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1004" r:id="rId3"/>
    <p:sldId id="1087" r:id="rId4"/>
    <p:sldId id="1086" r:id="rId5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>
      <p:ext uri="{19B8F6BF-5375-455C-9EA6-DF929625EA0E}">
        <p15:presenceInfo xmlns:p15="http://schemas.microsoft.com/office/powerpoint/2012/main" userId="de9f2957717ae0f3" providerId="Windows Live"/>
      </p:ext>
    </p:extLst>
  </p:cmAuthor>
  <p:cmAuthor id="2" name="Vilma da Conceição Pinto" initials="VdCP" lastIdx="1" clrIdx="1">
    <p:extLst>
      <p:ext uri="{19B8F6BF-5375-455C-9EA6-DF929625EA0E}">
        <p15:presenceInfo xmlns:p15="http://schemas.microsoft.com/office/powerpoint/2012/main" userId="Vilma da Conceição Pi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9"/>
    <a:srgbClr val="00ADFA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68" autoAdjust="0"/>
    <p:restoredTop sz="94971" autoAdjust="0"/>
  </p:normalViewPr>
  <p:slideViewPr>
    <p:cSldViewPr snapToGrid="0">
      <p:cViewPr varScale="1">
        <p:scale>
          <a:sx n="85" d="100"/>
          <a:sy n="85" d="100"/>
        </p:scale>
        <p:origin x="16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07/08/2024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828800"/>
          </a:xfrm>
        </p:spPr>
        <p:txBody>
          <a:bodyPr/>
          <a:lstStyle/>
          <a:p>
            <a:r>
              <a:rPr lang="pt-BR" dirty="0">
                <a:solidFill>
                  <a:srgbClr val="00ADFA"/>
                </a:solidFill>
              </a:rPr>
              <a:t>Instituição Fiscal Independente</a:t>
            </a:r>
          </a:p>
          <a:p>
            <a:r>
              <a:rPr lang="pt-BR" dirty="0">
                <a:solidFill>
                  <a:srgbClr val="00ADFA"/>
                </a:solidFill>
              </a:rPr>
              <a:t>Marcus Pestana</a:t>
            </a:r>
            <a:endParaRPr lang="pt-BR" sz="1800" dirty="0">
              <a:solidFill>
                <a:srgbClr val="00ADFA"/>
              </a:solidFill>
            </a:endParaRPr>
          </a:p>
          <a:p>
            <a:endParaRPr lang="pt-BR" sz="1800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Brasília, 07 de agosto de 2024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3BB8D6-83E8-0F12-38E8-6F24FCD46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555" y="915474"/>
            <a:ext cx="6606718" cy="471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D5A289-8A96-AE04-0C3E-718C58928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56" y="1043578"/>
            <a:ext cx="6930970" cy="49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marcus.pestana@senado.leg.br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8637</TotalTime>
  <Words>23</Words>
  <Application>Microsoft Office PowerPoint</Application>
  <PresentationFormat>Apresentação na tela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Thuane Vieira Rocha da Silva</cp:lastModifiedBy>
  <cp:revision>82</cp:revision>
  <cp:lastPrinted>2024-06-26T20:03:07Z</cp:lastPrinted>
  <dcterms:created xsi:type="dcterms:W3CDTF">2021-08-03T14:01:15Z</dcterms:created>
  <dcterms:modified xsi:type="dcterms:W3CDTF">2024-08-07T13:59:11Z</dcterms:modified>
</cp:coreProperties>
</file>