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6" r:id="rId2"/>
    <p:sldId id="1004" r:id="rId3"/>
    <p:sldId id="1087" r:id="rId4"/>
    <p:sldId id="1086" r:id="rId5"/>
  </p:sldIdLst>
  <p:sldSz cx="9144000" cy="6858000" type="screen4x3"/>
  <p:notesSz cx="6797675" cy="9928225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ilma C Pinto" initials="VCP" lastIdx="4" clrIdx="0">
    <p:extLst>
      <p:ext uri="{19B8F6BF-5375-455C-9EA6-DF929625EA0E}">
        <p15:presenceInfo xmlns:p15="http://schemas.microsoft.com/office/powerpoint/2012/main" userId="de9f2957717ae0f3" providerId="Windows Live"/>
      </p:ext>
    </p:extLst>
  </p:cmAuthor>
  <p:cmAuthor id="2" name="Vilma da Conceição Pinto" initials="VdCP" lastIdx="1" clrIdx="1">
    <p:extLst>
      <p:ext uri="{19B8F6BF-5375-455C-9EA6-DF929625EA0E}">
        <p15:presenceInfo xmlns:p15="http://schemas.microsoft.com/office/powerpoint/2012/main" userId="Vilma da Conceição Pint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D89"/>
    <a:srgbClr val="00ADFA"/>
    <a:srgbClr val="9EBBD3"/>
    <a:srgbClr val="BD534B"/>
    <a:srgbClr val="D599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EB344D84-9AFB-497E-A393-DC336BA19D2E}" styleName="Estilo Médio 3 - Ênfase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468" autoAdjust="0"/>
    <p:restoredTop sz="94971" autoAdjust="0"/>
  </p:normalViewPr>
  <p:slideViewPr>
    <p:cSldViewPr snapToGrid="0">
      <p:cViewPr varScale="1">
        <p:scale>
          <a:sx n="85" d="100"/>
          <a:sy n="85" d="100"/>
        </p:scale>
        <p:origin x="168" y="9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9B7B87-BC69-4923-BF6B-B500D26CAF0D}" type="datetimeFigureOut">
              <a:rPr lang="pt-BR" smtClean="0"/>
              <a:t>07/08/2024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26B884-C73C-4EBA-9B76-5CD719F6DE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5942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07/08/2024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3894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07/08/2024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6627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07/08/2024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59773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07/08/2024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7921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07/08/2024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6466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07/08/2024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4803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07/08/2024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1178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07/08/2024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1575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07/08/2024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3786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07/08/2024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1835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07/08/2024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27195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871"/>
            <a:ext cx="9144000" cy="6854129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4129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54878"/>
            <a:ext cx="9143999" cy="6854129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5199"/>
            <a:ext cx="9143999" cy="6854129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54878"/>
            <a:ext cx="9143999" cy="6854129"/>
          </a:xfrm>
          <a:prstGeom prst="rect">
            <a:avLst/>
          </a:prstGeom>
        </p:spPr>
      </p:pic>
      <p:pic>
        <p:nvPicPr>
          <p:cNvPr id="16" name="Imagem 1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-132778"/>
            <a:ext cx="9308225" cy="6977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0643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42"/>
            <a:ext cx="9143528" cy="6856517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42"/>
            <a:ext cx="9143528" cy="6856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932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18E7D4-256A-45EA-BD7D-28BAB3C3703C}" type="datetimeFigureOut">
              <a:rPr lang="pt-BR" smtClean="0"/>
              <a:t>07/08/2024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7198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84" r:id="rId12"/>
    <p:sldLayoutId id="2147483685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429000"/>
            <a:ext cx="6858000" cy="1828800"/>
          </a:xfrm>
        </p:spPr>
        <p:txBody>
          <a:bodyPr/>
          <a:lstStyle/>
          <a:p>
            <a:r>
              <a:rPr lang="pt-BR" dirty="0">
                <a:solidFill>
                  <a:srgbClr val="00ADFA"/>
                </a:solidFill>
              </a:rPr>
              <a:t>Instituição Fiscal Independente</a:t>
            </a:r>
          </a:p>
          <a:p>
            <a:r>
              <a:rPr lang="pt-BR" dirty="0">
                <a:solidFill>
                  <a:srgbClr val="00ADFA"/>
                </a:solidFill>
              </a:rPr>
              <a:t>Marcus Pestana</a:t>
            </a:r>
            <a:endParaRPr lang="pt-BR" sz="1800" dirty="0">
              <a:solidFill>
                <a:srgbClr val="00ADFA"/>
              </a:solidFill>
            </a:endParaRPr>
          </a:p>
          <a:p>
            <a:endParaRPr lang="pt-BR" sz="1800" dirty="0">
              <a:solidFill>
                <a:srgbClr val="00ADFA"/>
              </a:solidFill>
            </a:endParaRPr>
          </a:p>
          <a:p>
            <a:r>
              <a:rPr lang="pt-BR" sz="1800" dirty="0">
                <a:solidFill>
                  <a:srgbClr val="00ADFA"/>
                </a:solidFill>
              </a:rPr>
              <a:t>Brasília, 07 de agosto de 2024</a:t>
            </a:r>
            <a:endParaRPr lang="pt-BR" dirty="0">
              <a:solidFill>
                <a:srgbClr val="00ADF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4969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1C3BB8D6-83E8-0F12-38E8-6F24FCD464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7555" y="915474"/>
            <a:ext cx="6606718" cy="4712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986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41D5A289-8A96-AE04-0C3E-718C589283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4356" y="1043578"/>
            <a:ext cx="6930970" cy="4930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994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pt-BR" sz="3600" b="1" dirty="0">
                <a:solidFill>
                  <a:srgbClr val="005D89"/>
                </a:solidFill>
              </a:rPr>
              <a:t>Obrigado!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 dirty="0">
              <a:solidFill>
                <a:srgbClr val="00ADFA"/>
              </a:solidFill>
            </a:endParaRPr>
          </a:p>
          <a:p>
            <a:r>
              <a:rPr lang="pt-BR" sz="1800" dirty="0">
                <a:solidFill>
                  <a:srgbClr val="00ADFA"/>
                </a:solidFill>
              </a:rPr>
              <a:t>marcus.pestana@senado.leg.br</a:t>
            </a:r>
            <a:endParaRPr lang="pt-BR" dirty="0">
              <a:solidFill>
                <a:srgbClr val="00ADF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731288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Cores_IFI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5D89"/>
      </a:accent1>
      <a:accent2>
        <a:srgbClr val="00ADFA"/>
      </a:accent2>
      <a:accent3>
        <a:srgbClr val="9EBBD3"/>
      </a:accent3>
      <a:accent4>
        <a:srgbClr val="BD534B"/>
      </a:accent4>
      <a:accent5>
        <a:srgbClr val="D5998E"/>
      </a:accent5>
      <a:accent6>
        <a:srgbClr val="FFC000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8637</TotalTime>
  <Words>23</Words>
  <Application>Microsoft Office PowerPoint</Application>
  <PresentationFormat>Apresentação na tela (4:3)</PresentationFormat>
  <Paragraphs>7</Paragraphs>
  <Slides>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Obrigado!</vt:lpstr>
    </vt:vector>
  </TitlesOfParts>
  <Company>Senado Federal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Leonardo Correa Matoso</dc:creator>
  <cp:lastModifiedBy>Thuane Vieira Rocha da Silva</cp:lastModifiedBy>
  <cp:revision>82</cp:revision>
  <cp:lastPrinted>2024-06-26T20:03:07Z</cp:lastPrinted>
  <dcterms:created xsi:type="dcterms:W3CDTF">2021-08-03T14:01:15Z</dcterms:created>
  <dcterms:modified xsi:type="dcterms:W3CDTF">2024-08-07T13:59:11Z</dcterms:modified>
</cp:coreProperties>
</file>