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1004" r:id="rId4"/>
    <p:sldId id="1087" r:id="rId5"/>
    <p:sldId id="1088" r:id="rId6"/>
    <p:sldId id="1089" r:id="rId7"/>
    <p:sldId id="1090" r:id="rId8"/>
    <p:sldId id="1086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ma C Pinto" initials="VCP" lastIdx="4" clrIdx="0">
    <p:extLst>
      <p:ext uri="{19B8F6BF-5375-455C-9EA6-DF929625EA0E}">
        <p15:presenceInfo xmlns:p15="http://schemas.microsoft.com/office/powerpoint/2012/main" userId="de9f2957717ae0f3" providerId="Windows Live"/>
      </p:ext>
    </p:extLst>
  </p:cmAuthor>
  <p:cmAuthor id="2" name="Vilma da Conceição Pinto" initials="VdCP" lastIdx="1" clrIdx="1">
    <p:extLst>
      <p:ext uri="{19B8F6BF-5375-455C-9EA6-DF929625EA0E}">
        <p15:presenceInfo xmlns:p15="http://schemas.microsoft.com/office/powerpoint/2012/main" userId="Vilma da Conceição Pi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89"/>
    <a:srgbClr val="00ADFA"/>
    <a:srgbClr val="9EBBD3"/>
    <a:srgbClr val="BD534B"/>
    <a:srgbClr val="D59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7BBBD-049F-4E55-88A4-CD4980980572}" v="7" dt="2024-04-22T18:55:21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68" autoAdjust="0"/>
    <p:restoredTop sz="94971" autoAdjust="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ane Vieira Rocha da Silva" userId="adc2cfff-eeee-4736-a006-88fda97e45b4" providerId="ADAL" clId="{15D7BBBD-049F-4E55-88A4-CD4980980572}"/>
    <pc:docChg chg="undo custSel addSld delSld modSld">
      <pc:chgData name="Thuane Vieira Rocha da Silva" userId="adc2cfff-eeee-4736-a006-88fda97e45b4" providerId="ADAL" clId="{15D7BBBD-049F-4E55-88A4-CD4980980572}" dt="2024-04-22T19:00:12.278" v="351" actId="207"/>
      <pc:docMkLst>
        <pc:docMk/>
      </pc:docMkLst>
      <pc:sldChg chg="modSp mod">
        <pc:chgData name="Thuane Vieira Rocha da Silva" userId="adc2cfff-eeee-4736-a006-88fda97e45b4" providerId="ADAL" clId="{15D7BBBD-049F-4E55-88A4-CD4980980572}" dt="2024-04-22T18:56:09.140" v="347" actId="1076"/>
        <pc:sldMkLst>
          <pc:docMk/>
          <pc:sldMk cId="1394969928" sldId="256"/>
        </pc:sldMkLst>
        <pc:spChg chg="mod">
          <ac:chgData name="Thuane Vieira Rocha da Silva" userId="adc2cfff-eeee-4736-a006-88fda97e45b4" providerId="ADAL" clId="{15D7BBBD-049F-4E55-88A4-CD4980980572}" dt="2024-04-22T18:56:09.140" v="347" actId="1076"/>
          <ac:spMkLst>
            <pc:docMk/>
            <pc:sldMk cId="1394969928" sldId="256"/>
            <ac:spMk id="2" creationId="{00000000-0000-0000-0000-000000000000}"/>
          </ac:spMkLst>
        </pc:spChg>
        <pc:spChg chg="mod">
          <ac:chgData name="Thuane Vieira Rocha da Silva" userId="adc2cfff-eeee-4736-a006-88fda97e45b4" providerId="ADAL" clId="{15D7BBBD-049F-4E55-88A4-CD4980980572}" dt="2024-04-22T18:56:05.337" v="346" actId="1076"/>
          <ac:spMkLst>
            <pc:docMk/>
            <pc:sldMk cId="1394969928" sldId="256"/>
            <ac:spMk id="3" creationId="{00000000-0000-0000-0000-000000000000}"/>
          </ac:spMkLst>
        </pc:spChg>
        <pc:spChg chg="mod">
          <ac:chgData name="Thuane Vieira Rocha da Silva" userId="adc2cfff-eeee-4736-a006-88fda97e45b4" providerId="ADAL" clId="{15D7BBBD-049F-4E55-88A4-CD4980980572}" dt="2024-04-22T18:41:30.558" v="340" actId="1076"/>
          <ac:spMkLst>
            <pc:docMk/>
            <pc:sldMk cId="1394969928" sldId="256"/>
            <ac:spMk id="4" creationId="{00000000-0000-0000-0000-000000000000}"/>
          </ac:spMkLst>
        </pc:spChg>
      </pc:sldChg>
      <pc:sldChg chg="del">
        <pc:chgData name="Thuane Vieira Rocha da Silva" userId="adc2cfff-eeee-4736-a006-88fda97e45b4" providerId="ADAL" clId="{15D7BBBD-049F-4E55-88A4-CD4980980572}" dt="2024-04-22T18:54:53.512" v="341" actId="2696"/>
        <pc:sldMkLst>
          <pc:docMk/>
          <pc:sldMk cId="1797907693" sldId="1071"/>
        </pc:sldMkLst>
      </pc:sldChg>
      <pc:sldChg chg="modSp mod">
        <pc:chgData name="Thuane Vieira Rocha da Silva" userId="adc2cfff-eeee-4736-a006-88fda97e45b4" providerId="ADAL" clId="{15D7BBBD-049F-4E55-88A4-CD4980980572}" dt="2024-04-22T18:10:06.651" v="17" actId="20577"/>
        <pc:sldMkLst>
          <pc:docMk/>
          <pc:sldMk cId="171811475" sldId="1087"/>
        </pc:sldMkLst>
        <pc:spChg chg="mod">
          <ac:chgData name="Thuane Vieira Rocha da Silva" userId="adc2cfff-eeee-4736-a006-88fda97e45b4" providerId="ADAL" clId="{15D7BBBD-049F-4E55-88A4-CD4980980572}" dt="2024-04-22T18:10:06.651" v="17" actId="20577"/>
          <ac:spMkLst>
            <pc:docMk/>
            <pc:sldMk cId="171811475" sldId="1087"/>
            <ac:spMk id="6" creationId="{3C0E1CA2-AB78-48E8-87EB-5AAB6BC84E91}"/>
          </ac:spMkLst>
        </pc:spChg>
      </pc:sldChg>
      <pc:sldChg chg="addSp delSp modSp mod">
        <pc:chgData name="Thuane Vieira Rocha da Silva" userId="adc2cfff-eeee-4736-a006-88fda97e45b4" providerId="ADAL" clId="{15D7BBBD-049F-4E55-88A4-CD4980980572}" dt="2024-04-22T18:55:24.662" v="344" actId="1076"/>
        <pc:sldMkLst>
          <pc:docMk/>
          <pc:sldMk cId="2371574437" sldId="1088"/>
        </pc:sldMkLst>
        <pc:spChg chg="add mod">
          <ac:chgData name="Thuane Vieira Rocha da Silva" userId="adc2cfff-eeee-4736-a006-88fda97e45b4" providerId="ADAL" clId="{15D7BBBD-049F-4E55-88A4-CD4980980572}" dt="2024-04-22T18:55:21.387" v="343"/>
          <ac:spMkLst>
            <pc:docMk/>
            <pc:sldMk cId="2371574437" sldId="1088"/>
            <ac:spMk id="3" creationId="{6DE9B90E-5AAD-F6F8-5818-AA0AAE400704}"/>
          </ac:spMkLst>
        </pc:spChg>
        <pc:spChg chg="mod">
          <ac:chgData name="Thuane Vieira Rocha da Silva" userId="adc2cfff-eeee-4736-a006-88fda97e45b4" providerId="ADAL" clId="{15D7BBBD-049F-4E55-88A4-CD4980980572}" dt="2024-04-22T18:55:24.662" v="344" actId="1076"/>
          <ac:spMkLst>
            <pc:docMk/>
            <pc:sldMk cId="2371574437" sldId="1088"/>
            <ac:spMk id="6" creationId="{3C0E1CA2-AB78-48E8-87EB-5AAB6BC84E91}"/>
          </ac:spMkLst>
        </pc:spChg>
        <pc:spChg chg="del">
          <ac:chgData name="Thuane Vieira Rocha da Silva" userId="adc2cfff-eeee-4736-a006-88fda97e45b4" providerId="ADAL" clId="{15D7BBBD-049F-4E55-88A4-CD4980980572}" dt="2024-04-22T18:09:41.234" v="1" actId="478"/>
          <ac:spMkLst>
            <pc:docMk/>
            <pc:sldMk cId="2371574437" sldId="1088"/>
            <ac:spMk id="7" creationId="{1BBCD962-5EF0-4128-A3D7-4DCFDCE3D4D3}"/>
          </ac:spMkLst>
        </pc:spChg>
        <pc:picChg chg="add">
          <ac:chgData name="Thuane Vieira Rocha da Silva" userId="adc2cfff-eeee-4736-a006-88fda97e45b4" providerId="ADAL" clId="{15D7BBBD-049F-4E55-88A4-CD4980980572}" dt="2024-04-22T18:55:16.334" v="342"/>
          <ac:picMkLst>
            <pc:docMk/>
            <pc:sldMk cId="2371574437" sldId="1088"/>
            <ac:picMk id="2" creationId="{4210AC8B-7EEE-4680-96DF-BC44DC81A66B}"/>
          </ac:picMkLst>
        </pc:picChg>
      </pc:sldChg>
      <pc:sldChg chg="addSp modSp add mod">
        <pc:chgData name="Thuane Vieira Rocha da Silva" userId="adc2cfff-eeee-4736-a006-88fda97e45b4" providerId="ADAL" clId="{15D7BBBD-049F-4E55-88A4-CD4980980572}" dt="2024-04-22T18:41:07.399" v="337" actId="20577"/>
        <pc:sldMkLst>
          <pc:docMk/>
          <pc:sldMk cId="768544788" sldId="1089"/>
        </pc:sldMkLst>
        <pc:spChg chg="add mod">
          <ac:chgData name="Thuane Vieira Rocha da Silva" userId="adc2cfff-eeee-4736-a006-88fda97e45b4" providerId="ADAL" clId="{15D7BBBD-049F-4E55-88A4-CD4980980572}" dt="2024-04-22T18:41:07.399" v="337" actId="20577"/>
          <ac:spMkLst>
            <pc:docMk/>
            <pc:sldMk cId="768544788" sldId="1089"/>
            <ac:spMk id="3" creationId="{FC24D2F6-525F-D0FC-36D3-4E3892A33CEC}"/>
          </ac:spMkLst>
        </pc:spChg>
        <pc:spChg chg="mod">
          <ac:chgData name="Thuane Vieira Rocha da Silva" userId="adc2cfff-eeee-4736-a006-88fda97e45b4" providerId="ADAL" clId="{15D7BBBD-049F-4E55-88A4-CD4980980572}" dt="2024-04-22T18:15:09.845" v="216" actId="1076"/>
          <ac:spMkLst>
            <pc:docMk/>
            <pc:sldMk cId="768544788" sldId="1089"/>
            <ac:spMk id="6" creationId="{3C0E1CA2-AB78-48E8-87EB-5AAB6BC84E91}"/>
          </ac:spMkLst>
        </pc:spChg>
        <pc:spChg chg="mod">
          <ac:chgData name="Thuane Vieira Rocha da Silva" userId="adc2cfff-eeee-4736-a006-88fda97e45b4" providerId="ADAL" clId="{15D7BBBD-049F-4E55-88A4-CD4980980572}" dt="2024-04-22T18:15:04.952" v="215" actId="1076"/>
          <ac:spMkLst>
            <pc:docMk/>
            <pc:sldMk cId="768544788" sldId="1089"/>
            <ac:spMk id="7" creationId="{1BBCD962-5EF0-4128-A3D7-4DCFDCE3D4D3}"/>
          </ac:spMkLst>
        </pc:spChg>
        <pc:picChg chg="add mod">
          <ac:chgData name="Thuane Vieira Rocha da Silva" userId="adc2cfff-eeee-4736-a006-88fda97e45b4" providerId="ADAL" clId="{15D7BBBD-049F-4E55-88A4-CD4980980572}" dt="2024-04-22T18:16:13.353" v="224" actId="1076"/>
          <ac:picMkLst>
            <pc:docMk/>
            <pc:sldMk cId="768544788" sldId="1089"/>
            <ac:picMk id="2" creationId="{107E606A-DEB6-280E-42C7-D8839B3FD718}"/>
          </ac:picMkLst>
        </pc:picChg>
      </pc:sldChg>
      <pc:sldChg chg="addSp delSp modSp add mod">
        <pc:chgData name="Thuane Vieira Rocha da Silva" userId="adc2cfff-eeee-4736-a006-88fda97e45b4" providerId="ADAL" clId="{15D7BBBD-049F-4E55-88A4-CD4980980572}" dt="2024-04-22T19:00:12.278" v="351" actId="207"/>
        <pc:sldMkLst>
          <pc:docMk/>
          <pc:sldMk cId="2256807849" sldId="1090"/>
        </pc:sldMkLst>
        <pc:spChg chg="mod">
          <ac:chgData name="Thuane Vieira Rocha da Silva" userId="adc2cfff-eeee-4736-a006-88fda97e45b4" providerId="ADAL" clId="{15D7BBBD-049F-4E55-88A4-CD4980980572}" dt="2024-04-22T18:29:23.672" v="312" actId="1076"/>
          <ac:spMkLst>
            <pc:docMk/>
            <pc:sldMk cId="2256807849" sldId="1090"/>
            <ac:spMk id="2" creationId="{08520EF2-A956-55BC-8756-933FD06DF7AF}"/>
          </ac:spMkLst>
        </pc:spChg>
        <pc:spChg chg="del">
          <ac:chgData name="Thuane Vieira Rocha da Silva" userId="adc2cfff-eeee-4736-a006-88fda97e45b4" providerId="ADAL" clId="{15D7BBBD-049F-4E55-88A4-CD4980980572}" dt="2024-04-22T18:35:23.938" v="313" actId="21"/>
          <ac:spMkLst>
            <pc:docMk/>
            <pc:sldMk cId="2256807849" sldId="1090"/>
            <ac:spMk id="4" creationId="{00000000-0000-0000-0000-000000000000}"/>
          </ac:spMkLst>
        </pc:spChg>
        <pc:graphicFrameChg chg="add mod modGraphic">
          <ac:chgData name="Thuane Vieira Rocha da Silva" userId="adc2cfff-eeee-4736-a006-88fda97e45b4" providerId="ADAL" clId="{15D7BBBD-049F-4E55-88A4-CD4980980572}" dt="2024-04-22T19:00:12.278" v="351" actId="207"/>
          <ac:graphicFrameMkLst>
            <pc:docMk/>
            <pc:sldMk cId="2256807849" sldId="1090"/>
            <ac:graphicFrameMk id="3" creationId="{30CEFF07-46B6-446D-1DF4-0880E984A1BB}"/>
          </ac:graphicFrameMkLst>
        </pc:graphicFrameChg>
        <pc:picChg chg="del">
          <ac:chgData name="Thuane Vieira Rocha da Silva" userId="adc2cfff-eeee-4736-a006-88fda97e45b4" providerId="ADAL" clId="{15D7BBBD-049F-4E55-88A4-CD4980980572}" dt="2024-04-22T18:19:18.886" v="226" actId="478"/>
          <ac:picMkLst>
            <pc:docMk/>
            <pc:sldMk cId="2256807849" sldId="1090"/>
            <ac:picMk id="6" creationId="{36BA6B5D-2D20-5389-B810-6D458AA6B7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B7B87-BC69-4923-BF6B-B500D26CAF0D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B884-C73C-4EBA-9B76-5CD719F6DE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4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9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3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1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71"/>
            <a:ext cx="9144000" cy="68541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41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878"/>
            <a:ext cx="9143999" cy="685412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99"/>
            <a:ext cx="9143999" cy="685412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878"/>
            <a:ext cx="9143999" cy="685412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32778"/>
            <a:ext cx="9308225" cy="69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6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17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50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66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171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18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7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62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05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0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651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041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05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97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92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6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8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17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7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1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40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2621" y="1305718"/>
            <a:ext cx="7772400" cy="2387600"/>
          </a:xfrm>
        </p:spPr>
        <p:txBody>
          <a:bodyPr>
            <a:noAutofit/>
          </a:bodyPr>
          <a:lstStyle/>
          <a:p>
            <a:r>
              <a:rPr lang="pt-BR" sz="4500" b="1" dirty="0">
                <a:solidFill>
                  <a:srgbClr val="005D89"/>
                </a:solidFill>
              </a:rPr>
              <a:t>O ambiente político e econômico brasileiro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6642" y="3896520"/>
            <a:ext cx="6858000" cy="1655762"/>
          </a:xfrm>
        </p:spPr>
        <p:txBody>
          <a:bodyPr/>
          <a:lstStyle/>
          <a:p>
            <a:r>
              <a:rPr lang="pt-BR" dirty="0">
                <a:solidFill>
                  <a:srgbClr val="00ADFA"/>
                </a:solidFill>
              </a:rPr>
              <a:t>Instituição Fiscal Independente</a:t>
            </a:r>
          </a:p>
          <a:p>
            <a:r>
              <a:rPr lang="pt-BR" dirty="0">
                <a:solidFill>
                  <a:srgbClr val="00ADFA"/>
                </a:solidFill>
              </a:rPr>
              <a:t>Marcus Pestana</a:t>
            </a:r>
          </a:p>
          <a:p>
            <a:r>
              <a:rPr lang="pt-BR" sz="1800" dirty="0">
                <a:solidFill>
                  <a:srgbClr val="00ADFA"/>
                </a:solidFill>
              </a:rPr>
              <a:t>23 de abril de 2024</a:t>
            </a:r>
            <a:endParaRPr lang="pt-BR" dirty="0">
              <a:solidFill>
                <a:srgbClr val="00ADFA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6264" y="1147443"/>
            <a:ext cx="7678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5D89"/>
                </a:solidFill>
                <a:latin typeface="Helvetica-Bold"/>
              </a:rPr>
              <a:t>5º SIMPÓSIO NACIONAL DE GESTÃO PÚBLICA E PRIVADA &amp; 2º SIMPÓSIO DE TECNOLOGIA EM GESTÃO E SAÚDE</a:t>
            </a:r>
            <a:endParaRPr lang="pt-BR" dirty="0">
              <a:solidFill>
                <a:srgbClr val="005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6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BBCD962-5EF0-4128-A3D7-4DCFDCE3D4D3}"/>
              </a:ext>
            </a:extLst>
          </p:cNvPr>
          <p:cNvSpPr txBox="1"/>
          <p:nvPr/>
        </p:nvSpPr>
        <p:spPr>
          <a:xfrm>
            <a:off x="358138" y="1033136"/>
            <a:ext cx="842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ADFA"/>
                </a:solidFill>
              </a:rPr>
              <a:t>Quem fomos?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0E1CA2-AB78-48E8-87EB-5AAB6BC84E91}"/>
              </a:ext>
            </a:extLst>
          </p:cNvPr>
          <p:cNvSpPr txBox="1"/>
          <p:nvPr/>
        </p:nvSpPr>
        <p:spPr>
          <a:xfrm>
            <a:off x="503040" y="1911805"/>
            <a:ext cx="864096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524 anos de existência – país jovem;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202 anos de independência;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136 anos de ruptura com o escravismo colonial;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134 anos de República;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57 anos de democracia;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De 1930 a 1980 – Brasil foi o país que mais cresceu – 6,7% aa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Só em 1970 a população urbana ultrapassou a rural.</a:t>
            </a:r>
          </a:p>
        </p:txBody>
      </p:sp>
    </p:spTree>
    <p:extLst>
      <p:ext uri="{BB962C8B-B14F-4D97-AF65-F5344CB8AC3E}">
        <p14:creationId xmlns:p14="http://schemas.microsoft.com/office/powerpoint/2010/main" val="139798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BBCD962-5EF0-4128-A3D7-4DCFDCE3D4D3}"/>
              </a:ext>
            </a:extLst>
          </p:cNvPr>
          <p:cNvSpPr txBox="1"/>
          <p:nvPr/>
        </p:nvSpPr>
        <p:spPr>
          <a:xfrm>
            <a:off x="358138" y="1033136"/>
            <a:ext cx="842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ADFA"/>
                </a:solidFill>
              </a:rPr>
              <a:t>Quem somos?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0E1CA2-AB78-48E8-87EB-5AAB6BC84E91}"/>
              </a:ext>
            </a:extLst>
          </p:cNvPr>
          <p:cNvSpPr txBox="1"/>
          <p:nvPr/>
        </p:nvSpPr>
        <p:spPr>
          <a:xfrm>
            <a:off x="503040" y="1911805"/>
            <a:ext cx="864096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216 milhões de brasileiros;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9º PIB do mundo – US$ 2,7 Trilhões (2023);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Inflação – 3,9% (2024);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Dívida bruta do Governo Geral: 76,66% do PIB;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Taxa de desemprego – 7,6%;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Índice de pobreza – 31,6% dos brasileiros;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14ª pior distribuição de renda – Índice Gini 48,9.</a:t>
            </a:r>
          </a:p>
        </p:txBody>
      </p:sp>
    </p:spTree>
    <p:extLst>
      <p:ext uri="{BB962C8B-B14F-4D97-AF65-F5344CB8AC3E}">
        <p14:creationId xmlns:p14="http://schemas.microsoft.com/office/powerpoint/2010/main" val="17181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C0E1CA2-AB78-48E8-87EB-5AAB6BC84E91}"/>
              </a:ext>
            </a:extLst>
          </p:cNvPr>
          <p:cNvSpPr txBox="1"/>
          <p:nvPr/>
        </p:nvSpPr>
        <p:spPr>
          <a:xfrm>
            <a:off x="503040" y="2061716"/>
            <a:ext cx="864096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Agronegócio, Embraer, Petrobrás, Vale do Rio Doce;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Copo meio cheio/ meio vazio: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5D89"/>
                </a:solidFill>
              </a:rPr>
              <a:t>Educação e saneamento básico (25% sem coleta de esgoto).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E9B90E-5AAD-F6F8-5818-AA0AAE400704}"/>
              </a:ext>
            </a:extLst>
          </p:cNvPr>
          <p:cNvSpPr txBox="1"/>
          <p:nvPr/>
        </p:nvSpPr>
        <p:spPr>
          <a:xfrm>
            <a:off x="358138" y="1033136"/>
            <a:ext cx="842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ADFA"/>
                </a:solidFill>
              </a:rPr>
              <a:t>Quem somos?</a:t>
            </a:r>
          </a:p>
        </p:txBody>
      </p:sp>
    </p:spTree>
    <p:extLst>
      <p:ext uri="{BB962C8B-B14F-4D97-AF65-F5344CB8AC3E}">
        <p14:creationId xmlns:p14="http://schemas.microsoft.com/office/powerpoint/2010/main" val="237157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BBCD962-5EF0-4128-A3D7-4DCFDCE3D4D3}"/>
              </a:ext>
            </a:extLst>
          </p:cNvPr>
          <p:cNvSpPr txBox="1"/>
          <p:nvPr/>
        </p:nvSpPr>
        <p:spPr>
          <a:xfrm>
            <a:off x="358138" y="733333"/>
            <a:ext cx="842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ADFA"/>
                </a:solidFill>
              </a:rPr>
              <a:t>Quem somos?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0E1CA2-AB78-48E8-87EB-5AAB6BC84E91}"/>
              </a:ext>
            </a:extLst>
          </p:cNvPr>
          <p:cNvSpPr txBox="1"/>
          <p:nvPr/>
        </p:nvSpPr>
        <p:spPr>
          <a:xfrm>
            <a:off x="358138" y="1318108"/>
            <a:ext cx="864096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5D89"/>
                </a:solidFill>
              </a:rPr>
              <a:t>Evolução PIB per capita: EUA, Coréia do Sul e Brasil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07E606A-DEB6-280E-42C7-D8839B3FD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38" y="2256325"/>
            <a:ext cx="8366136" cy="351933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C24D2F6-525F-D0FC-36D3-4E3892A33CEC}"/>
              </a:ext>
            </a:extLst>
          </p:cNvPr>
          <p:cNvSpPr/>
          <p:nvPr/>
        </p:nvSpPr>
        <p:spPr>
          <a:xfrm>
            <a:off x="358138" y="6451873"/>
            <a:ext cx="75832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Fonte: Banco Mundial.</a:t>
            </a: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854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520EF2-A956-55BC-8756-933FD06DF7AF}"/>
              </a:ext>
            </a:extLst>
          </p:cNvPr>
          <p:cNvSpPr txBox="1"/>
          <p:nvPr/>
        </p:nvSpPr>
        <p:spPr>
          <a:xfrm>
            <a:off x="523281" y="1058018"/>
            <a:ext cx="845445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ADFA"/>
                </a:solidFill>
              </a:rPr>
              <a:t>Para onde vamos?</a:t>
            </a:r>
            <a:endParaRPr lang="pt-BR" sz="2500" b="1" dirty="0"/>
          </a:p>
          <a:p>
            <a:endParaRPr lang="pt-BR" sz="2800" b="1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0CEFF07-46B6-446D-1DF4-0880E984A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115066"/>
              </p:ext>
            </p:extLst>
          </p:nvPr>
        </p:nvGraphicFramePr>
        <p:xfrm>
          <a:off x="1394085" y="1965959"/>
          <a:ext cx="6360826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413">
                  <a:extLst>
                    <a:ext uri="{9D8B030D-6E8A-4147-A177-3AD203B41FA5}">
                      <a16:colId xmlns:a16="http://schemas.microsoft.com/office/drawing/2014/main" val="2833541185"/>
                    </a:ext>
                  </a:extLst>
                </a:gridCol>
                <a:gridCol w="3180413">
                  <a:extLst>
                    <a:ext uri="{9D8B030D-6E8A-4147-A177-3AD203B41FA5}">
                      <a16:colId xmlns:a16="http://schemas.microsoft.com/office/drawing/2014/main" val="406095403"/>
                    </a:ext>
                  </a:extLst>
                </a:gridCol>
              </a:tblGrid>
              <a:tr h="1602824"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Economia</a:t>
                      </a:r>
                    </a:p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Sociedade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213629"/>
                  </a:ext>
                </a:extLst>
              </a:tr>
              <a:tr h="1602824"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Política</a:t>
                      </a:r>
                    </a:p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Meio Ambiente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05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80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rgbClr val="005D89"/>
                </a:solidFill>
              </a:rPr>
              <a:t>Obrigado!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>
              <a:solidFill>
                <a:srgbClr val="00ADFA"/>
              </a:solidFill>
            </a:endParaRPr>
          </a:p>
          <a:p>
            <a:r>
              <a:rPr lang="pt-BR" sz="1800" dirty="0">
                <a:solidFill>
                  <a:srgbClr val="00ADFA"/>
                </a:solidFill>
              </a:rPr>
              <a:t>marcus.pestana@senado.leg.br</a:t>
            </a:r>
            <a:endParaRPr lang="pt-BR" dirty="0">
              <a:solidFill>
                <a:srgbClr val="00AD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12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res_IF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D89"/>
      </a:accent1>
      <a:accent2>
        <a:srgbClr val="00ADFA"/>
      </a:accent2>
      <a:accent3>
        <a:srgbClr val="9EBBD3"/>
      </a:accent3>
      <a:accent4>
        <a:srgbClr val="BD534B"/>
      </a:accent4>
      <a:accent5>
        <a:srgbClr val="D5998E"/>
      </a:accent5>
      <a:accent6>
        <a:srgbClr val="FFC000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8295</TotalTime>
  <Words>231</Words>
  <Application>Microsoft Office PowerPoint</Application>
  <PresentationFormat>Apresentação na tela (4:3)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Helvetica-Bold</vt:lpstr>
      <vt:lpstr>Wingdings</vt:lpstr>
      <vt:lpstr>Tema do Office</vt:lpstr>
      <vt:lpstr>1_Tema do Office</vt:lpstr>
      <vt:lpstr>O ambiente político e econômico brasileiro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>Senado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Correa Matoso</dc:creator>
  <cp:lastModifiedBy>Thuane Vieira Rocha da Silva</cp:lastModifiedBy>
  <cp:revision>81</cp:revision>
  <dcterms:created xsi:type="dcterms:W3CDTF">2021-08-03T14:01:15Z</dcterms:created>
  <dcterms:modified xsi:type="dcterms:W3CDTF">2024-04-22T19:00:12Z</dcterms:modified>
</cp:coreProperties>
</file>