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4"/>
    <p:sldMasterId id="2147483672" r:id="rId5"/>
  </p:sldMasterIdLst>
  <p:notesMasterIdLst>
    <p:notesMasterId r:id="rId12"/>
  </p:notesMasterIdLst>
  <p:handoutMasterIdLst>
    <p:handoutMasterId r:id="rId13"/>
  </p:handoutMasterIdLst>
  <p:sldIdLst>
    <p:sldId id="928" r:id="rId6"/>
    <p:sldId id="993" r:id="rId7"/>
    <p:sldId id="1004" r:id="rId8"/>
    <p:sldId id="1007" r:id="rId9"/>
    <p:sldId id="1009" r:id="rId10"/>
    <p:sldId id="1000" r:id="rId1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345D48-54CF-9971-5123-099393C332B6}" name="Daniel Veloso Couri" initials="DVC" userId="Daniel Veloso Couri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edro Ribeiro de Santana Gonzaga" initials="PG" lastIdx="1" clrIdx="6">
    <p:extLst/>
  </p:cmAuthor>
  <p:cmAuthor id="1" name="Alexandre Augusto Seijas de Andrade" initials="AASdA" lastIdx="84" clrIdx="0">
    <p:extLst/>
  </p:cmAuthor>
  <p:cmAuthor id="2" name="Vilma da Conceição Pinto" initials="VdCP" lastIdx="19" clrIdx="1">
    <p:extLst/>
  </p:cmAuthor>
  <p:cmAuthor id="3" name="Aldenir Borges De Araujo" initials="ABDA" lastIdx="1" clrIdx="2">
    <p:extLst/>
  </p:cmAuthor>
  <p:cmAuthor id="4" name="Pedro Gonzaga" initials="PG" lastIdx="3" clrIdx="3">
    <p:extLst/>
  </p:cmAuthor>
  <p:cmAuthor id="5" name="Daniel Veloso Couri" initials="DVC" lastIdx="15" clrIdx="4">
    <p:extLst/>
  </p:cmAuthor>
  <p:cmAuthor id="6" name="Daniel Veloso Couri" initials="DVC [2]" lastIdx="28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89"/>
    <a:srgbClr val="BD534B"/>
    <a:srgbClr val="CE7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602676-EB56-4685-B06B-E0DD2F693023}" v="1381" dt="2022-10-21T20:11:52.704"/>
    <p1510:client id="{69E81091-EF30-4DD2-8A21-DB147AFBCBC2}" v="91" dt="2023-02-15T18:41:09.341"/>
    <p1510:client id="{B21029CF-1765-46C0-8466-1ACD7F383D6A}" v="304" dt="2022-10-21T16:07:34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08" autoAdjust="0"/>
  </p:normalViewPr>
  <p:slideViewPr>
    <p:cSldViewPr snapToGrid="0"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Relationship Id="rId48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Ribeiro de Santana Gonzaga" userId="S::pedro.gonzaga@senado.leg.br::9ebc01f4-ca2f-4325-b310-b9672f4f67a5" providerId="AD" clId="Web-{1D602676-EB56-4685-B06B-E0DD2F693023}"/>
    <pc:docChg chg="modSld">
      <pc:chgData name="Pedro Ribeiro de Santana Gonzaga" userId="S::pedro.gonzaga@senado.leg.br::9ebc01f4-ca2f-4325-b310-b9672f4f67a5" providerId="AD" clId="Web-{1D602676-EB56-4685-B06B-E0DD2F693023}" dt="2022-10-21T20:11:52.704" v="703"/>
      <pc:docMkLst>
        <pc:docMk/>
      </pc:docMkLst>
      <pc:sldChg chg="modSp delCm">
        <pc:chgData name="Pedro Ribeiro de Santana Gonzaga" userId="S::pedro.gonzaga@senado.leg.br::9ebc01f4-ca2f-4325-b310-b9672f4f67a5" providerId="AD" clId="Web-{1D602676-EB56-4685-B06B-E0DD2F693023}" dt="2022-10-21T20:11:33.438" v="700"/>
        <pc:sldMkLst>
          <pc:docMk/>
          <pc:sldMk cId="3342899095" sldId="933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04:40.296" v="148" actId="1076"/>
          <ac:spMkLst>
            <pc:docMk/>
            <pc:sldMk cId="3342899095" sldId="933"/>
            <ac:spMk id="4" creationId="{81C4F193-3ECD-CC00-4798-6F8CF3B455A4}"/>
          </ac:spMkLst>
        </pc:spChg>
        <pc:spChg chg="mod">
          <ac:chgData name="Pedro Ribeiro de Santana Gonzaga" userId="S::pedro.gonzaga@senado.leg.br::9ebc01f4-ca2f-4325-b310-b9672f4f67a5" providerId="AD" clId="Web-{1D602676-EB56-4685-B06B-E0DD2F693023}" dt="2022-10-21T19:06:28.205" v="188" actId="20577"/>
          <ac:spMkLst>
            <pc:docMk/>
            <pc:sldMk cId="3342899095" sldId="933"/>
            <ac:spMk id="6" creationId="{21172B0C-3456-5A5A-D13B-8665A27796A6}"/>
          </ac:spMkLst>
        </pc:spChg>
        <pc:graphicFrameChg chg="mod">
          <ac:chgData name="Pedro Ribeiro de Santana Gonzaga" userId="S::pedro.gonzaga@senado.leg.br::9ebc01f4-ca2f-4325-b310-b9672f4f67a5" providerId="AD" clId="Web-{1D602676-EB56-4685-B06B-E0DD2F693023}" dt="2022-10-21T19:04:45.015" v="149" actId="1076"/>
          <ac:graphicFrameMkLst>
            <pc:docMk/>
            <pc:sldMk cId="3342899095" sldId="933"/>
            <ac:graphicFrameMk id="2" creationId="{BAB458EC-9EFF-2543-7316-6697EF325531}"/>
          </ac:graphicFrameMkLst>
        </pc:graphicFrame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42.347" v="702"/>
        <pc:sldMkLst>
          <pc:docMk/>
          <pc:sldMk cId="2172526686" sldId="940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00:17.274" v="41" actId="20577"/>
          <ac:spMkLst>
            <pc:docMk/>
            <pc:sldMk cId="2172526686" sldId="940"/>
            <ac:spMk id="6" creationId="{21172B0C-3456-5A5A-D13B-8665A27796A6}"/>
          </ac:spMkLst>
        </pc:sp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29.938" v="699"/>
        <pc:sldMkLst>
          <pc:docMk/>
          <pc:sldMk cId="1311998637" sldId="946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18:00.003" v="475" actId="20577"/>
          <ac:spMkLst>
            <pc:docMk/>
            <pc:sldMk cId="1311998637" sldId="946"/>
            <ac:spMk id="6" creationId="{21172B0C-3456-5A5A-D13B-8665A27796A6}"/>
          </ac:spMkLst>
        </pc:sp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17.078" v="697"/>
        <pc:sldMkLst>
          <pc:docMk/>
          <pc:sldMk cId="991109661" sldId="950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18:55.426" v="485" actId="20577"/>
          <ac:spMkLst>
            <pc:docMk/>
            <pc:sldMk cId="991109661" sldId="950"/>
            <ac:spMk id="6" creationId="{21172B0C-3456-5A5A-D13B-8665A27796A6}"/>
          </ac:spMkLst>
        </pc:sp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11.609" v="696"/>
        <pc:sldMkLst>
          <pc:docMk/>
          <pc:sldMk cId="316436249" sldId="960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22:16.494" v="492" actId="20577"/>
          <ac:spMkLst>
            <pc:docMk/>
            <pc:sldMk cId="316436249" sldId="960"/>
            <ac:spMk id="6" creationId="{21172B0C-3456-5A5A-D13B-8665A27796A6}"/>
          </ac:spMkLst>
        </pc:sp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37.251" v="701"/>
        <pc:sldMkLst>
          <pc:docMk/>
          <pc:sldMk cId="2252448252" sldId="971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01:29.557" v="46" actId="20577"/>
          <ac:spMkLst>
            <pc:docMk/>
            <pc:sldMk cId="2252448252" sldId="971"/>
            <ac:spMk id="6" creationId="{21172B0C-3456-5A5A-D13B-8665A27796A6}"/>
          </ac:spMkLst>
        </pc:spChg>
      </pc:sldChg>
      <pc:sldChg chg="modSp addCm delCm">
        <pc:chgData name="Pedro Ribeiro de Santana Gonzaga" userId="S::pedro.gonzaga@senado.leg.br::9ebc01f4-ca2f-4325-b310-b9672f4f67a5" providerId="AD" clId="Web-{1D602676-EB56-4685-B06B-E0DD2F693023}" dt="2022-10-21T20:11:06.219" v="695"/>
        <pc:sldMkLst>
          <pc:docMk/>
          <pc:sldMk cId="3142928757" sldId="974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39:15.253" v="656" actId="20577"/>
          <ac:spMkLst>
            <pc:docMk/>
            <pc:sldMk cId="3142928757" sldId="974"/>
            <ac:spMk id="6" creationId="{21172B0C-3456-5A5A-D13B-8665A27796A6}"/>
          </ac:spMkLst>
        </pc:sp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00.390" v="694"/>
        <pc:sldMkLst>
          <pc:docMk/>
          <pc:sldMk cId="3999775317" sldId="975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40:10.254" v="677" actId="20577"/>
          <ac:spMkLst>
            <pc:docMk/>
            <pc:sldMk cId="3999775317" sldId="975"/>
            <ac:spMk id="6" creationId="{21172B0C-3456-5A5A-D13B-8665A27796A6}"/>
          </ac:spMkLst>
        </pc:spChg>
      </pc:sldChg>
      <pc:sldChg chg="modSp delCm">
        <pc:chgData name="Pedro Ribeiro de Santana Gonzaga" userId="S::pedro.gonzaga@senado.leg.br::9ebc01f4-ca2f-4325-b310-b9672f4f67a5" providerId="AD" clId="Web-{1D602676-EB56-4685-B06B-E0DD2F693023}" dt="2022-10-21T20:11:52.704" v="703"/>
        <pc:sldMkLst>
          <pc:docMk/>
          <pc:sldMk cId="3632275560" sldId="979"/>
        </pc:sldMkLst>
        <pc:spChg chg="mod">
          <ac:chgData name="Pedro Ribeiro de Santana Gonzaga" userId="S::pedro.gonzaga@senado.leg.br::9ebc01f4-ca2f-4325-b310-b9672f4f67a5" providerId="AD" clId="Web-{1D602676-EB56-4685-B06B-E0DD2F693023}" dt="2022-10-21T19:44:58.996" v="693" actId="20577"/>
          <ac:spMkLst>
            <pc:docMk/>
            <pc:sldMk cId="3632275560" sldId="979"/>
            <ac:spMk id="2" creationId="{B57F64D9-10FC-3B36-D00F-029D5A6127D9}"/>
          </ac:spMkLst>
        </pc:spChg>
      </pc:sldChg>
    </pc:docChg>
  </pc:docChgLst>
  <pc:docChgLst>
    <pc:chgData name="Pedro Ribeiro de Santana Gonzaga" userId="S::pedro.gonzaga@senado.leg.br::9ebc01f4-ca2f-4325-b310-b9672f4f67a5" providerId="AD" clId="Web-{69E81091-EF30-4DD2-8A21-DB147AFBCBC2}"/>
    <pc:docChg chg="modSld">
      <pc:chgData name="Pedro Ribeiro de Santana Gonzaga" userId="S::pedro.gonzaga@senado.leg.br::9ebc01f4-ca2f-4325-b310-b9672f4f67a5" providerId="AD" clId="Web-{69E81091-EF30-4DD2-8A21-DB147AFBCBC2}" dt="2023-02-15T18:41:09.326" v="67" actId="20577"/>
      <pc:docMkLst>
        <pc:docMk/>
      </pc:docMkLst>
      <pc:sldChg chg="modSp">
        <pc:chgData name="Pedro Ribeiro de Santana Gonzaga" userId="S::pedro.gonzaga@senado.leg.br::9ebc01f4-ca2f-4325-b310-b9672f4f67a5" providerId="AD" clId="Web-{69E81091-EF30-4DD2-8A21-DB147AFBCBC2}" dt="2023-02-15T18:41:09.326" v="67" actId="20577"/>
        <pc:sldMkLst>
          <pc:docMk/>
          <pc:sldMk cId="2133864463" sldId="875"/>
        </pc:sldMkLst>
        <pc:spChg chg="mod">
          <ac:chgData name="Pedro Ribeiro de Santana Gonzaga" userId="S::pedro.gonzaga@senado.leg.br::9ebc01f4-ca2f-4325-b310-b9672f4f67a5" providerId="AD" clId="Web-{69E81091-EF30-4DD2-8A21-DB147AFBCBC2}" dt="2023-02-15T18:41:09.326" v="67" actId="20577"/>
          <ac:spMkLst>
            <pc:docMk/>
            <pc:sldMk cId="2133864463" sldId="875"/>
            <ac:spMk id="2" creationId="{CB0B14C9-3A86-4224-96D7-8DEB2563B6BC}"/>
          </ac:spMkLst>
        </pc:spChg>
      </pc:sldChg>
      <pc:sldChg chg="modSp">
        <pc:chgData name="Pedro Ribeiro de Santana Gonzaga" userId="S::pedro.gonzaga@senado.leg.br::9ebc01f4-ca2f-4325-b310-b9672f4f67a5" providerId="AD" clId="Web-{69E81091-EF30-4DD2-8A21-DB147AFBCBC2}" dt="2023-02-15T18:39:08.025" v="15" actId="20577"/>
        <pc:sldMkLst>
          <pc:docMk/>
          <pc:sldMk cId="1123418250" sldId="928"/>
        </pc:sldMkLst>
        <pc:spChg chg="mod">
          <ac:chgData name="Pedro Ribeiro de Santana Gonzaga" userId="S::pedro.gonzaga@senado.leg.br::9ebc01f4-ca2f-4325-b310-b9672f4f67a5" providerId="AD" clId="Web-{69E81091-EF30-4DD2-8A21-DB147AFBCBC2}" dt="2023-02-15T18:38:20.039" v="0" actId="20577"/>
          <ac:spMkLst>
            <pc:docMk/>
            <pc:sldMk cId="1123418250" sldId="928"/>
            <ac:spMk id="2" creationId="{00000000-0000-0000-0000-000000000000}"/>
          </ac:spMkLst>
        </pc:spChg>
        <pc:spChg chg="mod">
          <ac:chgData name="Pedro Ribeiro de Santana Gonzaga" userId="S::pedro.gonzaga@senado.leg.br::9ebc01f4-ca2f-4325-b310-b9672f4f67a5" providerId="AD" clId="Web-{69E81091-EF30-4DD2-8A21-DB147AFBCBC2}" dt="2023-02-15T18:38:56.571" v="12" actId="20577"/>
          <ac:spMkLst>
            <pc:docMk/>
            <pc:sldMk cId="1123418250" sldId="928"/>
            <ac:spMk id="3" creationId="{00000000-0000-0000-0000-000000000000}"/>
          </ac:spMkLst>
        </pc:spChg>
        <pc:spChg chg="mod">
          <ac:chgData name="Pedro Ribeiro de Santana Gonzaga" userId="S::pedro.gonzaga@senado.leg.br::9ebc01f4-ca2f-4325-b310-b9672f4f67a5" providerId="AD" clId="Web-{69E81091-EF30-4DD2-8A21-DB147AFBCBC2}" dt="2023-02-15T18:39:08.025" v="15" actId="20577"/>
          <ac:spMkLst>
            <pc:docMk/>
            <pc:sldMk cId="1123418250" sldId="928"/>
            <ac:spMk id="7" creationId="{77B6E659-278C-4FDB-B7CB-7AC894BF6BE2}"/>
          </ac:spMkLst>
        </pc:spChg>
      </pc:sldChg>
    </pc:docChg>
  </pc:docChgLst>
  <pc:docChgLst>
    <pc:chgData name="Pedro Gonzaga" userId="a5a9334e4a8ccafb" providerId="LiveId" clId="{B21029CF-1765-46C0-8466-1ACD7F383D6A}"/>
    <pc:docChg chg="undo custSel addSld delSld modSld">
      <pc:chgData name="Pedro Gonzaga" userId="a5a9334e4a8ccafb" providerId="LiveId" clId="{B21029CF-1765-46C0-8466-1ACD7F383D6A}" dt="2022-10-21T16:07:41.400" v="10211" actId="20577"/>
      <pc:docMkLst>
        <pc:docMk/>
      </pc:docMkLst>
      <pc:sldChg chg="addSp delSp modSp mod">
        <pc:chgData name="Pedro Gonzaga" userId="a5a9334e4a8ccafb" providerId="LiveId" clId="{B21029CF-1765-46C0-8466-1ACD7F383D6A}" dt="2022-10-19T19:42:25.880" v="287" actId="20577"/>
        <pc:sldMkLst>
          <pc:docMk/>
          <pc:sldMk cId="3476548596" sldId="931"/>
        </pc:sldMkLst>
        <pc:spChg chg="del">
          <ac:chgData name="Pedro Gonzaga" userId="a5a9334e4a8ccafb" providerId="LiveId" clId="{B21029CF-1765-46C0-8466-1ACD7F383D6A}" dt="2022-10-19T18:52:28.874" v="1" actId="478"/>
          <ac:spMkLst>
            <pc:docMk/>
            <pc:sldMk cId="3476548596" sldId="931"/>
            <ac:spMk id="4" creationId="{29D502B3-D90C-41BD-7912-A4750D2ECADD}"/>
          </ac:spMkLst>
        </pc:spChg>
        <pc:spChg chg="add mod">
          <ac:chgData name="Pedro Gonzaga" userId="a5a9334e4a8ccafb" providerId="LiveId" clId="{B21029CF-1765-46C0-8466-1ACD7F383D6A}" dt="2022-10-19T18:53:23.347" v="35" actId="1076"/>
          <ac:spMkLst>
            <pc:docMk/>
            <pc:sldMk cId="3476548596" sldId="931"/>
            <ac:spMk id="5" creationId="{7D018270-D672-6AB4-AFDF-3145E0E6C238}"/>
          </ac:spMkLst>
        </pc:spChg>
        <pc:spChg chg="mod">
          <ac:chgData name="Pedro Gonzaga" userId="a5a9334e4a8ccafb" providerId="LiveId" clId="{B21029CF-1765-46C0-8466-1ACD7F383D6A}" dt="2022-10-19T19:42:25.880" v="287" actId="20577"/>
          <ac:spMkLst>
            <pc:docMk/>
            <pc:sldMk cId="3476548596" sldId="931"/>
            <ac:spMk id="6" creationId="{21172B0C-3456-5A5A-D13B-8665A27796A6}"/>
          </ac:spMkLst>
        </pc:spChg>
        <pc:graphicFrameChg chg="add mod modGraphic">
          <ac:chgData name="Pedro Gonzaga" userId="a5a9334e4a8ccafb" providerId="LiveId" clId="{B21029CF-1765-46C0-8466-1ACD7F383D6A}" dt="2022-10-19T18:52:47.273" v="9" actId="403"/>
          <ac:graphicFrameMkLst>
            <pc:docMk/>
            <pc:sldMk cId="3476548596" sldId="931"/>
            <ac:graphicFrameMk id="2" creationId="{691A294F-0123-8BB3-0429-3F3EFAD43BC7}"/>
          </ac:graphicFrameMkLst>
        </pc:graphicFrameChg>
        <pc:graphicFrameChg chg="del">
          <ac:chgData name="Pedro Gonzaga" userId="a5a9334e4a8ccafb" providerId="LiveId" clId="{B21029CF-1765-46C0-8466-1ACD7F383D6A}" dt="2022-10-19T18:52:26.021" v="0" actId="478"/>
          <ac:graphicFrameMkLst>
            <pc:docMk/>
            <pc:sldMk cId="3476548596" sldId="931"/>
            <ac:graphicFrameMk id="3" creationId="{06CFA61E-FF78-7561-8C95-5AB5280C7D87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7:57:17.560" v="3473" actId="20577"/>
        <pc:sldMkLst>
          <pc:docMk/>
          <pc:sldMk cId="3342899095" sldId="933"/>
        </pc:sldMkLst>
        <pc:spChg chg="add mod">
          <ac:chgData name="Pedro Gonzaga" userId="a5a9334e4a8ccafb" providerId="LiveId" clId="{B21029CF-1765-46C0-8466-1ACD7F383D6A}" dt="2022-10-20T17:53:13.552" v="3196" actId="1076"/>
          <ac:spMkLst>
            <pc:docMk/>
            <pc:sldMk cId="3342899095" sldId="933"/>
            <ac:spMk id="4" creationId="{81C4F193-3ECD-CC00-4798-6F8CF3B455A4}"/>
          </ac:spMkLst>
        </pc:spChg>
        <pc:spChg chg="mod">
          <ac:chgData name="Pedro Gonzaga" userId="a5a9334e4a8ccafb" providerId="LiveId" clId="{B21029CF-1765-46C0-8466-1ACD7F383D6A}" dt="2022-10-20T17:57:17.560" v="3473" actId="20577"/>
          <ac:spMkLst>
            <pc:docMk/>
            <pc:sldMk cId="3342899095" sldId="933"/>
            <ac:spMk id="6" creationId="{21172B0C-3456-5A5A-D13B-8665A27796A6}"/>
          </ac:spMkLst>
        </pc:spChg>
        <pc:spChg chg="del">
          <ac:chgData name="Pedro Gonzaga" userId="a5a9334e4a8ccafb" providerId="LiveId" clId="{B21029CF-1765-46C0-8466-1ACD7F383D6A}" dt="2022-10-20T17:51:37.040" v="3155" actId="478"/>
          <ac:spMkLst>
            <pc:docMk/>
            <pc:sldMk cId="3342899095" sldId="933"/>
            <ac:spMk id="10" creationId="{FFB9090C-01DE-0353-6CA2-A2C4BAC5FD74}"/>
          </ac:spMkLst>
        </pc:spChg>
        <pc:graphicFrameChg chg="add mod modGraphic">
          <ac:chgData name="Pedro Gonzaga" userId="a5a9334e4a8ccafb" providerId="LiveId" clId="{B21029CF-1765-46C0-8466-1ACD7F383D6A}" dt="2022-10-20T17:52:15.440" v="3167" actId="14734"/>
          <ac:graphicFrameMkLst>
            <pc:docMk/>
            <pc:sldMk cId="3342899095" sldId="933"/>
            <ac:graphicFrameMk id="2" creationId="{BAB458EC-9EFF-2543-7316-6697EF325531}"/>
          </ac:graphicFrameMkLst>
        </pc:graphicFrameChg>
        <pc:graphicFrameChg chg="del">
          <ac:chgData name="Pedro Gonzaga" userId="a5a9334e4a8ccafb" providerId="LiveId" clId="{B21029CF-1765-46C0-8466-1ACD7F383D6A}" dt="2022-10-20T17:51:40.418" v="3156" actId="478"/>
          <ac:graphicFrameMkLst>
            <pc:docMk/>
            <pc:sldMk cId="3342899095" sldId="933"/>
            <ac:graphicFrameMk id="3" creationId="{D89D4783-8811-C323-3001-9156D64D82C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6:32:44.591" v="829" actId="20577"/>
        <pc:sldMkLst>
          <pc:docMk/>
          <pc:sldMk cId="2172526686" sldId="940"/>
        </pc:sldMkLst>
        <pc:spChg chg="mod">
          <ac:chgData name="Pedro Gonzaga" userId="a5a9334e4a8ccafb" providerId="LiveId" clId="{B21029CF-1765-46C0-8466-1ACD7F383D6A}" dt="2022-10-20T16:32:44.591" v="829" actId="20577"/>
          <ac:spMkLst>
            <pc:docMk/>
            <pc:sldMk cId="2172526686" sldId="940"/>
            <ac:spMk id="6" creationId="{21172B0C-3456-5A5A-D13B-8665A27796A6}"/>
          </ac:spMkLst>
        </pc:spChg>
        <pc:spChg chg="del">
          <ac:chgData name="Pedro Gonzaga" userId="a5a9334e4a8ccafb" providerId="LiveId" clId="{B21029CF-1765-46C0-8466-1ACD7F383D6A}" dt="2022-10-19T19:42:43.031" v="288" actId="478"/>
          <ac:spMkLst>
            <pc:docMk/>
            <pc:sldMk cId="2172526686" sldId="940"/>
            <ac:spMk id="7" creationId="{C1BD5EC6-4227-109F-3C15-C4438DEA7E65}"/>
          </ac:spMkLst>
        </pc:spChg>
        <pc:graphicFrameChg chg="add mod">
          <ac:chgData name="Pedro Gonzaga" userId="a5a9334e4a8ccafb" providerId="LiveId" clId="{B21029CF-1765-46C0-8466-1ACD7F383D6A}" dt="2022-10-19T19:43:10.597" v="299" actId="1076"/>
          <ac:graphicFrameMkLst>
            <pc:docMk/>
            <pc:sldMk cId="2172526686" sldId="940"/>
            <ac:graphicFrameMk id="2" creationId="{958B54A2-C090-049B-021F-DE8E8A6F2AFE}"/>
          </ac:graphicFrameMkLst>
        </pc:graphicFrameChg>
        <pc:graphicFrameChg chg="del">
          <ac:chgData name="Pedro Gonzaga" userId="a5a9334e4a8ccafb" providerId="LiveId" clId="{B21029CF-1765-46C0-8466-1ACD7F383D6A}" dt="2022-10-19T19:42:45.824" v="289" actId="478"/>
          <ac:graphicFrameMkLst>
            <pc:docMk/>
            <pc:sldMk cId="2172526686" sldId="940"/>
            <ac:graphicFrameMk id="5" creationId="{F99E7D27-2019-8145-E8A2-0D76C831E0CE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6:39:41.876" v="1260" actId="20577"/>
        <pc:sldMkLst>
          <pc:docMk/>
          <pc:sldMk cId="3593930675" sldId="942"/>
        </pc:sldMkLst>
        <pc:spChg chg="add mod">
          <ac:chgData name="Pedro Gonzaga" userId="a5a9334e4a8ccafb" providerId="LiveId" clId="{B21029CF-1765-46C0-8466-1ACD7F383D6A}" dt="2022-10-19T20:49:08.497" v="822" actId="1076"/>
          <ac:spMkLst>
            <pc:docMk/>
            <pc:sldMk cId="3593930675" sldId="942"/>
            <ac:spMk id="3" creationId="{93E36AAA-E1EF-A55C-7011-3B5419D6E56C}"/>
          </ac:spMkLst>
        </pc:spChg>
        <pc:spChg chg="add mod">
          <ac:chgData name="Pedro Gonzaga" userId="a5a9334e4a8ccafb" providerId="LiveId" clId="{B21029CF-1765-46C0-8466-1ACD7F383D6A}" dt="2022-10-20T16:39:41.876" v="1260" actId="20577"/>
          <ac:spMkLst>
            <pc:docMk/>
            <pc:sldMk cId="3593930675" sldId="942"/>
            <ac:spMk id="4" creationId="{0D0119CC-619C-A1F9-5B6C-83028410E09F}"/>
          </ac:spMkLst>
        </pc:spChg>
        <pc:spChg chg="del mod">
          <ac:chgData name="Pedro Gonzaga" userId="a5a9334e4a8ccafb" providerId="LiveId" clId="{B21029CF-1765-46C0-8466-1ACD7F383D6A}" dt="2022-10-19T20:48:33.022" v="790" actId="478"/>
          <ac:spMkLst>
            <pc:docMk/>
            <pc:sldMk cId="3593930675" sldId="942"/>
            <ac:spMk id="6" creationId="{21172B0C-3456-5A5A-D13B-8665A27796A6}"/>
          </ac:spMkLst>
        </pc:spChg>
        <pc:graphicFrameChg chg="add mod modGraphic">
          <ac:chgData name="Pedro Gonzaga" userId="a5a9334e4a8ccafb" providerId="LiveId" clId="{B21029CF-1765-46C0-8466-1ACD7F383D6A}" dt="2022-10-19T19:52:08.282" v="785" actId="403"/>
          <ac:graphicFrameMkLst>
            <pc:docMk/>
            <pc:sldMk cId="3593930675" sldId="942"/>
            <ac:graphicFrameMk id="2" creationId="{04544163-2354-0AE0-E5B7-836074D2F10E}"/>
          </ac:graphicFrameMkLst>
        </pc:graphicFrameChg>
        <pc:graphicFrameChg chg="del">
          <ac:chgData name="Pedro Gonzaga" userId="a5a9334e4a8ccafb" providerId="LiveId" clId="{B21029CF-1765-46C0-8466-1ACD7F383D6A}" dt="2022-10-19T19:51:45.485" v="777" actId="478"/>
          <ac:graphicFrameMkLst>
            <pc:docMk/>
            <pc:sldMk cId="3593930675" sldId="942"/>
            <ac:graphicFrameMk id="7" creationId="{96CD3A5F-E2F5-E8C7-E4AE-F8C5160022F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8:04:12.092" v="3780" actId="1076"/>
        <pc:sldMkLst>
          <pc:docMk/>
          <pc:sldMk cId="718904831" sldId="944"/>
        </pc:sldMkLst>
        <pc:spChg chg="mod">
          <ac:chgData name="Pedro Gonzaga" userId="a5a9334e4a8ccafb" providerId="LiveId" clId="{B21029CF-1765-46C0-8466-1ACD7F383D6A}" dt="2022-10-20T18:04:06.251" v="3779" actId="20577"/>
          <ac:spMkLst>
            <pc:docMk/>
            <pc:sldMk cId="718904831" sldId="944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8:04:12.092" v="3780" actId="1076"/>
          <ac:graphicFrameMkLst>
            <pc:docMk/>
            <pc:sldMk cId="718904831" sldId="944"/>
            <ac:graphicFrameMk id="2" creationId="{B0F4D5F0-56A3-81DA-53B9-7DA88209907D}"/>
          </ac:graphicFrameMkLst>
        </pc:graphicFrameChg>
        <pc:graphicFrameChg chg="del">
          <ac:chgData name="Pedro Gonzaga" userId="a5a9334e4a8ccafb" providerId="LiveId" clId="{B21029CF-1765-46C0-8466-1ACD7F383D6A}" dt="2022-10-20T17:57:40.190" v="3474" actId="478"/>
          <ac:graphicFrameMkLst>
            <pc:docMk/>
            <pc:sldMk cId="718904831" sldId="944"/>
            <ac:graphicFrameMk id="3" creationId="{6E898B48-E58E-B7E5-B745-B02D5C4932DE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8:09:50.911" v="4169" actId="20577"/>
        <pc:sldMkLst>
          <pc:docMk/>
          <pc:sldMk cId="1311998637" sldId="946"/>
        </pc:sldMkLst>
        <pc:spChg chg="del">
          <ac:chgData name="Pedro Gonzaga" userId="a5a9334e4a8ccafb" providerId="LiveId" clId="{B21029CF-1765-46C0-8466-1ACD7F383D6A}" dt="2022-10-20T18:04:48.321" v="3781" actId="478"/>
          <ac:spMkLst>
            <pc:docMk/>
            <pc:sldMk cId="1311998637" sldId="946"/>
            <ac:spMk id="4" creationId="{92F26CA1-40D9-9704-84CD-FF566B1BEAF9}"/>
          </ac:spMkLst>
        </pc:spChg>
        <pc:spChg chg="add mod">
          <ac:chgData name="Pedro Gonzaga" userId="a5a9334e4a8ccafb" providerId="LiveId" clId="{B21029CF-1765-46C0-8466-1ACD7F383D6A}" dt="2022-10-20T18:05:48.051" v="3815" actId="1076"/>
          <ac:spMkLst>
            <pc:docMk/>
            <pc:sldMk cId="1311998637" sldId="946"/>
            <ac:spMk id="5" creationId="{9F1E9299-11D0-11FD-25AB-7754715F5808}"/>
          </ac:spMkLst>
        </pc:spChg>
        <pc:spChg chg="mod">
          <ac:chgData name="Pedro Gonzaga" userId="a5a9334e4a8ccafb" providerId="LiveId" clId="{B21029CF-1765-46C0-8466-1ACD7F383D6A}" dt="2022-10-20T18:09:50.911" v="4169" actId="20577"/>
          <ac:spMkLst>
            <pc:docMk/>
            <pc:sldMk cId="1311998637" sldId="946"/>
            <ac:spMk id="6" creationId="{21172B0C-3456-5A5A-D13B-8665A27796A6}"/>
          </ac:spMkLst>
        </pc:spChg>
        <pc:graphicFrameChg chg="add mod modGraphic">
          <ac:chgData name="Pedro Gonzaga" userId="a5a9334e4a8ccafb" providerId="LiveId" clId="{B21029CF-1765-46C0-8466-1ACD7F383D6A}" dt="2022-10-20T18:05:17.511" v="3789" actId="403"/>
          <ac:graphicFrameMkLst>
            <pc:docMk/>
            <pc:sldMk cId="1311998637" sldId="946"/>
            <ac:graphicFrameMk id="2" creationId="{6A36551D-DD56-007C-E6EC-3C2A777447F7}"/>
          </ac:graphicFrameMkLst>
        </pc:graphicFrameChg>
        <pc:graphicFrameChg chg="del">
          <ac:chgData name="Pedro Gonzaga" userId="a5a9334e4a8ccafb" providerId="LiveId" clId="{B21029CF-1765-46C0-8466-1ACD7F383D6A}" dt="2022-10-20T18:04:52.308" v="3782" actId="478"/>
          <ac:graphicFrameMkLst>
            <pc:docMk/>
            <pc:sldMk cId="1311998637" sldId="946"/>
            <ac:graphicFrameMk id="3" creationId="{6D9C5884-10A1-29E3-EDD5-EA2A1150D91F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8:24:31.522" v="4405" actId="20577"/>
        <pc:sldMkLst>
          <pc:docMk/>
          <pc:sldMk cId="764366106" sldId="948"/>
        </pc:sldMkLst>
        <pc:spChg chg="del">
          <ac:chgData name="Pedro Gonzaga" userId="a5a9334e4a8ccafb" providerId="LiveId" clId="{B21029CF-1765-46C0-8466-1ACD7F383D6A}" dt="2022-10-20T18:10:56.311" v="4170" actId="478"/>
          <ac:spMkLst>
            <pc:docMk/>
            <pc:sldMk cId="764366106" sldId="948"/>
            <ac:spMk id="3" creationId="{03F2BD66-A10E-9AF3-2E1F-801369B544C0}"/>
          </ac:spMkLst>
        </pc:spChg>
        <pc:spChg chg="add mod">
          <ac:chgData name="Pedro Gonzaga" userId="a5a9334e4a8ccafb" providerId="LiveId" clId="{B21029CF-1765-46C0-8466-1ACD7F383D6A}" dt="2022-10-20T18:22:24.102" v="4235" actId="1076"/>
          <ac:spMkLst>
            <pc:docMk/>
            <pc:sldMk cId="764366106" sldId="948"/>
            <ac:spMk id="5" creationId="{B8EC1010-4200-68BB-4A72-8A16E3E14D65}"/>
          </ac:spMkLst>
        </pc:spChg>
        <pc:spChg chg="mod">
          <ac:chgData name="Pedro Gonzaga" userId="a5a9334e4a8ccafb" providerId="LiveId" clId="{B21029CF-1765-46C0-8466-1ACD7F383D6A}" dt="2022-10-20T18:24:31.522" v="4405" actId="20577"/>
          <ac:spMkLst>
            <pc:docMk/>
            <pc:sldMk cId="764366106" sldId="948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8:10:59.381" v="4171" actId="478"/>
          <ac:graphicFrameMkLst>
            <pc:docMk/>
            <pc:sldMk cId="764366106" sldId="948"/>
            <ac:graphicFrameMk id="2" creationId="{A099890E-9ED0-AE28-0A1B-259F47FFB927}"/>
          </ac:graphicFrameMkLst>
        </pc:graphicFrameChg>
        <pc:graphicFrameChg chg="add mod modGraphic">
          <ac:chgData name="Pedro Gonzaga" userId="a5a9334e4a8ccafb" providerId="LiveId" clId="{B21029CF-1765-46C0-8466-1ACD7F383D6A}" dt="2022-10-20T18:11:18.842" v="4179" actId="403"/>
          <ac:graphicFrameMkLst>
            <pc:docMk/>
            <pc:sldMk cId="764366106" sldId="948"/>
            <ac:graphicFrameMk id="4" creationId="{D345E88E-2C86-CE88-68EC-F0C6288070E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8:40:50.945" v="4579" actId="20577"/>
        <pc:sldMkLst>
          <pc:docMk/>
          <pc:sldMk cId="991109661" sldId="950"/>
        </pc:sldMkLst>
        <pc:spChg chg="mod">
          <ac:chgData name="Pedro Gonzaga" userId="a5a9334e4a8ccafb" providerId="LiveId" clId="{B21029CF-1765-46C0-8466-1ACD7F383D6A}" dt="2022-10-20T18:34:35.845" v="4417" actId="20577"/>
          <ac:spMkLst>
            <pc:docMk/>
            <pc:sldMk cId="991109661" sldId="950"/>
            <ac:spMk id="4" creationId="{431BEA11-138E-5ABB-11AE-D27BEDD0EAEA}"/>
          </ac:spMkLst>
        </pc:spChg>
        <pc:spChg chg="add del mod">
          <ac:chgData name="Pedro Gonzaga" userId="a5a9334e4a8ccafb" providerId="LiveId" clId="{B21029CF-1765-46C0-8466-1ACD7F383D6A}" dt="2022-10-20T18:34:48.005" v="4420"/>
          <ac:spMkLst>
            <pc:docMk/>
            <pc:sldMk cId="991109661" sldId="950"/>
            <ac:spMk id="5" creationId="{A38C8886-0DAC-048C-5107-8B0CCC9ACA34}"/>
          </ac:spMkLst>
        </pc:spChg>
        <pc:spChg chg="mod">
          <ac:chgData name="Pedro Gonzaga" userId="a5a9334e4a8ccafb" providerId="LiveId" clId="{B21029CF-1765-46C0-8466-1ACD7F383D6A}" dt="2022-10-20T18:40:50.945" v="4579" actId="20577"/>
          <ac:spMkLst>
            <pc:docMk/>
            <pc:sldMk cId="991109661" sldId="950"/>
            <ac:spMk id="6" creationId="{21172B0C-3456-5A5A-D13B-8665A27796A6}"/>
          </ac:spMkLst>
        </pc:spChg>
        <pc:spChg chg="add del mod">
          <ac:chgData name="Pedro Gonzaga" userId="a5a9334e4a8ccafb" providerId="LiveId" clId="{B21029CF-1765-46C0-8466-1ACD7F383D6A}" dt="2022-10-20T18:34:53.122" v="4422" actId="478"/>
          <ac:spMkLst>
            <pc:docMk/>
            <pc:sldMk cId="991109661" sldId="950"/>
            <ac:spMk id="9" creationId="{CE4FB440-BAA5-4593-236C-3B5656330C06}"/>
          </ac:spMkLst>
        </pc:spChg>
        <pc:graphicFrameChg chg="add del mod">
          <ac:chgData name="Pedro Gonzaga" userId="a5a9334e4a8ccafb" providerId="LiveId" clId="{B21029CF-1765-46C0-8466-1ACD7F383D6A}" dt="2022-10-20T18:34:48.005" v="4420"/>
          <ac:graphicFrameMkLst>
            <pc:docMk/>
            <pc:sldMk cId="991109661" sldId="950"/>
            <ac:graphicFrameMk id="2" creationId="{A6817BD8-BE07-08C1-9415-6564301D88DB}"/>
          </ac:graphicFrameMkLst>
        </pc:graphicFrameChg>
        <pc:graphicFrameChg chg="del">
          <ac:chgData name="Pedro Gonzaga" userId="a5a9334e4a8ccafb" providerId="LiveId" clId="{B21029CF-1765-46C0-8466-1ACD7F383D6A}" dt="2022-10-20T18:34:44.653" v="4418" actId="478"/>
          <ac:graphicFrameMkLst>
            <pc:docMk/>
            <pc:sldMk cId="991109661" sldId="950"/>
            <ac:graphicFrameMk id="3" creationId="{9F4EE98C-8FB1-0347-CBA3-F97B115B1AAA}"/>
          </ac:graphicFrameMkLst>
        </pc:graphicFrameChg>
        <pc:graphicFrameChg chg="add mod modGraphic">
          <ac:chgData name="Pedro Gonzaga" userId="a5a9334e4a8ccafb" providerId="LiveId" clId="{B21029CF-1765-46C0-8466-1ACD7F383D6A}" dt="2022-10-20T18:35:01.595" v="4424" actId="14100"/>
          <ac:graphicFrameMkLst>
            <pc:docMk/>
            <pc:sldMk cId="991109661" sldId="950"/>
            <ac:graphicFrameMk id="7" creationId="{1D6D7F5B-D6F2-16ED-4971-B672D881C27E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8:50:19.756" v="4766" actId="20577"/>
        <pc:sldMkLst>
          <pc:docMk/>
          <pc:sldMk cId="3323442642" sldId="951"/>
        </pc:sldMkLst>
        <pc:spChg chg="mod">
          <ac:chgData name="Pedro Gonzaga" userId="a5a9334e4a8ccafb" providerId="LiveId" clId="{B21029CF-1765-46C0-8466-1ACD7F383D6A}" dt="2022-10-20T18:43:01.657" v="4584" actId="1076"/>
          <ac:spMkLst>
            <pc:docMk/>
            <pc:sldMk cId="3323442642" sldId="951"/>
            <ac:spMk id="3" creationId="{D0EC03C9-D796-12B9-765C-FD41C326C177}"/>
          </ac:spMkLst>
        </pc:spChg>
        <pc:spChg chg="mod">
          <ac:chgData name="Pedro Gonzaga" userId="a5a9334e4a8ccafb" providerId="LiveId" clId="{B21029CF-1765-46C0-8466-1ACD7F383D6A}" dt="2022-10-20T18:50:19.756" v="4766" actId="20577"/>
          <ac:spMkLst>
            <pc:docMk/>
            <pc:sldMk cId="3323442642" sldId="951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8:42:47.915" v="4580" actId="478"/>
          <ac:graphicFrameMkLst>
            <pc:docMk/>
            <pc:sldMk cId="3323442642" sldId="951"/>
            <ac:graphicFrameMk id="2" creationId="{E8C932F7-F613-E881-CCFA-66BF6E02DA49}"/>
          </ac:graphicFrameMkLst>
        </pc:graphicFrameChg>
        <pc:graphicFrameChg chg="add mod modGraphic">
          <ac:chgData name="Pedro Gonzaga" userId="a5a9334e4a8ccafb" providerId="LiveId" clId="{B21029CF-1765-46C0-8466-1ACD7F383D6A}" dt="2022-10-20T18:43:08.905" v="4587" actId="403"/>
          <ac:graphicFrameMkLst>
            <pc:docMk/>
            <pc:sldMk cId="3323442642" sldId="951"/>
            <ac:graphicFrameMk id="4" creationId="{2F414EB7-4164-C757-44F4-0FE72376FE0F}"/>
          </ac:graphicFrameMkLst>
        </pc:graphicFrameChg>
      </pc:sldChg>
      <pc:sldChg chg="addSp delSp modSp del mod">
        <pc:chgData name="Pedro Gonzaga" userId="a5a9334e4a8ccafb" providerId="LiveId" clId="{B21029CF-1765-46C0-8466-1ACD7F383D6A}" dt="2022-10-20T18:58:12.466" v="4779" actId="2696"/>
        <pc:sldMkLst>
          <pc:docMk/>
          <pc:sldMk cId="1932882945" sldId="952"/>
        </pc:sldMkLst>
        <pc:spChg chg="del">
          <ac:chgData name="Pedro Gonzaga" userId="a5a9334e4a8ccafb" providerId="LiveId" clId="{B21029CF-1765-46C0-8466-1ACD7F383D6A}" dt="2022-10-20T18:57:43.556" v="4768" actId="478"/>
          <ac:spMkLst>
            <pc:docMk/>
            <pc:sldMk cId="1932882945" sldId="952"/>
            <ac:spMk id="4" creationId="{31083026-7F98-5347-BF03-BC14C4B8A8A1}"/>
          </ac:spMkLst>
        </pc:spChg>
        <pc:spChg chg="del">
          <ac:chgData name="Pedro Gonzaga" userId="a5a9334e4a8ccafb" providerId="LiveId" clId="{B21029CF-1765-46C0-8466-1ACD7F383D6A}" dt="2022-10-20T18:57:40.888" v="4767" actId="478"/>
          <ac:spMkLst>
            <pc:docMk/>
            <pc:sldMk cId="1932882945" sldId="952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8:58:09.246" v="4778"/>
          <ac:graphicFrameMkLst>
            <pc:docMk/>
            <pc:sldMk cId="1932882945" sldId="952"/>
            <ac:graphicFrameMk id="2" creationId="{60BEB304-A740-9E38-4E9B-9557BEF23FE9}"/>
          </ac:graphicFrameMkLst>
        </pc:graphicFrameChg>
        <pc:graphicFrameChg chg="del">
          <ac:chgData name="Pedro Gonzaga" userId="a5a9334e4a8ccafb" providerId="LiveId" clId="{B21029CF-1765-46C0-8466-1ACD7F383D6A}" dt="2022-10-20T18:57:47.006" v="4769" actId="478"/>
          <ac:graphicFrameMkLst>
            <pc:docMk/>
            <pc:sldMk cId="1932882945" sldId="952"/>
            <ac:graphicFrameMk id="3" creationId="{6DB295A7-04AC-DED8-A542-5E1150D6A80F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1T15:46:53.715" v="8730" actId="20577"/>
        <pc:sldMkLst>
          <pc:docMk/>
          <pc:sldMk cId="1956940240" sldId="954"/>
        </pc:sldMkLst>
        <pc:spChg chg="mod">
          <ac:chgData name="Pedro Gonzaga" userId="a5a9334e4a8ccafb" providerId="LiveId" clId="{B21029CF-1765-46C0-8466-1ACD7F383D6A}" dt="2022-10-21T15:46:53.715" v="8730" actId="20577"/>
          <ac:spMkLst>
            <pc:docMk/>
            <pc:sldMk cId="1956940240" sldId="954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9:06:04.677" v="4961" actId="1076"/>
          <ac:graphicFrameMkLst>
            <pc:docMk/>
            <pc:sldMk cId="1956940240" sldId="954"/>
            <ac:graphicFrameMk id="2" creationId="{1A1864E1-3744-CE12-B99F-7B302F75E092}"/>
          </ac:graphicFrameMkLst>
        </pc:graphicFrameChg>
        <pc:graphicFrameChg chg="del">
          <ac:chgData name="Pedro Gonzaga" userId="a5a9334e4a8ccafb" providerId="LiveId" clId="{B21029CF-1765-46C0-8466-1ACD7F383D6A}" dt="2022-10-20T18:58:17.056" v="4780" actId="478"/>
          <ac:graphicFrameMkLst>
            <pc:docMk/>
            <pc:sldMk cId="1956940240" sldId="954"/>
            <ac:graphicFrameMk id="3" creationId="{B32E7700-634E-8BE2-6978-9E182029A96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1T16:06:54.017" v="10208" actId="404"/>
        <pc:sldMkLst>
          <pc:docMk/>
          <pc:sldMk cId="299547059" sldId="955"/>
        </pc:sldMkLst>
        <pc:graphicFrameChg chg="add del mod modGraphic">
          <ac:chgData name="Pedro Gonzaga" userId="a5a9334e4a8ccafb" providerId="LiveId" clId="{B21029CF-1765-46C0-8466-1ACD7F383D6A}" dt="2022-10-21T16:05:25.186" v="10188" actId="478"/>
          <ac:graphicFrameMkLst>
            <pc:docMk/>
            <pc:sldMk cId="299547059" sldId="955"/>
            <ac:graphicFrameMk id="2" creationId="{8A7DFCD3-57B4-4E2A-1FC2-61858AF2239E}"/>
          </ac:graphicFrameMkLst>
        </pc:graphicFrameChg>
        <pc:graphicFrameChg chg="del">
          <ac:chgData name="Pedro Gonzaga" userId="a5a9334e4a8ccafb" providerId="LiveId" clId="{B21029CF-1765-46C0-8466-1ACD7F383D6A}" dt="2022-10-21T16:04:25.847" v="10165" actId="478"/>
          <ac:graphicFrameMkLst>
            <pc:docMk/>
            <pc:sldMk cId="299547059" sldId="955"/>
            <ac:graphicFrameMk id="3" creationId="{831896E0-CB93-962F-19B0-9F2F8B0DC989}"/>
          </ac:graphicFrameMkLst>
        </pc:graphicFrameChg>
        <pc:graphicFrameChg chg="add mod modGraphic">
          <ac:chgData name="Pedro Gonzaga" userId="a5a9334e4a8ccafb" providerId="LiveId" clId="{B21029CF-1765-46C0-8466-1ACD7F383D6A}" dt="2022-10-21T16:06:54.017" v="10208" actId="404"/>
          <ac:graphicFrameMkLst>
            <pc:docMk/>
            <pc:sldMk cId="299547059" sldId="955"/>
            <ac:graphicFrameMk id="4" creationId="{369FCFCF-3B03-5EDE-4F41-B5A0E6AC6FB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9:25:12.428" v="6013" actId="20577"/>
        <pc:sldMkLst>
          <pc:docMk/>
          <pc:sldMk cId="3281606975" sldId="956"/>
        </pc:sldMkLst>
        <pc:spChg chg="del">
          <ac:chgData name="Pedro Gonzaga" userId="a5a9334e4a8ccafb" providerId="LiveId" clId="{B21029CF-1765-46C0-8466-1ACD7F383D6A}" dt="2022-10-20T19:06:31.156" v="4962" actId="478"/>
          <ac:spMkLst>
            <pc:docMk/>
            <pc:sldMk cId="3281606975" sldId="956"/>
            <ac:spMk id="3" creationId="{6C11557B-C3C2-5CEB-2381-F9C90E60DE52}"/>
          </ac:spMkLst>
        </pc:spChg>
        <pc:spChg chg="add mod">
          <ac:chgData name="Pedro Gonzaga" userId="a5a9334e4a8ccafb" providerId="LiveId" clId="{B21029CF-1765-46C0-8466-1ACD7F383D6A}" dt="2022-10-20T19:21:05.767" v="5631" actId="1076"/>
          <ac:spMkLst>
            <pc:docMk/>
            <pc:sldMk cId="3281606975" sldId="956"/>
            <ac:spMk id="5" creationId="{0DF4E291-751B-9571-02F4-54DEE10C6A43}"/>
          </ac:spMkLst>
        </pc:spChg>
        <pc:spChg chg="add del mod">
          <ac:chgData name="Pedro Gonzaga" userId="a5a9334e4a8ccafb" providerId="LiveId" clId="{B21029CF-1765-46C0-8466-1ACD7F383D6A}" dt="2022-10-20T19:25:12.428" v="6013" actId="20577"/>
          <ac:spMkLst>
            <pc:docMk/>
            <pc:sldMk cId="3281606975" sldId="956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9:06:34.056" v="4963" actId="478"/>
          <ac:graphicFrameMkLst>
            <pc:docMk/>
            <pc:sldMk cId="3281606975" sldId="956"/>
            <ac:graphicFrameMk id="2" creationId="{F7CD06DC-982E-9065-54F5-B994795148FA}"/>
          </ac:graphicFrameMkLst>
        </pc:graphicFrameChg>
        <pc:graphicFrameChg chg="add mod modGraphic">
          <ac:chgData name="Pedro Gonzaga" userId="a5a9334e4a8ccafb" providerId="LiveId" clId="{B21029CF-1765-46C0-8466-1ACD7F383D6A}" dt="2022-10-20T19:20:59.099" v="5625" actId="1076"/>
          <ac:graphicFrameMkLst>
            <pc:docMk/>
            <pc:sldMk cId="3281606975" sldId="956"/>
            <ac:graphicFrameMk id="4" creationId="{C53107BA-9135-B93E-0582-B38BA9D57CFB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9:29:43.068" v="6246" actId="1076"/>
        <pc:sldMkLst>
          <pc:docMk/>
          <pc:sldMk cId="4081160834" sldId="958"/>
        </pc:sldMkLst>
        <pc:spChg chg="add mod">
          <ac:chgData name="Pedro Gonzaga" userId="a5a9334e4a8ccafb" providerId="LiveId" clId="{B21029CF-1765-46C0-8466-1ACD7F383D6A}" dt="2022-10-20T19:27:42.316" v="6245" actId="20577"/>
          <ac:spMkLst>
            <pc:docMk/>
            <pc:sldMk cId="4081160834" sldId="958"/>
            <ac:spMk id="4" creationId="{BD443922-3604-4940-640A-40C9D6BFB9F6}"/>
          </ac:spMkLst>
        </pc:spChg>
        <pc:spChg chg="del mod">
          <ac:chgData name="Pedro Gonzaga" userId="a5a9334e4a8ccafb" providerId="LiveId" clId="{B21029CF-1765-46C0-8466-1ACD7F383D6A}" dt="2022-10-20T19:21:50.807" v="5636"/>
          <ac:spMkLst>
            <pc:docMk/>
            <pc:sldMk cId="4081160834" sldId="958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9:29:43.068" v="6246" actId="1076"/>
          <ac:graphicFrameMkLst>
            <pc:docMk/>
            <pc:sldMk cId="4081160834" sldId="958"/>
            <ac:graphicFrameMk id="2" creationId="{8EFA7516-DFF3-1FDC-A58B-F3FACF5AE1C6}"/>
          </ac:graphicFrameMkLst>
        </pc:graphicFrameChg>
        <pc:graphicFrameChg chg="del">
          <ac:chgData name="Pedro Gonzaga" userId="a5a9334e4a8ccafb" providerId="LiveId" clId="{B21029CF-1765-46C0-8466-1ACD7F383D6A}" dt="2022-10-20T19:12:26.257" v="5619" actId="478"/>
          <ac:graphicFrameMkLst>
            <pc:docMk/>
            <pc:sldMk cId="4081160834" sldId="958"/>
            <ac:graphicFrameMk id="3" creationId="{5090875A-EBA0-DA8B-9665-0E6C6E50D8FD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9:35:08.872" v="6508" actId="1076"/>
        <pc:sldMkLst>
          <pc:docMk/>
          <pc:sldMk cId="4279959044" sldId="959"/>
        </pc:sldMkLst>
        <pc:spChg chg="add del">
          <ac:chgData name="Pedro Gonzaga" userId="a5a9334e4a8ccafb" providerId="LiveId" clId="{B21029CF-1765-46C0-8466-1ACD7F383D6A}" dt="2022-10-20T19:30:13.378" v="6249"/>
          <ac:spMkLst>
            <pc:docMk/>
            <pc:sldMk cId="4279959044" sldId="959"/>
            <ac:spMk id="2" creationId="{86DFFC3C-EAD5-EA24-01A3-B2A70B7E5000}"/>
          </ac:spMkLst>
        </pc:spChg>
        <pc:spChg chg="mod">
          <ac:chgData name="Pedro Gonzaga" userId="a5a9334e4a8ccafb" providerId="LiveId" clId="{B21029CF-1765-46C0-8466-1ACD7F383D6A}" dt="2022-10-20T19:34:54.758" v="6505" actId="20577"/>
          <ac:spMkLst>
            <pc:docMk/>
            <pc:sldMk cId="4279959044" sldId="959"/>
            <ac:spMk id="4" creationId="{F10EE169-A7D2-3A44-0C70-855E995892E4}"/>
          </ac:spMkLst>
        </pc:spChg>
        <pc:spChg chg="add del">
          <ac:chgData name="Pedro Gonzaga" userId="a5a9334e4a8ccafb" providerId="LiveId" clId="{B21029CF-1765-46C0-8466-1ACD7F383D6A}" dt="2022-10-20T19:30:13.378" v="6249"/>
          <ac:spMkLst>
            <pc:docMk/>
            <pc:sldMk cId="4279959044" sldId="959"/>
            <ac:spMk id="5" creationId="{B16FE604-AADA-81FB-92A0-54085ECF5085}"/>
          </ac:spMkLst>
        </pc:spChg>
        <pc:spChg chg="add mod">
          <ac:chgData name="Pedro Gonzaga" userId="a5a9334e4a8ccafb" providerId="LiveId" clId="{B21029CF-1765-46C0-8466-1ACD7F383D6A}" dt="2022-10-20T19:35:01.418" v="6506" actId="1076"/>
          <ac:spMkLst>
            <pc:docMk/>
            <pc:sldMk cId="4279959044" sldId="959"/>
            <ac:spMk id="6" creationId="{8B13C974-95C9-F464-C852-2A136CF09067}"/>
          </ac:spMkLst>
        </pc:spChg>
        <pc:spChg chg="add mod">
          <ac:chgData name="Pedro Gonzaga" userId="a5a9334e4a8ccafb" providerId="LiveId" clId="{B21029CF-1765-46C0-8466-1ACD7F383D6A}" dt="2022-10-20T19:35:08.872" v="6508" actId="1076"/>
          <ac:spMkLst>
            <pc:docMk/>
            <pc:sldMk cId="4279959044" sldId="959"/>
            <ac:spMk id="7" creationId="{87ACA141-1C84-2094-5C6F-AFF7E9555A0E}"/>
          </ac:spMkLst>
        </pc:spChg>
        <pc:graphicFrameChg chg="del">
          <ac:chgData name="Pedro Gonzaga" userId="a5a9334e4a8ccafb" providerId="LiveId" clId="{B21029CF-1765-46C0-8466-1ACD7F383D6A}" dt="2022-10-20T19:30:09.404" v="6247" actId="478"/>
          <ac:graphicFrameMkLst>
            <pc:docMk/>
            <pc:sldMk cId="4279959044" sldId="959"/>
            <ac:graphicFrameMk id="3" creationId="{FD491B36-97C5-2B0B-AD2C-BD82505E3955}"/>
          </ac:graphicFrameMkLst>
        </pc:graphicFrameChg>
        <pc:picChg chg="add del">
          <ac:chgData name="Pedro Gonzaga" userId="a5a9334e4a8ccafb" providerId="LiveId" clId="{B21029CF-1765-46C0-8466-1ACD7F383D6A}" dt="2022-10-20T19:30:13.378" v="6249"/>
          <ac:picMkLst>
            <pc:docMk/>
            <pc:sldMk cId="4279959044" sldId="959"/>
            <ac:picMk id="8193" creationId="{370276A7-807F-6156-6E51-150690D775BB}"/>
          </ac:picMkLst>
        </pc:picChg>
        <pc:picChg chg="add mod">
          <ac:chgData name="Pedro Gonzaga" userId="a5a9334e4a8ccafb" providerId="LiveId" clId="{B21029CF-1765-46C0-8466-1ACD7F383D6A}" dt="2022-10-20T19:35:03.808" v="6507" actId="1076"/>
          <ac:picMkLst>
            <pc:docMk/>
            <pc:sldMk cId="4279959044" sldId="959"/>
            <ac:picMk id="8196" creationId="{0445E7A6-7D4C-5E4B-D22F-EAAC9F28B62C}"/>
          </ac:picMkLst>
        </pc:picChg>
      </pc:sldChg>
      <pc:sldChg chg="addSp delSp modSp mod">
        <pc:chgData name="Pedro Gonzaga" userId="a5a9334e4a8ccafb" providerId="LiveId" clId="{B21029CF-1765-46C0-8466-1ACD7F383D6A}" dt="2022-10-21T16:07:41.400" v="10211" actId="20577"/>
        <pc:sldMkLst>
          <pc:docMk/>
          <pc:sldMk cId="316436249" sldId="960"/>
        </pc:sldMkLst>
        <pc:spChg chg="mod">
          <ac:chgData name="Pedro Gonzaga" userId="a5a9334e4a8ccafb" providerId="LiveId" clId="{B21029CF-1765-46C0-8466-1ACD7F383D6A}" dt="2022-10-21T16:07:41.400" v="10211" actId="20577"/>
          <ac:spMkLst>
            <pc:docMk/>
            <pc:sldMk cId="316436249" sldId="960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9:46:33.169" v="7080" actId="1076"/>
          <ac:graphicFrameMkLst>
            <pc:docMk/>
            <pc:sldMk cId="316436249" sldId="960"/>
            <ac:graphicFrameMk id="2" creationId="{00000000-0008-0000-0D00-000003000000}"/>
          </ac:graphicFrameMkLst>
        </pc:graphicFrameChg>
        <pc:graphicFrameChg chg="del">
          <ac:chgData name="Pedro Gonzaga" userId="a5a9334e4a8ccafb" providerId="LiveId" clId="{B21029CF-1765-46C0-8466-1ACD7F383D6A}" dt="2022-10-20T19:43:59.426" v="6840" actId="478"/>
          <ac:graphicFrameMkLst>
            <pc:docMk/>
            <pc:sldMk cId="316436249" sldId="960"/>
            <ac:graphicFrameMk id="4" creationId="{00000000-0008-0000-1300-00000300000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9:59:14.140" v="7501" actId="20577"/>
        <pc:sldMkLst>
          <pc:docMk/>
          <pc:sldMk cId="3513949549" sldId="961"/>
        </pc:sldMkLst>
        <pc:spChg chg="mod">
          <ac:chgData name="Pedro Gonzaga" userId="a5a9334e4a8ccafb" providerId="LiveId" clId="{B21029CF-1765-46C0-8466-1ACD7F383D6A}" dt="2022-10-20T19:59:14.140" v="7501" actId="20577"/>
          <ac:spMkLst>
            <pc:docMk/>
            <pc:sldMk cId="3513949549" sldId="961"/>
            <ac:spMk id="5" creationId="{60308AA6-8B19-8147-4EDE-9F8626824E0F}"/>
          </ac:spMkLst>
        </pc:spChg>
        <pc:graphicFrameChg chg="add mod">
          <ac:chgData name="Pedro Gonzaga" userId="a5a9334e4a8ccafb" providerId="LiveId" clId="{B21029CF-1765-46C0-8466-1ACD7F383D6A}" dt="2022-10-20T19:54:38.579" v="7089" actId="403"/>
          <ac:graphicFrameMkLst>
            <pc:docMk/>
            <pc:sldMk cId="3513949549" sldId="961"/>
            <ac:graphicFrameMk id="2" creationId="{795443D6-9380-DA21-FA16-44EE9EC7567D}"/>
          </ac:graphicFrameMkLst>
        </pc:graphicFrameChg>
        <pc:graphicFrameChg chg="del">
          <ac:chgData name="Pedro Gonzaga" userId="a5a9334e4a8ccafb" providerId="LiveId" clId="{B21029CF-1765-46C0-8466-1ACD7F383D6A}" dt="2022-10-20T19:54:17.041" v="7081" actId="478"/>
          <ac:graphicFrameMkLst>
            <pc:docMk/>
            <pc:sldMk cId="3513949549" sldId="961"/>
            <ac:graphicFrameMk id="4" creationId="{00000000-0008-0000-1300-00000200000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20:03:42.734" v="7760" actId="20577"/>
        <pc:sldMkLst>
          <pc:docMk/>
          <pc:sldMk cId="994541289" sldId="962"/>
        </pc:sldMkLst>
        <pc:spChg chg="del">
          <ac:chgData name="Pedro Gonzaga" userId="a5a9334e4a8ccafb" providerId="LiveId" clId="{B21029CF-1765-46C0-8466-1ACD7F383D6A}" dt="2022-10-20T19:59:32.530" v="7502" actId="478"/>
          <ac:spMkLst>
            <pc:docMk/>
            <pc:sldMk cId="994541289" sldId="962"/>
            <ac:spMk id="5" creationId="{AB558DA5-6653-486C-FE3B-33B27672F7BC}"/>
          </ac:spMkLst>
        </pc:spChg>
        <pc:spChg chg="mod">
          <ac:chgData name="Pedro Gonzaga" userId="a5a9334e4a8ccafb" providerId="LiveId" clId="{B21029CF-1765-46C0-8466-1ACD7F383D6A}" dt="2022-10-20T20:03:42.734" v="7760" actId="20577"/>
          <ac:spMkLst>
            <pc:docMk/>
            <pc:sldMk cId="994541289" sldId="962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9:59:48.381" v="7510" actId="403"/>
          <ac:graphicFrameMkLst>
            <pc:docMk/>
            <pc:sldMk cId="994541289" sldId="962"/>
            <ac:graphicFrameMk id="2" creationId="{00000000-0008-0000-1300-000003000000}"/>
          </ac:graphicFrameMkLst>
        </pc:graphicFrameChg>
        <pc:graphicFrameChg chg="del">
          <ac:chgData name="Pedro Gonzaga" userId="a5a9334e4a8ccafb" providerId="LiveId" clId="{B21029CF-1765-46C0-8466-1ACD7F383D6A}" dt="2022-10-20T19:59:35.133" v="7503" actId="478"/>
          <ac:graphicFrameMkLst>
            <pc:docMk/>
            <pc:sldMk cId="994541289" sldId="962"/>
            <ac:graphicFrameMk id="4" creationId="{CFBCD0FB-A34A-35D2-9B91-55D97FAED7F2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6:44:16.579" v="1614" actId="1076"/>
        <pc:sldMkLst>
          <pc:docMk/>
          <pc:sldMk cId="3276119926" sldId="964"/>
        </pc:sldMkLst>
        <pc:spChg chg="mod">
          <ac:chgData name="Pedro Gonzaga" userId="a5a9334e4a8ccafb" providerId="LiveId" clId="{B21029CF-1765-46C0-8466-1ACD7F383D6A}" dt="2022-10-20T16:44:16.579" v="1614" actId="1076"/>
          <ac:spMkLst>
            <pc:docMk/>
            <pc:sldMk cId="3276119926" sldId="964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6:40:15.076" v="1261" actId="478"/>
          <ac:graphicFrameMkLst>
            <pc:docMk/>
            <pc:sldMk cId="3276119926" sldId="964"/>
            <ac:graphicFrameMk id="2" creationId="{2A86912B-0714-8FF9-8A3C-06D6654327A2}"/>
          </ac:graphicFrameMkLst>
        </pc:graphicFrameChg>
        <pc:graphicFrameChg chg="add mod">
          <ac:chgData name="Pedro Gonzaga" userId="a5a9334e4a8ccafb" providerId="LiveId" clId="{B21029CF-1765-46C0-8466-1ACD7F383D6A}" dt="2022-10-20T16:40:35.728" v="1271"/>
          <ac:graphicFrameMkLst>
            <pc:docMk/>
            <pc:sldMk cId="3276119926" sldId="964"/>
            <ac:graphicFrameMk id="3" creationId="{244C0665-101B-1D1B-1C2F-FB395D7942C5}"/>
          </ac:graphicFrameMkLst>
        </pc:graphicFrameChg>
      </pc:sldChg>
      <pc:sldChg chg="del">
        <pc:chgData name="Pedro Gonzaga" userId="a5a9334e4a8ccafb" providerId="LiveId" clId="{B21029CF-1765-46C0-8466-1ACD7F383D6A}" dt="2022-10-20T16:44:59.943" v="1615" actId="2696"/>
        <pc:sldMkLst>
          <pc:docMk/>
          <pc:sldMk cId="2186041514" sldId="965"/>
        </pc:sldMkLst>
      </pc:sldChg>
      <pc:sldChg chg="addSp delSp modSp mod">
        <pc:chgData name="Pedro Gonzaga" userId="a5a9334e4a8ccafb" providerId="LiveId" clId="{B21029CF-1765-46C0-8466-1ACD7F383D6A}" dt="2022-10-20T16:50:20.416" v="1994" actId="20577"/>
        <pc:sldMkLst>
          <pc:docMk/>
          <pc:sldMk cId="2318570071" sldId="966"/>
        </pc:sldMkLst>
        <pc:spChg chg="add mod">
          <ac:chgData name="Pedro Gonzaga" userId="a5a9334e4a8ccafb" providerId="LiveId" clId="{B21029CF-1765-46C0-8466-1ACD7F383D6A}" dt="2022-10-20T16:46:40.703" v="1634" actId="1076"/>
          <ac:spMkLst>
            <pc:docMk/>
            <pc:sldMk cId="2318570071" sldId="966"/>
            <ac:spMk id="5" creationId="{59825693-3514-03B6-CDD2-22CB4396EFDC}"/>
          </ac:spMkLst>
        </pc:spChg>
        <pc:spChg chg="mod">
          <ac:chgData name="Pedro Gonzaga" userId="a5a9334e4a8ccafb" providerId="LiveId" clId="{B21029CF-1765-46C0-8466-1ACD7F383D6A}" dt="2022-10-20T16:50:20.416" v="1994" actId="20577"/>
          <ac:spMkLst>
            <pc:docMk/>
            <pc:sldMk cId="2318570071" sldId="966"/>
            <ac:spMk id="6" creationId="{21172B0C-3456-5A5A-D13B-8665A27796A6}"/>
          </ac:spMkLst>
        </pc:spChg>
        <pc:graphicFrameChg chg="add del mod">
          <ac:chgData name="Pedro Gonzaga" userId="a5a9334e4a8ccafb" providerId="LiveId" clId="{B21029CF-1765-46C0-8466-1ACD7F383D6A}" dt="2022-10-20T16:46:57.612" v="1637"/>
          <ac:graphicFrameMkLst>
            <pc:docMk/>
            <pc:sldMk cId="2318570071" sldId="966"/>
            <ac:graphicFrameMk id="2" creationId="{CAE9A261-26E6-B701-0A82-E59A0CFEEE6E}"/>
          </ac:graphicFrameMkLst>
        </pc:graphicFrameChg>
        <pc:graphicFrameChg chg="del">
          <ac:chgData name="Pedro Gonzaga" userId="a5a9334e4a8ccafb" providerId="LiveId" clId="{B21029CF-1765-46C0-8466-1ACD7F383D6A}" dt="2022-10-20T16:45:37.988" v="1616" actId="478"/>
          <ac:graphicFrameMkLst>
            <pc:docMk/>
            <pc:sldMk cId="2318570071" sldId="966"/>
            <ac:graphicFrameMk id="3" creationId="{148F5430-EF95-E300-77B2-0A6F6B9FDB1E}"/>
          </ac:graphicFrameMkLst>
        </pc:graphicFrameChg>
        <pc:graphicFrameChg chg="add mod">
          <ac:chgData name="Pedro Gonzaga" userId="a5a9334e4a8ccafb" providerId="LiveId" clId="{B21029CF-1765-46C0-8466-1ACD7F383D6A}" dt="2022-10-20T16:46:50.612" v="1635" actId="1076"/>
          <ac:graphicFrameMkLst>
            <pc:docMk/>
            <pc:sldMk cId="2318570071" sldId="966"/>
            <ac:graphicFrameMk id="4" creationId="{09A2A993-8549-EF7E-4327-5FFCEB4D220B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6:56:15.972" v="2282" actId="20577"/>
        <pc:sldMkLst>
          <pc:docMk/>
          <pc:sldMk cId="2278437867" sldId="967"/>
        </pc:sldMkLst>
        <pc:spChg chg="mod">
          <ac:chgData name="Pedro Gonzaga" userId="a5a9334e4a8ccafb" providerId="LiveId" clId="{B21029CF-1765-46C0-8466-1ACD7F383D6A}" dt="2022-10-20T16:56:15.972" v="2282" actId="20577"/>
          <ac:spMkLst>
            <pc:docMk/>
            <pc:sldMk cId="2278437867" sldId="967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6:52:12.388" v="2003" actId="403"/>
          <ac:graphicFrameMkLst>
            <pc:docMk/>
            <pc:sldMk cId="2278437867" sldId="967"/>
            <ac:graphicFrameMk id="2" creationId="{00000000-0008-0000-1500-000002000000}"/>
          </ac:graphicFrameMkLst>
        </pc:graphicFrameChg>
        <pc:graphicFrameChg chg="del">
          <ac:chgData name="Pedro Gonzaga" userId="a5a9334e4a8ccafb" providerId="LiveId" clId="{B21029CF-1765-46C0-8466-1ACD7F383D6A}" dt="2022-10-20T16:50:43.013" v="1995" actId="478"/>
          <ac:graphicFrameMkLst>
            <pc:docMk/>
            <pc:sldMk cId="2278437867" sldId="967"/>
            <ac:graphicFrameMk id="3" creationId="{00D4518D-1BD3-03CA-BF1A-4FBE5A347BED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7:19:49.909" v="2378" actId="20577"/>
        <pc:sldMkLst>
          <pc:docMk/>
          <pc:sldMk cId="1244687450" sldId="968"/>
        </pc:sldMkLst>
        <pc:spChg chg="del">
          <ac:chgData name="Pedro Gonzaga" userId="a5a9334e4a8ccafb" providerId="LiveId" clId="{B21029CF-1765-46C0-8466-1ACD7F383D6A}" dt="2022-10-20T17:16:31.179" v="2283" actId="478"/>
          <ac:spMkLst>
            <pc:docMk/>
            <pc:sldMk cId="1244687450" sldId="968"/>
            <ac:spMk id="4" creationId="{C922AE37-2BCE-06B5-8837-F8CF28445026}"/>
          </ac:spMkLst>
        </pc:spChg>
        <pc:spChg chg="add mod">
          <ac:chgData name="Pedro Gonzaga" userId="a5a9334e4a8ccafb" providerId="LiveId" clId="{B21029CF-1765-46C0-8466-1ACD7F383D6A}" dt="2022-10-20T17:17:34.488" v="2321" actId="403"/>
          <ac:spMkLst>
            <pc:docMk/>
            <pc:sldMk cId="1244687450" sldId="968"/>
            <ac:spMk id="5" creationId="{F2DF2C61-EA0E-FD6E-9380-80A1A2A126D0}"/>
          </ac:spMkLst>
        </pc:spChg>
        <pc:spChg chg="mod">
          <ac:chgData name="Pedro Gonzaga" userId="a5a9334e4a8ccafb" providerId="LiveId" clId="{B21029CF-1765-46C0-8466-1ACD7F383D6A}" dt="2022-10-20T17:19:49.909" v="2378" actId="20577"/>
          <ac:spMkLst>
            <pc:docMk/>
            <pc:sldMk cId="1244687450" sldId="968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7:16:35.138" v="2284" actId="478"/>
          <ac:graphicFrameMkLst>
            <pc:docMk/>
            <pc:sldMk cId="1244687450" sldId="968"/>
            <ac:graphicFrameMk id="2" creationId="{499669A2-467F-6C2E-EDF2-E2A1438B037C}"/>
          </ac:graphicFrameMkLst>
        </pc:graphicFrameChg>
        <pc:graphicFrameChg chg="add mod modGraphic">
          <ac:chgData name="Pedro Gonzaga" userId="a5a9334e4a8ccafb" providerId="LiveId" clId="{B21029CF-1765-46C0-8466-1ACD7F383D6A}" dt="2022-10-20T17:16:57.907" v="2293" actId="404"/>
          <ac:graphicFrameMkLst>
            <pc:docMk/>
            <pc:sldMk cId="1244687450" sldId="968"/>
            <ac:graphicFrameMk id="3" creationId="{55FADC5D-F6D2-696A-F6CD-76B68927255B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7:31:12.838" v="2668" actId="1076"/>
        <pc:sldMkLst>
          <pc:docMk/>
          <pc:sldMk cId="2654776549" sldId="969"/>
        </pc:sldMkLst>
        <pc:spChg chg="mod">
          <ac:chgData name="Pedro Gonzaga" userId="a5a9334e4a8ccafb" providerId="LiveId" clId="{B21029CF-1765-46C0-8466-1ACD7F383D6A}" dt="2022-10-20T17:31:08.428" v="2667" actId="20577"/>
          <ac:spMkLst>
            <pc:docMk/>
            <pc:sldMk cId="2654776549" sldId="969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7:31:12.838" v="2668" actId="1076"/>
          <ac:graphicFrameMkLst>
            <pc:docMk/>
            <pc:sldMk cId="2654776549" sldId="969"/>
            <ac:graphicFrameMk id="2" creationId="{13729D05-E5A7-5EB9-DA85-B6141C31083B}"/>
          </ac:graphicFrameMkLst>
        </pc:graphicFrameChg>
        <pc:graphicFrameChg chg="del">
          <ac:chgData name="Pedro Gonzaga" userId="a5a9334e4a8ccafb" providerId="LiveId" clId="{B21029CF-1765-46C0-8466-1ACD7F383D6A}" dt="2022-10-20T17:20:26.288" v="2379" actId="478"/>
          <ac:graphicFrameMkLst>
            <pc:docMk/>
            <pc:sldMk cId="2654776549" sldId="969"/>
            <ac:graphicFrameMk id="3" creationId="{B3B09DFD-3597-0160-DAF4-01E6978FA15D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7:33:26.999" v="2747" actId="1076"/>
        <pc:sldMkLst>
          <pc:docMk/>
          <pc:sldMk cId="1973190032" sldId="970"/>
        </pc:sldMkLst>
        <pc:spChg chg="mod">
          <ac:chgData name="Pedro Gonzaga" userId="a5a9334e4a8ccafb" providerId="LiveId" clId="{B21029CF-1765-46C0-8466-1ACD7F383D6A}" dt="2022-10-20T17:33:23.512" v="2746" actId="20577"/>
          <ac:spMkLst>
            <pc:docMk/>
            <pc:sldMk cId="1973190032" sldId="970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7:31:42.768" v="2669" actId="478"/>
          <ac:graphicFrameMkLst>
            <pc:docMk/>
            <pc:sldMk cId="1973190032" sldId="970"/>
            <ac:graphicFrameMk id="2" creationId="{00000000-0008-0000-1500-000002000000}"/>
          </ac:graphicFrameMkLst>
        </pc:graphicFrameChg>
        <pc:graphicFrameChg chg="add mod">
          <ac:chgData name="Pedro Gonzaga" userId="a5a9334e4a8ccafb" providerId="LiveId" clId="{B21029CF-1765-46C0-8466-1ACD7F383D6A}" dt="2022-10-20T17:33:26.999" v="2747" actId="1076"/>
          <ac:graphicFrameMkLst>
            <pc:docMk/>
            <pc:sldMk cId="1973190032" sldId="970"/>
            <ac:graphicFrameMk id="3" creationId="{00000000-0008-0000-1500-00000200000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7:47:03.300" v="2909" actId="1076"/>
        <pc:sldMkLst>
          <pc:docMk/>
          <pc:sldMk cId="2252448252" sldId="971"/>
        </pc:sldMkLst>
        <pc:spChg chg="mod">
          <ac:chgData name="Pedro Gonzaga" userId="a5a9334e4a8ccafb" providerId="LiveId" clId="{B21029CF-1765-46C0-8466-1ACD7F383D6A}" dt="2022-10-20T17:46:40.694" v="2908" actId="20577"/>
          <ac:spMkLst>
            <pc:docMk/>
            <pc:sldMk cId="2252448252" sldId="971"/>
            <ac:spMk id="6" creationId="{21172B0C-3456-5A5A-D13B-8665A27796A6}"/>
          </ac:spMkLst>
        </pc:spChg>
        <pc:graphicFrameChg chg="add mod">
          <ac:chgData name="Pedro Gonzaga" userId="a5a9334e4a8ccafb" providerId="LiveId" clId="{B21029CF-1765-46C0-8466-1ACD7F383D6A}" dt="2022-10-20T17:47:03.300" v="2909" actId="1076"/>
          <ac:graphicFrameMkLst>
            <pc:docMk/>
            <pc:sldMk cId="2252448252" sldId="971"/>
            <ac:graphicFrameMk id="2" creationId="{F799DD54-6769-1132-EF31-753DDF14089F}"/>
          </ac:graphicFrameMkLst>
        </pc:graphicFrameChg>
        <pc:graphicFrameChg chg="del">
          <ac:chgData name="Pedro Gonzaga" userId="a5a9334e4a8ccafb" providerId="LiveId" clId="{B21029CF-1765-46C0-8466-1ACD7F383D6A}" dt="2022-10-20T17:33:57.938" v="2748" actId="478"/>
          <ac:graphicFrameMkLst>
            <pc:docMk/>
            <pc:sldMk cId="2252448252" sldId="971"/>
            <ac:graphicFrameMk id="3" creationId="{B0AF73D4-CF3F-4198-4131-1B14196A5244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7:51:08.746" v="3154" actId="20577"/>
        <pc:sldMkLst>
          <pc:docMk/>
          <pc:sldMk cId="152020851" sldId="972"/>
        </pc:sldMkLst>
        <pc:spChg chg="mod">
          <ac:chgData name="Pedro Gonzaga" userId="a5a9334e4a8ccafb" providerId="LiveId" clId="{B21029CF-1765-46C0-8466-1ACD7F383D6A}" dt="2022-10-20T17:51:08.746" v="3154" actId="20577"/>
          <ac:spMkLst>
            <pc:docMk/>
            <pc:sldMk cId="152020851" sldId="972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7:47:33.210" v="2910" actId="478"/>
          <ac:graphicFrameMkLst>
            <pc:docMk/>
            <pc:sldMk cId="152020851" sldId="972"/>
            <ac:graphicFrameMk id="2" creationId="{00000000-0008-0000-0000-000006000000}"/>
          </ac:graphicFrameMkLst>
        </pc:graphicFrameChg>
        <pc:graphicFrameChg chg="add mod">
          <ac:chgData name="Pedro Gonzaga" userId="a5a9334e4a8ccafb" providerId="LiveId" clId="{B21029CF-1765-46C0-8466-1ACD7F383D6A}" dt="2022-10-20T17:47:48.580" v="2920" actId="404"/>
          <ac:graphicFrameMkLst>
            <pc:docMk/>
            <pc:sldMk cId="152020851" sldId="972"/>
            <ac:graphicFrameMk id="3" creationId="{00000000-0008-0000-0000-000006000000}"/>
          </ac:graphicFrameMkLst>
        </pc:graphicFrameChg>
      </pc:sldChg>
      <pc:sldChg chg="addSp delSp modSp mod">
        <pc:chgData name="Pedro Gonzaga" userId="a5a9334e4a8ccafb" providerId="LiveId" clId="{B21029CF-1765-46C0-8466-1ACD7F383D6A}" dt="2022-10-20T19:43:11.930" v="6839" actId="1076"/>
        <pc:sldMkLst>
          <pc:docMk/>
          <pc:sldMk cId="1544336205" sldId="973"/>
        </pc:sldMkLst>
        <pc:spChg chg="mod">
          <ac:chgData name="Pedro Gonzaga" userId="a5a9334e4a8ccafb" providerId="LiveId" clId="{B21029CF-1765-46C0-8466-1ACD7F383D6A}" dt="2022-10-20T19:39:08.824" v="6838" actId="20577"/>
          <ac:spMkLst>
            <pc:docMk/>
            <pc:sldMk cId="1544336205" sldId="973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19:35:27.218" v="6509" actId="478"/>
          <ac:graphicFrameMkLst>
            <pc:docMk/>
            <pc:sldMk cId="1544336205" sldId="973"/>
            <ac:graphicFrameMk id="2" creationId="{00000000-0008-0000-0D00-000003000000}"/>
          </ac:graphicFrameMkLst>
        </pc:graphicFrameChg>
        <pc:graphicFrameChg chg="add mod">
          <ac:chgData name="Pedro Gonzaga" userId="a5a9334e4a8ccafb" providerId="LiveId" clId="{B21029CF-1765-46C0-8466-1ACD7F383D6A}" dt="2022-10-20T19:43:11.930" v="6839" actId="1076"/>
          <ac:graphicFrameMkLst>
            <pc:docMk/>
            <pc:sldMk cId="1544336205" sldId="973"/>
            <ac:graphicFrameMk id="3" creationId="{E2300BF8-5ADC-CD90-FADB-114BED5BA05C}"/>
          </ac:graphicFrameMkLst>
        </pc:graphicFrameChg>
      </pc:sldChg>
      <pc:sldChg chg="addSp delSp modSp add mod">
        <pc:chgData name="Pedro Gonzaga" userId="a5a9334e4a8ccafb" providerId="LiveId" clId="{B21029CF-1765-46C0-8466-1ACD7F383D6A}" dt="2022-10-20T20:07:42.551" v="7992" actId="20577"/>
        <pc:sldMkLst>
          <pc:docMk/>
          <pc:sldMk cId="3142928757" sldId="974"/>
        </pc:sldMkLst>
        <pc:spChg chg="mod">
          <ac:chgData name="Pedro Gonzaga" userId="a5a9334e4a8ccafb" providerId="LiveId" clId="{B21029CF-1765-46C0-8466-1ACD7F383D6A}" dt="2022-10-20T20:07:42.551" v="7992" actId="20577"/>
          <ac:spMkLst>
            <pc:docMk/>
            <pc:sldMk cId="3142928757" sldId="974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20:04:45.444" v="7765" actId="478"/>
          <ac:graphicFrameMkLst>
            <pc:docMk/>
            <pc:sldMk cId="3142928757" sldId="974"/>
            <ac:graphicFrameMk id="2" creationId="{00000000-0008-0000-1300-000003000000}"/>
          </ac:graphicFrameMkLst>
        </pc:graphicFrameChg>
        <pc:graphicFrameChg chg="add mod">
          <ac:chgData name="Pedro Gonzaga" userId="a5a9334e4a8ccafb" providerId="LiveId" clId="{B21029CF-1765-46C0-8466-1ACD7F383D6A}" dt="2022-10-20T20:05:08.623" v="7774" actId="1076"/>
          <ac:graphicFrameMkLst>
            <pc:docMk/>
            <pc:sldMk cId="3142928757" sldId="974"/>
            <ac:graphicFrameMk id="3" creationId="{00000000-0008-0000-1300-000002000000}"/>
          </ac:graphicFrameMkLst>
        </pc:graphicFrameChg>
      </pc:sldChg>
      <pc:sldChg chg="addSp delSp modSp add mod">
        <pc:chgData name="Pedro Gonzaga" userId="a5a9334e4a8ccafb" providerId="LiveId" clId="{B21029CF-1765-46C0-8466-1ACD7F383D6A}" dt="2022-10-20T20:14:00.261" v="8359" actId="20577"/>
        <pc:sldMkLst>
          <pc:docMk/>
          <pc:sldMk cId="3999775317" sldId="975"/>
        </pc:sldMkLst>
        <pc:spChg chg="add mod">
          <ac:chgData name="Pedro Gonzaga" userId="a5a9334e4a8ccafb" providerId="LiveId" clId="{B21029CF-1765-46C0-8466-1ACD7F383D6A}" dt="2022-10-20T20:09:39.892" v="8027" actId="20577"/>
          <ac:spMkLst>
            <pc:docMk/>
            <pc:sldMk cId="3999775317" sldId="975"/>
            <ac:spMk id="4" creationId="{DAC3EBFB-74C0-3E73-B966-16E9C971A5BF}"/>
          </ac:spMkLst>
        </pc:spChg>
        <pc:spChg chg="mod">
          <ac:chgData name="Pedro Gonzaga" userId="a5a9334e4a8ccafb" providerId="LiveId" clId="{B21029CF-1765-46C0-8466-1ACD7F383D6A}" dt="2022-10-20T20:14:00.261" v="8359" actId="20577"/>
          <ac:spMkLst>
            <pc:docMk/>
            <pc:sldMk cId="3999775317" sldId="975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20:08:04.420" v="7993" actId="478"/>
          <ac:graphicFrameMkLst>
            <pc:docMk/>
            <pc:sldMk cId="3999775317" sldId="975"/>
            <ac:graphicFrameMk id="2" creationId="{00000000-0008-0000-1300-000003000000}"/>
          </ac:graphicFrameMkLst>
        </pc:graphicFrameChg>
        <pc:graphicFrameChg chg="add mod modGraphic">
          <ac:chgData name="Pedro Gonzaga" userId="a5a9334e4a8ccafb" providerId="LiveId" clId="{B21029CF-1765-46C0-8466-1ACD7F383D6A}" dt="2022-10-20T20:09:31.323" v="8023" actId="14100"/>
          <ac:graphicFrameMkLst>
            <pc:docMk/>
            <pc:sldMk cId="3999775317" sldId="975"/>
            <ac:graphicFrameMk id="3" creationId="{8784DBA3-0A8E-2E76-F1B8-A5FC463C597C}"/>
          </ac:graphicFrameMkLst>
        </pc:graphicFrameChg>
      </pc:sldChg>
      <pc:sldChg chg="addSp delSp modSp add mod">
        <pc:chgData name="Pedro Gonzaga" userId="a5a9334e4a8ccafb" providerId="LiveId" clId="{B21029CF-1765-46C0-8466-1ACD7F383D6A}" dt="2022-10-20T20:20:41.921" v="8689" actId="20577"/>
        <pc:sldMkLst>
          <pc:docMk/>
          <pc:sldMk cId="2185705168" sldId="976"/>
        </pc:sldMkLst>
        <pc:spChg chg="mod">
          <ac:chgData name="Pedro Gonzaga" userId="a5a9334e4a8ccafb" providerId="LiveId" clId="{B21029CF-1765-46C0-8466-1ACD7F383D6A}" dt="2022-10-20T20:20:41.921" v="8689" actId="20577"/>
          <ac:spMkLst>
            <pc:docMk/>
            <pc:sldMk cId="2185705168" sldId="976"/>
            <ac:spMk id="6" creationId="{21172B0C-3456-5A5A-D13B-8665A27796A6}"/>
          </ac:spMkLst>
        </pc:spChg>
        <pc:graphicFrameChg chg="del">
          <ac:chgData name="Pedro Gonzaga" userId="a5a9334e4a8ccafb" providerId="LiveId" clId="{B21029CF-1765-46C0-8466-1ACD7F383D6A}" dt="2022-10-20T20:18:04.021" v="8360" actId="478"/>
          <ac:graphicFrameMkLst>
            <pc:docMk/>
            <pc:sldMk cId="2185705168" sldId="976"/>
            <ac:graphicFrameMk id="2" creationId="{00000000-0008-0000-1300-000003000000}"/>
          </ac:graphicFrameMkLst>
        </pc:graphicFrameChg>
        <pc:graphicFrameChg chg="add mod">
          <ac:chgData name="Pedro Gonzaga" userId="a5a9334e4a8ccafb" providerId="LiveId" clId="{B21029CF-1765-46C0-8466-1ACD7F383D6A}" dt="2022-10-20T20:18:19.375" v="8369" actId="403"/>
          <ac:graphicFrameMkLst>
            <pc:docMk/>
            <pc:sldMk cId="2185705168" sldId="976"/>
            <ac:graphicFrameMk id="3" creationId="{8AD019C3-6771-51C6-CA46-14C932FABDBE}"/>
          </ac:graphicFrameMkLst>
        </pc:graphicFrameChg>
      </pc:sldChg>
      <pc:sldChg chg="addSp delSp modSp add mod">
        <pc:chgData name="Pedro Gonzaga" userId="a5a9334e4a8ccafb" providerId="LiveId" clId="{B21029CF-1765-46C0-8466-1ACD7F383D6A}" dt="2022-10-21T15:53:43.334" v="9169" actId="1076"/>
        <pc:sldMkLst>
          <pc:docMk/>
          <pc:sldMk cId="2692930498" sldId="977"/>
        </pc:sldMkLst>
        <pc:spChg chg="add mod">
          <ac:chgData name="Pedro Gonzaga" userId="a5a9334e4a8ccafb" providerId="LiveId" clId="{B21029CF-1765-46C0-8466-1ACD7F383D6A}" dt="2022-10-21T15:53:30.266" v="9167" actId="20577"/>
          <ac:spMkLst>
            <pc:docMk/>
            <pc:sldMk cId="2692930498" sldId="977"/>
            <ac:spMk id="2" creationId="{B57F64D9-10FC-3B36-D00F-029D5A6127D9}"/>
          </ac:spMkLst>
        </pc:spChg>
        <pc:spChg chg="del mod">
          <ac:chgData name="Pedro Gonzaga" userId="a5a9334e4a8ccafb" providerId="LiveId" clId="{B21029CF-1765-46C0-8466-1ACD7F383D6A}" dt="2022-10-20T20:24:50.561" v="8721"/>
          <ac:spMkLst>
            <pc:docMk/>
            <pc:sldMk cId="2692930498" sldId="977"/>
            <ac:spMk id="6" creationId="{21172B0C-3456-5A5A-D13B-8665A27796A6}"/>
          </ac:spMkLst>
        </pc:spChg>
        <pc:spChg chg="add mod">
          <ac:chgData name="Pedro Gonzaga" userId="a5a9334e4a8ccafb" providerId="LiveId" clId="{B21029CF-1765-46C0-8466-1ACD7F383D6A}" dt="2022-10-20T20:23:37.170" v="8718" actId="1076"/>
          <ac:spMkLst>
            <pc:docMk/>
            <pc:sldMk cId="2692930498" sldId="977"/>
            <ac:spMk id="9" creationId="{9A17E56A-27D7-0FF8-818B-C5071E35816D}"/>
          </ac:spMkLst>
        </pc:spChg>
        <pc:graphicFrameChg chg="del">
          <ac:chgData name="Pedro Gonzaga" userId="a5a9334e4a8ccafb" providerId="LiveId" clId="{B21029CF-1765-46C0-8466-1ACD7F383D6A}" dt="2022-10-20T20:21:28.031" v="8690" actId="478"/>
          <ac:graphicFrameMkLst>
            <pc:docMk/>
            <pc:sldMk cId="2692930498" sldId="977"/>
            <ac:graphicFrameMk id="2" creationId="{00000000-0008-0000-1300-000003000000}"/>
          </ac:graphicFrameMkLst>
        </pc:graphicFrameChg>
        <pc:graphicFrameChg chg="add del mod">
          <ac:chgData name="Pedro Gonzaga" userId="a5a9334e4a8ccafb" providerId="LiveId" clId="{B21029CF-1765-46C0-8466-1ACD7F383D6A}" dt="2022-10-20T20:21:46.020" v="8696" actId="478"/>
          <ac:graphicFrameMkLst>
            <pc:docMk/>
            <pc:sldMk cId="2692930498" sldId="977"/>
            <ac:graphicFrameMk id="3" creationId="{48E59D74-B43E-1EF0-176F-D0FA76B3628D}"/>
          </ac:graphicFrameMkLst>
        </pc:graphicFrameChg>
        <pc:graphicFrameChg chg="add del mod">
          <ac:chgData name="Pedro Gonzaga" userId="a5a9334e4a8ccafb" providerId="LiveId" clId="{B21029CF-1765-46C0-8466-1ACD7F383D6A}" dt="2022-10-21T15:53:35.676" v="9168" actId="1076"/>
          <ac:graphicFrameMkLst>
            <pc:docMk/>
            <pc:sldMk cId="2692930498" sldId="977"/>
            <ac:graphicFrameMk id="4" creationId="{1F56B2DC-5A08-22C1-EFA9-9FAD9A762395}"/>
          </ac:graphicFrameMkLst>
        </pc:graphicFrameChg>
        <pc:graphicFrameChg chg="add mod">
          <ac:chgData name="Pedro Gonzaga" userId="a5a9334e4a8ccafb" providerId="LiveId" clId="{B21029CF-1765-46C0-8466-1ACD7F383D6A}" dt="2022-10-21T15:53:43.334" v="9169" actId="1076"/>
          <ac:graphicFrameMkLst>
            <pc:docMk/>
            <pc:sldMk cId="2692930498" sldId="977"/>
            <ac:graphicFrameMk id="5" creationId="{15F19235-2368-A706-1156-0DC8D377709F}"/>
          </ac:graphicFrameMkLst>
        </pc:graphicFrameChg>
      </pc:sldChg>
      <pc:sldChg chg="addSp delSp modSp add mod">
        <pc:chgData name="Pedro Gonzaga" userId="a5a9334e4a8ccafb" providerId="LiveId" clId="{B21029CF-1765-46C0-8466-1ACD7F383D6A}" dt="2022-10-21T15:58:20.718" v="9601" actId="20577"/>
        <pc:sldMkLst>
          <pc:docMk/>
          <pc:sldMk cId="1971173768" sldId="978"/>
        </pc:sldMkLst>
        <pc:spChg chg="mod">
          <ac:chgData name="Pedro Gonzaga" userId="a5a9334e4a8ccafb" providerId="LiveId" clId="{B21029CF-1765-46C0-8466-1ACD7F383D6A}" dt="2022-10-21T15:58:20.718" v="9601" actId="20577"/>
          <ac:spMkLst>
            <pc:docMk/>
            <pc:sldMk cId="1971173768" sldId="978"/>
            <ac:spMk id="2" creationId="{B57F64D9-10FC-3B36-D00F-029D5A6127D9}"/>
          </ac:spMkLst>
        </pc:spChg>
        <pc:spChg chg="del mod">
          <ac:chgData name="Pedro Gonzaga" userId="a5a9334e4a8ccafb" providerId="LiveId" clId="{B21029CF-1765-46C0-8466-1ACD7F383D6A}" dt="2022-10-21T15:54:20.746" v="9177" actId="478"/>
          <ac:spMkLst>
            <pc:docMk/>
            <pc:sldMk cId="1971173768" sldId="978"/>
            <ac:spMk id="9" creationId="{9A17E56A-27D7-0FF8-818B-C5071E35816D}"/>
          </ac:spMkLst>
        </pc:spChg>
        <pc:graphicFrameChg chg="add mod">
          <ac:chgData name="Pedro Gonzaga" userId="a5a9334e4a8ccafb" providerId="LiveId" clId="{B21029CF-1765-46C0-8466-1ACD7F383D6A}" dt="2022-10-21T15:54:34.816" v="9183" actId="403"/>
          <ac:graphicFrameMkLst>
            <pc:docMk/>
            <pc:sldMk cId="1971173768" sldId="978"/>
            <ac:graphicFrameMk id="3" creationId="{00000000-0008-0000-0600-000002000000}"/>
          </ac:graphicFrameMkLst>
        </pc:graphicFrameChg>
        <pc:graphicFrameChg chg="del">
          <ac:chgData name="Pedro Gonzaga" userId="a5a9334e4a8ccafb" providerId="LiveId" clId="{B21029CF-1765-46C0-8466-1ACD7F383D6A}" dt="2022-10-21T15:54:09.708" v="9172" actId="478"/>
          <ac:graphicFrameMkLst>
            <pc:docMk/>
            <pc:sldMk cId="1971173768" sldId="978"/>
            <ac:graphicFrameMk id="4" creationId="{1F56B2DC-5A08-22C1-EFA9-9FAD9A762395}"/>
          </ac:graphicFrameMkLst>
        </pc:graphicFrameChg>
        <pc:graphicFrameChg chg="del">
          <ac:chgData name="Pedro Gonzaga" userId="a5a9334e4a8ccafb" providerId="LiveId" clId="{B21029CF-1765-46C0-8466-1ACD7F383D6A}" dt="2022-10-21T15:54:07.756" v="9171" actId="478"/>
          <ac:graphicFrameMkLst>
            <pc:docMk/>
            <pc:sldMk cId="1971173768" sldId="978"/>
            <ac:graphicFrameMk id="5" creationId="{15F19235-2368-A706-1156-0DC8D377709F}"/>
          </ac:graphicFrameMkLst>
        </pc:graphicFrameChg>
      </pc:sldChg>
      <pc:sldChg chg="addSp delSp modSp add mod">
        <pc:chgData name="Pedro Gonzaga" userId="a5a9334e4a8ccafb" providerId="LiveId" clId="{B21029CF-1765-46C0-8466-1ACD7F383D6A}" dt="2022-10-21T16:03:55.896" v="10164" actId="1076"/>
        <pc:sldMkLst>
          <pc:docMk/>
          <pc:sldMk cId="3632275560" sldId="979"/>
        </pc:sldMkLst>
        <pc:spChg chg="mod">
          <ac:chgData name="Pedro Gonzaga" userId="a5a9334e4a8ccafb" providerId="LiveId" clId="{B21029CF-1765-46C0-8466-1ACD7F383D6A}" dt="2022-10-21T16:03:55.896" v="10164" actId="1076"/>
          <ac:spMkLst>
            <pc:docMk/>
            <pc:sldMk cId="3632275560" sldId="979"/>
            <ac:spMk id="2" creationId="{B57F64D9-10FC-3B36-D00F-029D5A6127D9}"/>
          </ac:spMkLst>
        </pc:spChg>
        <pc:spChg chg="add mod">
          <ac:chgData name="Pedro Gonzaga" userId="a5a9334e4a8ccafb" providerId="LiveId" clId="{B21029CF-1765-46C0-8466-1ACD7F383D6A}" dt="2022-10-21T15:59:38.956" v="9660" actId="1076"/>
          <ac:spMkLst>
            <pc:docMk/>
            <pc:sldMk cId="3632275560" sldId="979"/>
            <ac:spMk id="5" creationId="{A6303306-F3F1-BF55-32DF-C3D9C9CF922F}"/>
          </ac:spMkLst>
        </pc:spChg>
        <pc:graphicFrameChg chg="del">
          <ac:chgData name="Pedro Gonzaga" userId="a5a9334e4a8ccafb" providerId="LiveId" clId="{B21029CF-1765-46C0-8466-1ACD7F383D6A}" dt="2022-10-21T15:58:40.498" v="9603" actId="478"/>
          <ac:graphicFrameMkLst>
            <pc:docMk/>
            <pc:sldMk cId="3632275560" sldId="979"/>
            <ac:graphicFrameMk id="3" creationId="{00000000-0008-0000-0600-000002000000}"/>
          </ac:graphicFrameMkLst>
        </pc:graphicFrameChg>
        <pc:graphicFrameChg chg="add mod modGraphic">
          <ac:chgData name="Pedro Gonzaga" userId="a5a9334e4a8ccafb" providerId="LiveId" clId="{B21029CF-1765-46C0-8466-1ACD7F383D6A}" dt="2022-10-21T15:59:13.882" v="9611" actId="1076"/>
          <ac:graphicFrameMkLst>
            <pc:docMk/>
            <pc:sldMk cId="3632275560" sldId="979"/>
            <ac:graphicFrameMk id="4" creationId="{1E5EF4ED-B841-D0FF-0B57-BB4C3FECFD79}"/>
          </ac:graphicFrameMkLst>
        </pc:graphicFrameChg>
      </pc:sldChg>
    </pc:docChg>
  </pc:docChgLst>
  <pc:docChgLst>
    <pc:chgData clId="Web-{69E81091-EF30-4DD2-8A21-DB147AFBCBC2}"/>
    <pc:docChg chg="modSld">
      <pc:chgData name="" userId="" providerId="" clId="Web-{69E81091-EF30-4DD2-8A21-DB147AFBCBC2}" dt="2023-02-15T18:38:17.133" v="0" actId="20577"/>
      <pc:docMkLst>
        <pc:docMk/>
      </pc:docMkLst>
      <pc:sldChg chg="modSp">
        <pc:chgData name="" userId="" providerId="" clId="Web-{69E81091-EF30-4DD2-8A21-DB147AFBCBC2}" dt="2023-02-15T18:38:17.133" v="0" actId="20577"/>
        <pc:sldMkLst>
          <pc:docMk/>
          <pc:sldMk cId="1123418250" sldId="928"/>
        </pc:sldMkLst>
        <pc:spChg chg="mod">
          <ac:chgData name="" userId="" providerId="" clId="Web-{69E81091-EF30-4DD2-8A21-DB147AFBCBC2}" dt="2023-02-15T18:38:17.133" v="0" actId="20577"/>
          <ac:spMkLst>
            <pc:docMk/>
            <pc:sldMk cId="1123418250" sldId="92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4CED-A81B-4F1A-A240-0D78CBEA0BE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533A0-66A6-4148-B755-148EFBDE71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12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DC289-C818-49E7-A053-F9012695E4B7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AD86-A56D-4010-9987-8F827734D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7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AD86-A56D-4010-9987-8F827734D5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92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AD86-A56D-4010-9987-8F827734D5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02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AD86-A56D-4010-9987-8F827734D5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02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AD86-A56D-4010-9987-8F827734D5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025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AD86-A56D-4010-9987-8F827734D5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59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89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8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71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6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2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95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36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89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42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85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7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627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05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39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97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9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4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80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17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57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78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E7D4-256A-45EA-BD7D-28BAB3C3703C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19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E7D4-256A-45EA-BD7D-28BAB3C3703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22/05/2023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5623" y="3080846"/>
            <a:ext cx="8692752" cy="69630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IFI/</a:t>
            </a:r>
            <a:r>
              <a:rPr lang="pt-BR" sz="3600" dirty="0" err="1" smtClean="0"/>
              <a:t>Brazil</a:t>
            </a:r>
            <a:r>
              <a:rPr lang="pt-BR" sz="3600" dirty="0" smtClean="0"/>
              <a:t>: performance </a:t>
            </a:r>
            <a:r>
              <a:rPr lang="pt-BR" sz="3600" dirty="0" err="1" smtClean="0"/>
              <a:t>and</a:t>
            </a:r>
            <a:r>
              <a:rPr lang="pt-BR" sz="3600" dirty="0" smtClean="0"/>
              <a:t> </a:t>
            </a:r>
            <a:r>
              <a:rPr lang="pt-BR" sz="3600" dirty="0" err="1" smtClean="0"/>
              <a:t>challenges</a:t>
            </a:r>
            <a:endParaRPr lang="pt-BR" sz="3600" dirty="0"/>
          </a:p>
        </p:txBody>
      </p:sp>
      <p:sp>
        <p:nvSpPr>
          <p:cNvPr id="7" name="Subtítulo 2">
            <a:extLst>
              <a:ext uri="{FF2B5EF4-FFF2-40B4-BE49-F238E27FC236}">
                <a16:creationId xmlns="" xmlns:a16="http://schemas.microsoft.com/office/drawing/2014/main" id="{77B6E659-278C-4FDB-B7CB-7AC894BF6BE2}"/>
              </a:ext>
            </a:extLst>
          </p:cNvPr>
          <p:cNvSpPr txBox="1">
            <a:spLocks/>
          </p:cNvSpPr>
          <p:nvPr/>
        </p:nvSpPr>
        <p:spPr>
          <a:xfrm>
            <a:off x="3422323" y="5182330"/>
            <a:ext cx="2299352" cy="3569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6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="" xmlns:a16="http://schemas.microsoft.com/office/drawing/2014/main" id="{91F9ABC5-ADAC-C918-A83D-3E3D26362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66951"/>
              </p:ext>
            </p:extLst>
          </p:nvPr>
        </p:nvGraphicFramePr>
        <p:xfrm>
          <a:off x="3326817" y="4160323"/>
          <a:ext cx="4789716" cy="81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4858">
                  <a:extLst>
                    <a:ext uri="{9D8B030D-6E8A-4147-A177-3AD203B41FA5}">
                      <a16:colId xmlns="" xmlns:a16="http://schemas.microsoft.com/office/drawing/2014/main" val="581604102"/>
                    </a:ext>
                  </a:extLst>
                </a:gridCol>
                <a:gridCol w="2394858">
                  <a:extLst>
                    <a:ext uri="{9D8B030D-6E8A-4147-A177-3AD203B41FA5}">
                      <a16:colId xmlns="" xmlns:a16="http://schemas.microsoft.com/office/drawing/2014/main" val="2082974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851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878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6B54848C-B573-4F53-BC08-A0AFE9A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079" y="0"/>
            <a:ext cx="3623094" cy="538623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 err="1" smtClean="0"/>
              <a:t>IFIs</a:t>
            </a:r>
            <a:r>
              <a:rPr lang="pt-BR" sz="2300" b="1" dirty="0" smtClean="0"/>
              <a:t> </a:t>
            </a:r>
            <a:r>
              <a:rPr lang="pt-BR" sz="2300" b="1" dirty="0" smtClean="0"/>
              <a:t>in </a:t>
            </a:r>
            <a:r>
              <a:rPr lang="pt-BR" sz="2300" b="1" dirty="0" err="1" smtClean="0"/>
              <a:t>the</a:t>
            </a:r>
            <a:r>
              <a:rPr lang="pt-BR" sz="2300" b="1" dirty="0" smtClean="0"/>
              <a:t> world</a:t>
            </a:r>
            <a:endParaRPr lang="pt-BR" sz="23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1172B0C-3456-5A5A-D13B-8665A27796A6}"/>
              </a:ext>
            </a:extLst>
          </p:cNvPr>
          <p:cNvSpPr txBox="1"/>
          <p:nvPr/>
        </p:nvSpPr>
        <p:spPr>
          <a:xfrm>
            <a:off x="494076" y="676158"/>
            <a:ext cx="815584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indent="-360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 </a:t>
            </a:r>
            <a:r>
              <a:rPr lang="en-US" sz="2000" dirty="0"/>
              <a:t>IFIs are non-partisan bodies with a mandate to carry out technical and non-partisan analysis on fiscal and budgetary policy to promote greater transparency of the budget and public accounts</a:t>
            </a:r>
            <a:endParaRPr lang="pt-BR" sz="2000" dirty="0" smtClean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lvl="0" algn="just"/>
            <a:endParaRPr lang="pt-BR" sz="16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8" y="2679168"/>
            <a:ext cx="4613240" cy="265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" y="2463268"/>
            <a:ext cx="4486275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2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6B54848C-B573-4F53-BC08-A0AFE9A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079" y="0"/>
            <a:ext cx="3623094" cy="538623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 err="1" smtClean="0"/>
              <a:t>Brazil</a:t>
            </a:r>
            <a:endParaRPr lang="pt-BR" sz="23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1172B0C-3456-5A5A-D13B-8665A27796A6}"/>
              </a:ext>
            </a:extLst>
          </p:cNvPr>
          <p:cNvSpPr txBox="1"/>
          <p:nvPr/>
        </p:nvSpPr>
        <p:spPr>
          <a:xfrm>
            <a:off x="494076" y="676158"/>
            <a:ext cx="8155847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-360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 </a:t>
            </a:r>
            <a:r>
              <a:rPr lang="en-US" sz="2000" dirty="0"/>
              <a:t>In Brazil, the creation of the IFI occurred in 2016, through Resolution 42 of the Federal Senate, with the functions of</a:t>
            </a:r>
            <a:r>
              <a:rPr lang="pt-BR" sz="2000" dirty="0" smtClean="0"/>
              <a:t>: </a:t>
            </a:r>
            <a:endParaRPr lang="pt-BR" sz="2000" dirty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r>
              <a:rPr lang="pt-BR" sz="2000" dirty="0" smtClean="0"/>
              <a:t>	- </a:t>
            </a:r>
            <a:r>
              <a:rPr lang="en-US" sz="2000" dirty="0"/>
              <a:t>Estimate and </a:t>
            </a:r>
            <a:r>
              <a:rPr lang="en-US" sz="2000" dirty="0" smtClean="0"/>
              <a:t>release relevant variables for fiscal </a:t>
            </a:r>
            <a:r>
              <a:rPr lang="en-US" sz="2000" dirty="0"/>
              <a:t>and budgetary scenarios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	 - </a:t>
            </a:r>
            <a:r>
              <a:rPr lang="en-US" sz="2000" dirty="0"/>
              <a:t>Analyze the adherence of fiscal indicators performance to </a:t>
            </a:r>
            <a:r>
              <a:rPr lang="en-US" sz="2000" dirty="0" smtClean="0"/>
              <a:t>targets</a:t>
            </a:r>
          </a:p>
          <a:p>
            <a:endParaRPr lang="pt-BR" sz="2000" dirty="0"/>
          </a:p>
          <a:p>
            <a:r>
              <a:rPr lang="pt-BR" sz="2000" dirty="0" smtClean="0"/>
              <a:t>	 - </a:t>
            </a:r>
            <a:r>
              <a:rPr lang="en-US" sz="2000" dirty="0"/>
              <a:t>Measure the impact of relevant fiscal events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	- </a:t>
            </a:r>
            <a:r>
              <a:rPr lang="en-US" sz="2000" dirty="0"/>
              <a:t>Forecast fiscal variables that are determinant to the long-term </a:t>
            </a:r>
            <a:r>
              <a:rPr lang="en-US" sz="2000" dirty="0" smtClean="0"/>
              <a:t>stability of </a:t>
            </a:r>
            <a:r>
              <a:rPr lang="en-US" sz="2000" dirty="0"/>
              <a:t>the public sector</a:t>
            </a:r>
            <a:endParaRPr lang="pt-BR" sz="2000" dirty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indent="-360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4737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6B54848C-B573-4F53-BC08-A0AFE9A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079" y="0"/>
            <a:ext cx="3623094" cy="538623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 err="1" smtClean="0"/>
              <a:t>Publications</a:t>
            </a:r>
            <a:endParaRPr lang="pt-BR" sz="23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507" y="631473"/>
            <a:ext cx="4871346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5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6B54848C-B573-4F53-BC08-A0AFE9A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079" y="0"/>
            <a:ext cx="3623094" cy="538623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 err="1" smtClean="0"/>
              <a:t>Others</a:t>
            </a:r>
            <a:r>
              <a:rPr lang="pt-BR" sz="2300" b="1" dirty="0" smtClean="0"/>
              <a:t> </a:t>
            </a:r>
            <a:r>
              <a:rPr lang="pt-BR" sz="2300" b="1" dirty="0" err="1" smtClean="0"/>
              <a:t>activities</a:t>
            </a:r>
            <a:endParaRPr lang="pt-BR" sz="23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21172B0C-3456-5A5A-D13B-8665A27796A6}"/>
              </a:ext>
            </a:extLst>
          </p:cNvPr>
          <p:cNvSpPr txBox="1"/>
          <p:nvPr/>
        </p:nvSpPr>
        <p:spPr>
          <a:xfrm>
            <a:off x="494076" y="676158"/>
            <a:ext cx="8155847" cy="60939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pt-BR" sz="2000" dirty="0" smtClean="0"/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Press </a:t>
            </a:r>
            <a:r>
              <a:rPr lang="en-US" sz="2000" dirty="0"/>
              <a:t>service</a:t>
            </a:r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Data repository</a:t>
            </a:r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Participation </a:t>
            </a:r>
            <a:r>
              <a:rPr lang="en-US" sz="2000" dirty="0"/>
              <a:t>in public </a:t>
            </a:r>
            <a:r>
              <a:rPr lang="en-US" sz="2000" dirty="0"/>
              <a:t>hearings</a:t>
            </a:r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Social networks</a:t>
            </a:r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Meetings </a:t>
            </a:r>
            <a:r>
              <a:rPr lang="en-US" sz="2000" dirty="0"/>
              <a:t>with public </a:t>
            </a:r>
            <a:r>
              <a:rPr lang="en-US" sz="2000" dirty="0"/>
              <a:t>agencies</a:t>
            </a:r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Meetings </a:t>
            </a:r>
            <a:r>
              <a:rPr lang="en-US" sz="2000" dirty="0"/>
              <a:t>with the financial market  </a:t>
            </a:r>
            <a:endParaRPr lang="en-US" sz="2000" dirty="0"/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Meetings </a:t>
            </a:r>
            <a:r>
              <a:rPr lang="en-US" sz="2000" dirty="0"/>
              <a:t>with International </a:t>
            </a:r>
            <a:r>
              <a:rPr lang="en-US" sz="2000" dirty="0"/>
              <a:t>Organizations</a:t>
            </a:r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Meeting </a:t>
            </a:r>
            <a:r>
              <a:rPr lang="en-US" sz="2000" dirty="0"/>
              <a:t>with Parliamentarians</a:t>
            </a:r>
            <a:endParaRPr lang="pt-BR" sz="2000" dirty="0"/>
          </a:p>
          <a:p>
            <a:pPr marL="0" lvl="1" indent="-342900">
              <a:lnSpc>
                <a:spcPct val="150000"/>
              </a:lnSpc>
              <a:buFontTx/>
              <a:buChar char="-"/>
            </a:pPr>
            <a:r>
              <a:rPr lang="pt-BR" sz="2000" dirty="0" err="1"/>
              <a:t>Participation</a:t>
            </a:r>
            <a:r>
              <a:rPr lang="pt-BR" sz="2000" dirty="0"/>
              <a:t> in </a:t>
            </a:r>
            <a:r>
              <a:rPr lang="pt-BR" sz="2000" dirty="0" err="1"/>
              <a:t>Academic</a:t>
            </a:r>
            <a:r>
              <a:rPr lang="pt-BR" sz="2000" dirty="0"/>
              <a:t> </a:t>
            </a:r>
            <a:r>
              <a:rPr lang="pt-BR" sz="2000" dirty="0" err="1"/>
              <a:t>Seminars</a:t>
            </a:r>
            <a:endParaRPr lang="pt-BR" sz="2000" dirty="0"/>
          </a:p>
          <a:p>
            <a:endParaRPr lang="pt-BR" dirty="0"/>
          </a:p>
          <a:p>
            <a:endParaRPr lang="pt-BR" sz="2000" dirty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indent="-360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lvl="0" indent="-36000" algn="just">
              <a:buFont typeface="Arial" panose="020B0604020202020204" pitchFamily="34" charset="0"/>
              <a:buChar char="•"/>
            </a:pPr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40323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6B54848C-B573-4F53-BC08-A0AFE9A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079" y="0"/>
            <a:ext cx="3623094" cy="538623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 err="1" smtClean="0"/>
              <a:t>Organizational</a:t>
            </a:r>
            <a:r>
              <a:rPr lang="pt-BR" sz="2300" b="1" dirty="0" smtClean="0"/>
              <a:t> </a:t>
            </a:r>
            <a:r>
              <a:rPr lang="pt-BR" sz="2300" b="1" dirty="0" err="1" smtClean="0"/>
              <a:t>chart</a:t>
            </a:r>
            <a:endParaRPr lang="pt-BR" sz="23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2" y="985836"/>
            <a:ext cx="9036000" cy="490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b79835-a8e6-4e8f-b803-0afdc345e97e" xsi:nil="true"/>
    <lcf76f155ced4ddcb4097134ff3c332f xmlns="17a7816c-c6c4-42fa-950d-698a31d4181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91C9312DAE954FB5D04544E0E729FD" ma:contentTypeVersion="16" ma:contentTypeDescription="Crie um novo documento." ma:contentTypeScope="" ma:versionID="94077616e17ea82e06356dbfc844e54e">
  <xsd:schema xmlns:xsd="http://www.w3.org/2001/XMLSchema" xmlns:xs="http://www.w3.org/2001/XMLSchema" xmlns:p="http://schemas.microsoft.com/office/2006/metadata/properties" xmlns:ns2="17a7816c-c6c4-42fa-950d-698a31d41815" xmlns:ns3="49b79835-a8e6-4e8f-b803-0afdc345e97e" targetNamespace="http://schemas.microsoft.com/office/2006/metadata/properties" ma:root="true" ma:fieldsID="a173b741cf3564eec522fdf83a5989c4" ns2:_="" ns3:_="">
    <xsd:import namespace="17a7816c-c6c4-42fa-950d-698a31d41815"/>
    <xsd:import namespace="49b79835-a8e6-4e8f-b803-0afdc345e9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7816c-c6c4-42fa-950d-698a31d418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d2bda3a4-2e47-4d17-9188-24fd44e025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79835-a8e6-4e8f-b803-0afdc345e97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feb870a-89e8-4cde-aa98-5d6fb73f0edc}" ma:internalName="TaxCatchAll" ma:showField="CatchAllData" ma:web="49b79835-a8e6-4e8f-b803-0afdc345e9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AC32B6-F3DE-4061-ABD7-C35F827347E4}">
  <ds:schemaRefs>
    <ds:schemaRef ds:uri="http://schemas.microsoft.com/office/2006/documentManagement/types"/>
    <ds:schemaRef ds:uri="49b79835-a8e6-4e8f-b803-0afdc345e97e"/>
    <ds:schemaRef ds:uri="17a7816c-c6c4-42fa-950d-698a31d41815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BD2FBC-458D-4B96-8F8C-765B800BF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7816c-c6c4-42fa-950d-698a31d41815"/>
    <ds:schemaRef ds:uri="49b79835-a8e6-4e8f-b803-0afdc345e9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090701-EA9C-4A0B-8B41-020EB9012F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12681</TotalTime>
  <Words>106</Words>
  <Application>Microsoft Office PowerPoint</Application>
  <PresentationFormat>Apresentação na tela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1_Tema do Office</vt:lpstr>
      <vt:lpstr>IFI/Brazil: performance and challenges</vt:lpstr>
      <vt:lpstr>IFIs in the world</vt:lpstr>
      <vt:lpstr>Brazil</vt:lpstr>
      <vt:lpstr>Publications</vt:lpstr>
      <vt:lpstr>Others activities</vt:lpstr>
      <vt:lpstr>Organizational chart</vt:lpstr>
    </vt:vector>
  </TitlesOfParts>
  <Company>Senado Federal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Correa Matoso</dc:creator>
  <cp:lastModifiedBy>Rafael da Rocha Mendonça Bacciotti</cp:lastModifiedBy>
  <cp:revision>569</cp:revision>
  <cp:lastPrinted>2023-05-11T21:41:53Z</cp:lastPrinted>
  <dcterms:created xsi:type="dcterms:W3CDTF">2021-08-03T14:01:15Z</dcterms:created>
  <dcterms:modified xsi:type="dcterms:W3CDTF">2023-05-22T18:35:55Z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0x0101002191C9312DAE954FB5D04544E0E729FD</vt:lpwstr>
  </property>
  <property fmtid="{D5CDD505-2E9C-101B-9397-08002B2CF9AE}" pid="3" name="MediaServiceImageTags">
    <vt:lpwstr/>
  </property>
</Properties>
</file>