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</p:sldIdLst>
  <p:sldSz cx="11430000" cy="85725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ssistant" panose="00000500000000000000" pitchFamily="2" charset="-79"/>
      <p:regular r:id="rId5"/>
      <p:bold r:id="rId6"/>
    </p:embeddedFon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Black" panose="020F0A02020204030203" pitchFamily="3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pt-B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BATINA" id="{07837FBB-DFC3-4CEF-8E4B-75E91AA2AEEF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0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E13"/>
    <a:srgbClr val="E85620"/>
    <a:srgbClr val="385723"/>
    <a:srgbClr val="FE7C26"/>
    <a:srgbClr val="334C00"/>
    <a:srgbClr val="8CD200"/>
    <a:srgbClr val="CCFF66"/>
    <a:srgbClr val="740074"/>
    <a:srgbClr val="FF66FF"/>
    <a:srgbClr val="08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65" autoAdjust="0"/>
    <p:restoredTop sz="94660"/>
  </p:normalViewPr>
  <p:slideViewPr>
    <p:cSldViewPr snapToGrid="0">
      <p:cViewPr>
        <p:scale>
          <a:sx n="50" d="100"/>
          <a:sy n="50" d="100"/>
        </p:scale>
        <p:origin x="-258" y="666"/>
      </p:cViewPr>
      <p:guideLst>
        <p:guide orient="horz" pos="270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1402955"/>
            <a:ext cx="9715501" cy="2984500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2" y="4502549"/>
            <a:ext cx="8572499" cy="2069702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1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8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5" y="456408"/>
            <a:ext cx="2464595" cy="72647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5" y="456408"/>
            <a:ext cx="7250906" cy="726479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2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2137178"/>
            <a:ext cx="9858375" cy="3565921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5736831"/>
            <a:ext cx="9858375" cy="1875233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5" y="2282032"/>
            <a:ext cx="4857750" cy="543917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9" y="2282032"/>
            <a:ext cx="4857750" cy="543917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6408"/>
            <a:ext cx="9858375" cy="165695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4" y="2101455"/>
            <a:ext cx="4835424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4" y="3131346"/>
            <a:ext cx="4835424" cy="4605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2101455"/>
            <a:ext cx="4859238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3131346"/>
            <a:ext cx="4859238" cy="4605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6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2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571501"/>
            <a:ext cx="3686472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234285"/>
            <a:ext cx="5786438" cy="609203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571750"/>
            <a:ext cx="3686472" cy="4764486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6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571501"/>
            <a:ext cx="3686472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234285"/>
            <a:ext cx="5786438" cy="6092031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571750"/>
            <a:ext cx="3686472" cy="4764486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1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4" y="456408"/>
            <a:ext cx="9858375" cy="165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4" y="2282032"/>
            <a:ext cx="9858375" cy="543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4" y="7945442"/>
            <a:ext cx="2571750" cy="45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014C-606E-4F1A-AA78-73DEF0FFF0DB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9" y="7945442"/>
            <a:ext cx="3857625" cy="45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7945442"/>
            <a:ext cx="2571750" cy="45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2A16-462A-462D-AEAD-0E479930D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8572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451" y="-1"/>
            <a:ext cx="13417826" cy="8945217"/>
          </a:xfrm>
          <a:prstGeom prst="rect">
            <a:avLst/>
          </a:prstGeom>
        </p:spPr>
      </p:pic>
      <p:sp>
        <p:nvSpPr>
          <p:cNvPr id="13" name="DEGRADÊ"/>
          <p:cNvSpPr/>
          <p:nvPr/>
        </p:nvSpPr>
        <p:spPr>
          <a:xfrm>
            <a:off x="-734666" y="4648200"/>
            <a:ext cx="13994248" cy="4198216"/>
          </a:xfrm>
          <a:prstGeom prst="rect">
            <a:avLst/>
          </a:prstGeom>
          <a:gradFill flip="none" rotWithShape="1">
            <a:gsLst>
              <a:gs pos="0">
                <a:srgbClr val="523A6A">
                  <a:alpha val="0"/>
                </a:srgbClr>
              </a:gs>
              <a:gs pos="63000">
                <a:schemeClr val="accent1">
                  <a:lumMod val="75000"/>
                  <a:alpha val="9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Lato" panose="020F0502020204030203" pitchFamily="34" charset="0"/>
            </a:endParaRPr>
          </a:p>
        </p:txBody>
      </p:sp>
      <p:grpSp>
        <p:nvGrpSpPr>
          <p:cNvPr id="3" name="PARTICIPE E LOGOS"/>
          <p:cNvGrpSpPr/>
          <p:nvPr/>
        </p:nvGrpSpPr>
        <p:grpSpPr>
          <a:xfrm>
            <a:off x="1943100" y="5933320"/>
            <a:ext cx="7543800" cy="2469652"/>
            <a:chOff x="1943100" y="5933320"/>
            <a:chExt cx="7543800" cy="2469652"/>
          </a:xfrm>
        </p:grpSpPr>
        <p:pic>
          <p:nvPicPr>
            <p:cNvPr id="15" name="SENADO FEDERAL LOGO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480" y="7868747"/>
              <a:ext cx="1731720" cy="520052"/>
            </a:xfrm>
            <a:prstGeom prst="rect">
              <a:avLst/>
            </a:prstGeom>
          </p:spPr>
        </p:pic>
        <p:pic>
          <p:nvPicPr>
            <p:cNvPr id="16" name="ECIDADANIA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30" y="7859667"/>
              <a:ext cx="2359186" cy="543305"/>
            </a:xfrm>
            <a:prstGeom prst="rect">
              <a:avLst/>
            </a:prstGeom>
          </p:spPr>
        </p:pic>
        <p:sp>
          <p:nvSpPr>
            <p:cNvPr id="31" name="PARTICIPE EM SENADO..."/>
            <p:cNvSpPr txBox="1"/>
            <p:nvPr/>
          </p:nvSpPr>
          <p:spPr>
            <a:xfrm>
              <a:off x="1943100" y="5933320"/>
              <a:ext cx="7543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pt-BR" sz="4400" dirty="0">
                  <a:solidFill>
                    <a:schemeClr val="bg1"/>
                  </a:solidFill>
                  <a:latin typeface="Lato" panose="020F0502020204030203" pitchFamily="34" charset="0"/>
                  <a:cs typeface="Assistant" panose="00000500000000000000" pitchFamily="2" charset="-79"/>
                </a:rPr>
                <a:t>Participe em</a:t>
              </a:r>
            </a:p>
            <a:p>
              <a:pPr algn="ctr">
                <a:lnSpc>
                  <a:spcPts val="4760"/>
                </a:lnSpc>
              </a:pPr>
              <a:r>
                <a:rPr lang="pt-BR" sz="4400" b="1" dirty="0">
                  <a:solidFill>
                    <a:schemeClr val="bg1"/>
                  </a:solidFill>
                  <a:latin typeface="Lato" panose="020F0502020204030203" pitchFamily="34" charset="0"/>
                  <a:cs typeface="Assistant" panose="00000500000000000000" pitchFamily="2" charset="-79"/>
                </a:rPr>
                <a:t>senado.leg.br/</a:t>
              </a:r>
              <a:r>
                <a:rPr lang="pt-BR" sz="4400" b="1" dirty="0" err="1">
                  <a:solidFill>
                    <a:schemeClr val="bg1"/>
                  </a:solidFill>
                  <a:latin typeface="Lato" panose="020F0502020204030203" pitchFamily="34" charset="0"/>
                  <a:cs typeface="Assistant" panose="00000500000000000000" pitchFamily="2" charset="-79"/>
                </a:rPr>
                <a:t>ecidadania</a:t>
              </a:r>
              <a:endParaRPr lang="pt-BR" sz="4400" b="1" dirty="0">
                <a:solidFill>
                  <a:schemeClr val="bg1"/>
                </a:solidFill>
                <a:latin typeface="Lato" panose="020F0502020204030203" pitchFamily="34" charset="0"/>
                <a:cs typeface="Assistant" panose="00000500000000000000" pitchFamily="2" charset="-79"/>
              </a:endParaRPr>
            </a:p>
            <a:p>
              <a:pPr algn="ctr">
                <a:lnSpc>
                  <a:spcPts val="4760"/>
                </a:lnSpc>
              </a:pPr>
              <a:r>
                <a:rPr lang="pt-BR" sz="4400" dirty="0">
                  <a:solidFill>
                    <a:schemeClr val="bg1"/>
                  </a:solidFill>
                  <a:latin typeface="Lato" panose="020F0502020204030203" pitchFamily="34" charset="0"/>
                  <a:cs typeface="Assistant" panose="00000500000000000000" pitchFamily="2" charset="-79"/>
                </a:rPr>
                <a:t>ou 0800 61 2211</a:t>
              </a:r>
            </a:p>
          </p:txBody>
        </p:sp>
      </p:grpSp>
      <p:grpSp>
        <p:nvGrpSpPr>
          <p:cNvPr id="4" name="TÍTULO E SUBTÍTULO DIREITA"/>
          <p:cNvGrpSpPr/>
          <p:nvPr/>
        </p:nvGrpSpPr>
        <p:grpSpPr>
          <a:xfrm flipH="1">
            <a:off x="320682" y="623430"/>
            <a:ext cx="14902549" cy="1264542"/>
            <a:chOff x="-82713" y="1012905"/>
            <a:chExt cx="14902549" cy="1264542"/>
          </a:xfrm>
        </p:grpSpPr>
        <p:sp>
          <p:nvSpPr>
            <p:cNvPr id="11" name="RETÂNGULO ESCURO"/>
            <p:cNvSpPr/>
            <p:nvPr/>
          </p:nvSpPr>
          <p:spPr>
            <a:xfrm>
              <a:off x="-82713" y="1012905"/>
              <a:ext cx="9684016" cy="1264542"/>
            </a:xfrm>
            <a:prstGeom prst="snip1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Lato" panose="020F0502020204030203" pitchFamily="34" charset="0"/>
              </a:endParaRPr>
            </a:p>
          </p:txBody>
        </p:sp>
        <p:sp>
          <p:nvSpPr>
            <p:cNvPr id="10" name="TÍTULO"/>
            <p:cNvSpPr txBox="1"/>
            <p:nvPr/>
          </p:nvSpPr>
          <p:spPr>
            <a:xfrm>
              <a:off x="3813271" y="1028854"/>
              <a:ext cx="110065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0000"/>
              <a:r>
                <a:rPr lang="pt-BR" sz="36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AUXÍLIO EMERGENCIAL A </a:t>
              </a:r>
            </a:p>
            <a:p>
              <a:pPr algn="r" defTabSz="180000"/>
              <a:r>
                <a:rPr lang="pt-BR" sz="36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PESCADORES AFETADOS </a:t>
              </a:r>
              <a:endParaRPr lang="pt-BR" sz="4000" b="1" dirty="0">
                <a:solidFill>
                  <a:schemeClr val="bg1"/>
                </a:solidFill>
                <a:latin typeface="Lato" panose="020F0502020204030203" pitchFamily="34" charset="0"/>
                <a:cs typeface="Assistant" panose="00000500000000000000" pitchFamily="2" charset="-79"/>
              </a:endParaRPr>
            </a:p>
          </p:txBody>
        </p:sp>
      </p:grpSp>
      <p:grpSp>
        <p:nvGrpSpPr>
          <p:cNvPr id="5" name="TÍTULO E SUBTÍTULO ESQUERDA" hidden="1"/>
          <p:cNvGrpSpPr/>
          <p:nvPr/>
        </p:nvGrpSpPr>
        <p:grpSpPr>
          <a:xfrm>
            <a:off x="-2759456" y="1428741"/>
            <a:ext cx="11127007" cy="3878099"/>
            <a:chOff x="1189687" y="1428741"/>
            <a:chExt cx="11127007" cy="3878099"/>
          </a:xfrm>
        </p:grpSpPr>
        <p:sp>
          <p:nvSpPr>
            <p:cNvPr id="33" name="RETÂNGULO CLARO"/>
            <p:cNvSpPr/>
            <p:nvPr/>
          </p:nvSpPr>
          <p:spPr>
            <a:xfrm>
              <a:off x="3822161" y="3888532"/>
              <a:ext cx="8122530" cy="1418308"/>
            </a:xfrm>
            <a:prstGeom prst="snip1Rect">
              <a:avLst/>
            </a:prstGeom>
            <a:solidFill>
              <a:srgbClr val="7F5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ESCURO"/>
            <p:cNvSpPr/>
            <p:nvPr/>
          </p:nvSpPr>
          <p:spPr>
            <a:xfrm>
              <a:off x="1189687" y="1428741"/>
              <a:ext cx="10022898" cy="2466604"/>
            </a:xfrm>
            <a:prstGeom prst="snip1Rect">
              <a:avLst/>
            </a:prstGeom>
            <a:solidFill>
              <a:srgbClr val="523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SUBTÍTULO"/>
            <p:cNvSpPr txBox="1"/>
            <p:nvPr/>
          </p:nvSpPr>
          <p:spPr>
            <a:xfrm>
              <a:off x="3605800" y="4124697"/>
              <a:ext cx="8115300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pt-BR" sz="5000" dirty="0">
                  <a:solidFill>
                    <a:schemeClr val="bg1"/>
                  </a:solidFill>
                </a:rPr>
                <a:t>SUBTÍTULO</a:t>
              </a:r>
            </a:p>
          </p:txBody>
        </p:sp>
        <p:sp>
          <p:nvSpPr>
            <p:cNvPr id="36" name="TÍTULO"/>
            <p:cNvSpPr txBox="1"/>
            <p:nvPr/>
          </p:nvSpPr>
          <p:spPr>
            <a:xfrm>
              <a:off x="1310129" y="1901223"/>
              <a:ext cx="11006565" cy="1182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0000">
                <a:lnSpc>
                  <a:spcPts val="8500"/>
                </a:lnSpc>
              </a:pPr>
              <a:r>
                <a:rPr lang="pt-BR" sz="9600" b="1" dirty="0">
                  <a:solidFill>
                    <a:schemeClr val="bg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TÍTULO</a:t>
              </a:r>
              <a:endParaRPr lang="pt-BR" sz="115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grpSp>
        <p:nvGrpSpPr>
          <p:cNvPr id="2" name="AUDIÊNCIA PÚBLICA"/>
          <p:cNvGrpSpPr/>
          <p:nvPr/>
        </p:nvGrpSpPr>
        <p:grpSpPr>
          <a:xfrm>
            <a:off x="77" y="-144142"/>
            <a:ext cx="6400723" cy="918264"/>
            <a:chOff x="77" y="-29842"/>
            <a:chExt cx="6400723" cy="918264"/>
          </a:xfrm>
        </p:grpSpPr>
        <p:sp>
          <p:nvSpPr>
            <p:cNvPr id="12" name="SABATINA" hidden="1"/>
            <p:cNvSpPr/>
            <p:nvPr/>
          </p:nvSpPr>
          <p:spPr>
            <a:xfrm>
              <a:off x="112719" y="92466"/>
              <a:ext cx="2272591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SABATINA</a:t>
              </a:r>
            </a:p>
          </p:txBody>
        </p:sp>
        <p:sp>
          <p:nvSpPr>
            <p:cNvPr id="17" name="EVENTO INTERATIVO" hidden="1"/>
            <p:cNvSpPr/>
            <p:nvPr/>
          </p:nvSpPr>
          <p:spPr>
            <a:xfrm>
              <a:off x="106093" y="99091"/>
              <a:ext cx="4333386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EVENTO INTERATIVO</a:t>
              </a:r>
            </a:p>
          </p:txBody>
        </p:sp>
        <p:sp>
          <p:nvSpPr>
            <p:cNvPr id="20" name="CURSO" hidden="1"/>
            <p:cNvSpPr/>
            <p:nvPr/>
          </p:nvSpPr>
          <p:spPr>
            <a:xfrm>
              <a:off x="119349" y="85835"/>
              <a:ext cx="1643195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CURSO</a:t>
              </a:r>
            </a:p>
          </p:txBody>
        </p:sp>
        <p:sp>
          <p:nvSpPr>
            <p:cNvPr id="19" name="CONFERÊNCIA" hidden="1"/>
            <p:cNvSpPr/>
            <p:nvPr/>
          </p:nvSpPr>
          <p:spPr>
            <a:xfrm>
              <a:off x="99466" y="65956"/>
              <a:ext cx="3094308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CONFERÊNCIA</a:t>
              </a:r>
            </a:p>
          </p:txBody>
        </p:sp>
        <p:sp>
          <p:nvSpPr>
            <p:cNvPr id="21" name="SIMPOSTO" hidden="1"/>
            <p:cNvSpPr/>
            <p:nvPr/>
          </p:nvSpPr>
          <p:spPr>
            <a:xfrm>
              <a:off x="112719" y="118970"/>
              <a:ext cx="2352103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SIMPOSTO</a:t>
              </a:r>
            </a:p>
          </p:txBody>
        </p:sp>
        <p:sp>
          <p:nvSpPr>
            <p:cNvPr id="22" name="PALESTRA" hidden="1"/>
            <p:cNvSpPr/>
            <p:nvPr/>
          </p:nvSpPr>
          <p:spPr>
            <a:xfrm>
              <a:off x="106094" y="138848"/>
              <a:ext cx="2358728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PALESTRA</a:t>
              </a:r>
            </a:p>
          </p:txBody>
        </p:sp>
        <p:sp>
          <p:nvSpPr>
            <p:cNvPr id="23" name="WORKSHOP" hidden="1"/>
            <p:cNvSpPr/>
            <p:nvPr/>
          </p:nvSpPr>
          <p:spPr>
            <a:xfrm>
              <a:off x="139226" y="145472"/>
              <a:ext cx="2656983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WORKSHOP</a:t>
              </a:r>
            </a:p>
          </p:txBody>
        </p:sp>
        <p:sp>
          <p:nvSpPr>
            <p:cNvPr id="24" name="SEMINÁRIO" hidden="1"/>
            <p:cNvSpPr/>
            <p:nvPr/>
          </p:nvSpPr>
          <p:spPr>
            <a:xfrm>
              <a:off x="119347" y="138845"/>
              <a:ext cx="2517836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SEMINÁRIO</a:t>
              </a:r>
            </a:p>
          </p:txBody>
        </p:sp>
        <p:sp>
          <p:nvSpPr>
            <p:cNvPr id="25" name="SESSÃO DE DEBATE TEMÁTICO" hidden="1"/>
            <p:cNvSpPr/>
            <p:nvPr/>
          </p:nvSpPr>
          <p:spPr>
            <a:xfrm>
              <a:off x="112717" y="105710"/>
              <a:ext cx="6288083" cy="696782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SESSÃO DE DEBATE TEMÁTICO</a:t>
              </a:r>
            </a:p>
          </p:txBody>
        </p:sp>
        <p:sp>
          <p:nvSpPr>
            <p:cNvPr id="26" name="MESA REDONDA" hidden="1"/>
            <p:cNvSpPr/>
            <p:nvPr/>
          </p:nvSpPr>
          <p:spPr>
            <a:xfrm>
              <a:off x="106097" y="112341"/>
              <a:ext cx="3510655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MESA REDONDA</a:t>
              </a:r>
            </a:p>
          </p:txBody>
        </p:sp>
        <p:sp>
          <p:nvSpPr>
            <p:cNvPr id="28" name="CONGRESSO" hidden="1"/>
            <p:cNvSpPr/>
            <p:nvPr/>
          </p:nvSpPr>
          <p:spPr>
            <a:xfrm>
              <a:off x="77" y="-29842"/>
              <a:ext cx="2769630" cy="742950"/>
            </a:xfrm>
            <a:prstGeom prst="rect">
              <a:avLst/>
            </a:prstGeom>
            <a:solidFill>
              <a:srgbClr val="6F4E90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Lato" panose="020F0502020204030203" pitchFamily="34" charset="0"/>
                  <a:cs typeface="Assistant" panose="00000500000000000000" pitchFamily="2" charset="-79"/>
                </a:rPr>
                <a:t>CONGRESSO</a:t>
              </a:r>
            </a:p>
          </p:txBody>
        </p:sp>
        <p:sp>
          <p:nvSpPr>
            <p:cNvPr id="27" name="AUDIÊNCIA PÚBLICA"/>
            <p:cNvSpPr/>
            <p:nvPr/>
          </p:nvSpPr>
          <p:spPr>
            <a:xfrm>
              <a:off x="205482" y="92463"/>
              <a:ext cx="3809927" cy="742950"/>
            </a:xfrm>
            <a:prstGeom prst="rect">
              <a:avLst/>
            </a:prstGeom>
            <a:solidFill>
              <a:schemeClr val="accent1">
                <a:lumMod val="75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latin typeface="Lato" panose="020F0502020204030203" pitchFamily="34" charset="0"/>
                  <a:cs typeface="Assistant" panose="00000500000000000000" pitchFamily="2" charset="-79"/>
                </a:rPr>
                <a:t>AUDIÊNCIA PÚBLICA</a:t>
              </a:r>
              <a:endParaRPr lang="pt-BR" sz="2800" b="1" dirty="0">
                <a:latin typeface="Lato" panose="020F0502020204030203" pitchFamily="34" charset="0"/>
                <a:cs typeface="Assistant" panose="00000500000000000000" pitchFamily="2" charset="-79"/>
              </a:endParaRPr>
            </a:p>
          </p:txBody>
        </p:sp>
      </p:grpSp>
      <p:sp>
        <p:nvSpPr>
          <p:cNvPr id="32" name="RETÂNGULO CLARO"/>
          <p:cNvSpPr/>
          <p:nvPr/>
        </p:nvSpPr>
        <p:spPr>
          <a:xfrm flipH="1">
            <a:off x="5088833" y="1888265"/>
            <a:ext cx="8120373" cy="623138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Lato" panose="020F0502020204030203" pitchFamily="34" charset="0"/>
            </a:endParaRPr>
          </a:p>
        </p:txBody>
      </p:sp>
      <p:sp>
        <p:nvSpPr>
          <p:cNvPr id="37" name="SUBTÍTULO"/>
          <p:cNvSpPr txBox="1"/>
          <p:nvPr/>
        </p:nvSpPr>
        <p:spPr>
          <a:xfrm flipH="1">
            <a:off x="1467549" y="1871538"/>
            <a:ext cx="9859698" cy="68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POR MANCHAS DE ÓLEO</a:t>
            </a:r>
            <a:endParaRPr lang="pt-BR" sz="4000" b="1" dirty="0">
              <a:solidFill>
                <a:schemeClr val="bg1"/>
              </a:solidFill>
              <a:latin typeface="Lato Black" panose="020F0A02020204030203" pitchFamily="34" charset="0"/>
              <a:cs typeface="Assistant" panose="00000500000000000000" pitchFamily="2" charset="-79"/>
            </a:endParaRPr>
          </a:p>
        </p:txBody>
      </p:sp>
      <p:sp>
        <p:nvSpPr>
          <p:cNvPr id="38" name="RETÂNGULO CLARO"/>
          <p:cNvSpPr/>
          <p:nvPr/>
        </p:nvSpPr>
        <p:spPr>
          <a:xfrm>
            <a:off x="7580242" y="2506583"/>
            <a:ext cx="5810879" cy="551765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Lato" panose="020F0502020204030203" pitchFamily="34" charset="0"/>
            </a:endParaRPr>
          </a:p>
        </p:txBody>
      </p:sp>
      <p:sp>
        <p:nvSpPr>
          <p:cNvPr id="40" name="SUBTÍTULO"/>
          <p:cNvSpPr txBox="1"/>
          <p:nvPr/>
        </p:nvSpPr>
        <p:spPr>
          <a:xfrm flipH="1">
            <a:off x="1464286" y="2437840"/>
            <a:ext cx="9859698" cy="68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pt-BR"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MPV 908/2019</a:t>
            </a:r>
            <a:endParaRPr lang="pt-BR" sz="4000" b="1" dirty="0">
              <a:solidFill>
                <a:schemeClr val="bg1"/>
              </a:solidFill>
              <a:latin typeface="Lato Black" panose="020F0A02020204030203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7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38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 Light</vt:lpstr>
      <vt:lpstr>Assistant</vt:lpstr>
      <vt:lpstr>Arial</vt:lpstr>
      <vt:lpstr>Lato</vt:lpstr>
      <vt:lpstr>Lato Black</vt:lpstr>
      <vt:lpstr>Calibri</vt:lpstr>
      <vt:lpstr>Tema do Office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 de Oliveira Marques</dc:creator>
  <cp:lastModifiedBy>Joao Victor Cavalcante Cizilio</cp:lastModifiedBy>
  <cp:revision>37</cp:revision>
  <dcterms:created xsi:type="dcterms:W3CDTF">2019-05-03T18:17:51Z</dcterms:created>
  <dcterms:modified xsi:type="dcterms:W3CDTF">2020-02-06T12:09:20Z</dcterms:modified>
</cp:coreProperties>
</file>