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1430000" cy="85725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4E90"/>
    <a:srgbClr val="7F59A5"/>
    <a:srgbClr val="523A6A"/>
    <a:srgbClr val="532476"/>
    <a:srgbClr val="8D42C6"/>
    <a:srgbClr val="276399"/>
    <a:srgbClr val="28659C"/>
    <a:srgbClr val="5B9BD5"/>
    <a:srgbClr val="FF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28" d="100"/>
          <a:sy n="28" d="100"/>
        </p:scale>
        <p:origin x="2466" y="1254"/>
      </p:cViewPr>
      <p:guideLst>
        <p:guide orient="horz" pos="270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02954"/>
            <a:ext cx="9715500" cy="2984500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4502547"/>
            <a:ext cx="8572500" cy="206970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500" indent="0" algn="ctr">
              <a:buNone/>
              <a:defRPr sz="2500"/>
            </a:lvl2pPr>
            <a:lvl3pPr marL="1143000" indent="0" algn="ctr">
              <a:buNone/>
              <a:defRPr sz="2250"/>
            </a:lvl3pPr>
            <a:lvl4pPr marL="1714500" indent="0" algn="ctr">
              <a:buNone/>
              <a:defRPr sz="2000"/>
            </a:lvl4pPr>
            <a:lvl5pPr marL="2286000" indent="0" algn="ctr">
              <a:buNone/>
              <a:defRPr sz="2000"/>
            </a:lvl5pPr>
            <a:lvl6pPr marL="2857500" indent="0" algn="ctr">
              <a:buNone/>
              <a:defRPr sz="2000"/>
            </a:lvl6pPr>
            <a:lvl7pPr marL="3429000" indent="0" algn="ctr">
              <a:buNone/>
              <a:defRPr sz="2000"/>
            </a:lvl7pPr>
            <a:lvl8pPr marL="4000500" indent="0" algn="ctr">
              <a:buNone/>
              <a:defRPr sz="2000"/>
            </a:lvl8pPr>
            <a:lvl9pPr marL="45720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14C-606E-4F1A-AA78-73DEF0FFF0DB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2A16-462A-462D-AEAD-0E479930D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117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14C-606E-4F1A-AA78-73DEF0FFF0DB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2A16-462A-462D-AEAD-0E479930D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780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456406"/>
            <a:ext cx="2464594" cy="72647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456406"/>
            <a:ext cx="7250906" cy="726479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14C-606E-4F1A-AA78-73DEF0FFF0DB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2A16-462A-462D-AEAD-0E479930D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805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14C-606E-4F1A-AA78-73DEF0FFF0DB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2A16-462A-462D-AEAD-0E479930D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942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14C-606E-4F1A-AA78-73DEF0FFF0DB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2A16-462A-462D-AEAD-0E479930D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82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60" y="2137175"/>
            <a:ext cx="9858375" cy="3565921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60" y="5736831"/>
            <a:ext cx="9858375" cy="1875234"/>
          </a:xfrm>
        </p:spPr>
        <p:txBody>
          <a:bodyPr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57150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4300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3pPr>
            <a:lvl4pPr marL="17145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860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575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4290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0005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5720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14C-606E-4F1A-AA78-73DEF0FFF0DB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2A16-462A-462D-AEAD-0E479930D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8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2282031"/>
            <a:ext cx="4857750" cy="54391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2282031"/>
            <a:ext cx="4857750" cy="54391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14C-606E-4F1A-AA78-73DEF0FFF0DB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2A16-462A-462D-AEAD-0E479930D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14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456408"/>
            <a:ext cx="9858375" cy="165695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3" y="2101454"/>
            <a:ext cx="4835425" cy="1029890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5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4000500" indent="0">
              <a:buNone/>
              <a:defRPr sz="2000" b="1"/>
            </a:lvl8pPr>
            <a:lvl9pPr marL="4572000" indent="0">
              <a:buNone/>
              <a:defRPr sz="20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3" y="3131344"/>
            <a:ext cx="4835425" cy="460573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8" y="2101454"/>
            <a:ext cx="4859239" cy="1029890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5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4000500" indent="0">
              <a:buNone/>
              <a:defRPr sz="2000" b="1"/>
            </a:lvl8pPr>
            <a:lvl9pPr marL="4572000" indent="0">
              <a:buNone/>
              <a:defRPr sz="20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8" y="3131344"/>
            <a:ext cx="4859239" cy="460573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14C-606E-4F1A-AA78-73DEF0FFF0DB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2A16-462A-462D-AEAD-0E479930D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4685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14C-606E-4F1A-AA78-73DEF0FFF0DB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2A16-462A-462D-AEAD-0E479930D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49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14C-606E-4F1A-AA78-73DEF0FFF0DB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2A16-462A-462D-AEAD-0E479930D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29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571500"/>
            <a:ext cx="3686473" cy="200025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1234283"/>
            <a:ext cx="5786438" cy="6092031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2571750"/>
            <a:ext cx="3686473" cy="4764485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50"/>
            </a:lvl2pPr>
            <a:lvl3pPr marL="1143000" indent="0">
              <a:buNone/>
              <a:defRPr sz="1500"/>
            </a:lvl3pPr>
            <a:lvl4pPr marL="1714500" indent="0">
              <a:buNone/>
              <a:defRPr sz="1250"/>
            </a:lvl4pPr>
            <a:lvl5pPr marL="2286000" indent="0">
              <a:buNone/>
              <a:defRPr sz="1250"/>
            </a:lvl5pPr>
            <a:lvl6pPr marL="2857500" indent="0">
              <a:buNone/>
              <a:defRPr sz="1250"/>
            </a:lvl6pPr>
            <a:lvl7pPr marL="3429000" indent="0">
              <a:buNone/>
              <a:defRPr sz="1250"/>
            </a:lvl7pPr>
            <a:lvl8pPr marL="4000500" indent="0">
              <a:buNone/>
              <a:defRPr sz="1250"/>
            </a:lvl8pPr>
            <a:lvl9pPr marL="4572000" indent="0">
              <a:buNone/>
              <a:defRPr sz="12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14C-606E-4F1A-AA78-73DEF0FFF0DB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2A16-462A-462D-AEAD-0E479930D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162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571500"/>
            <a:ext cx="3686473" cy="200025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1234283"/>
            <a:ext cx="5786438" cy="6092031"/>
          </a:xfrm>
        </p:spPr>
        <p:txBody>
          <a:bodyPr anchor="t"/>
          <a:lstStyle>
            <a:lvl1pPr marL="0" indent="0">
              <a:buNone/>
              <a:defRPr sz="4000"/>
            </a:lvl1pPr>
            <a:lvl2pPr marL="571500" indent="0">
              <a:buNone/>
              <a:defRPr sz="3500"/>
            </a:lvl2pPr>
            <a:lvl3pPr marL="1143000" indent="0">
              <a:buNone/>
              <a:defRPr sz="3000"/>
            </a:lvl3pPr>
            <a:lvl4pPr marL="1714500" indent="0">
              <a:buNone/>
              <a:defRPr sz="2500"/>
            </a:lvl4pPr>
            <a:lvl5pPr marL="2286000" indent="0">
              <a:buNone/>
              <a:defRPr sz="2500"/>
            </a:lvl5pPr>
            <a:lvl6pPr marL="2857500" indent="0">
              <a:buNone/>
              <a:defRPr sz="2500"/>
            </a:lvl6pPr>
            <a:lvl7pPr marL="3429000" indent="0">
              <a:buNone/>
              <a:defRPr sz="2500"/>
            </a:lvl7pPr>
            <a:lvl8pPr marL="4000500" indent="0">
              <a:buNone/>
              <a:defRPr sz="2500"/>
            </a:lvl8pPr>
            <a:lvl9pPr marL="4572000" indent="0">
              <a:buNone/>
              <a:defRPr sz="25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2571750"/>
            <a:ext cx="3686473" cy="4764485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50"/>
            </a:lvl2pPr>
            <a:lvl3pPr marL="1143000" indent="0">
              <a:buNone/>
              <a:defRPr sz="1500"/>
            </a:lvl3pPr>
            <a:lvl4pPr marL="1714500" indent="0">
              <a:buNone/>
              <a:defRPr sz="1250"/>
            </a:lvl4pPr>
            <a:lvl5pPr marL="2286000" indent="0">
              <a:buNone/>
              <a:defRPr sz="1250"/>
            </a:lvl5pPr>
            <a:lvl6pPr marL="2857500" indent="0">
              <a:buNone/>
              <a:defRPr sz="1250"/>
            </a:lvl6pPr>
            <a:lvl7pPr marL="3429000" indent="0">
              <a:buNone/>
              <a:defRPr sz="1250"/>
            </a:lvl7pPr>
            <a:lvl8pPr marL="4000500" indent="0">
              <a:buNone/>
              <a:defRPr sz="1250"/>
            </a:lvl8pPr>
            <a:lvl9pPr marL="4572000" indent="0">
              <a:buNone/>
              <a:defRPr sz="12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14C-606E-4F1A-AA78-73DEF0FFF0DB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2A16-462A-462D-AEAD-0E479930D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12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456408"/>
            <a:ext cx="9858375" cy="1656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2282031"/>
            <a:ext cx="9858375" cy="5439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7945440"/>
            <a:ext cx="2571750" cy="456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3014C-606E-4F1A-AA78-73DEF0FFF0DB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7945440"/>
            <a:ext cx="3857625" cy="456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7945440"/>
            <a:ext cx="2571750" cy="456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42A16-462A-462D-AEAD-0E479930D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01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5" r:id="rId12"/>
  </p:sldLayoutIdLst>
  <p:txStyles>
    <p:titleStyle>
      <a:lvl1pPr algn="l" defTabSz="1143000" rtl="0" eaLnBrk="1" latinLnBrk="0" hangingPunct="1">
        <a:lnSpc>
          <a:spcPct val="90000"/>
        </a:lnSpc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1143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57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2000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571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286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857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000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572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140" y="-351693"/>
            <a:ext cx="12698023" cy="9523517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076" y="-351693"/>
            <a:ext cx="12025883" cy="9019412"/>
          </a:xfrm>
          <a:prstGeom prst="rect">
            <a:avLst/>
          </a:prstGeom>
        </p:spPr>
      </p:pic>
      <p:sp>
        <p:nvSpPr>
          <p:cNvPr id="13" name="degradê"/>
          <p:cNvSpPr/>
          <p:nvPr/>
        </p:nvSpPr>
        <p:spPr>
          <a:xfrm>
            <a:off x="-721414" y="-949568"/>
            <a:ext cx="13994248" cy="97959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9000"/>
                </a:schemeClr>
              </a:gs>
              <a:gs pos="1000">
                <a:schemeClr val="tx1">
                  <a:lumMod val="0"/>
                  <a:alpha val="21000"/>
                </a:schemeClr>
              </a:gs>
              <a:gs pos="87000">
                <a:srgbClr val="7F59A5">
                  <a:alpha val="43000"/>
                </a:srgbClr>
              </a:gs>
              <a:gs pos="96000">
                <a:srgbClr val="523A6A">
                  <a:alpha val="89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SENADO FEDERAL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80" y="7868747"/>
            <a:ext cx="1731720" cy="520052"/>
          </a:xfrm>
          <a:prstGeom prst="rect">
            <a:avLst/>
          </a:prstGeom>
        </p:spPr>
      </p:pic>
      <p:pic>
        <p:nvPicPr>
          <p:cNvPr id="16" name="ECIDADANIA LOG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80" y="7859667"/>
            <a:ext cx="2359186" cy="543305"/>
          </a:xfrm>
          <a:prstGeom prst="rect">
            <a:avLst/>
          </a:prstGeom>
        </p:spPr>
      </p:pic>
      <p:sp>
        <p:nvSpPr>
          <p:cNvPr id="14" name="PARTICIPE EM SENADO..."/>
          <p:cNvSpPr txBox="1"/>
          <p:nvPr/>
        </p:nvSpPr>
        <p:spPr>
          <a:xfrm>
            <a:off x="2464822" y="5456246"/>
            <a:ext cx="6500355" cy="2410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pt-BR" sz="4800" dirty="0" smtClean="0">
                <a:solidFill>
                  <a:schemeClr val="bg1"/>
                </a:solidFill>
              </a:rPr>
              <a:t>Participe em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pt-BR" sz="4800" dirty="0" smtClean="0">
                <a:solidFill>
                  <a:schemeClr val="bg1"/>
                </a:solidFill>
              </a:rPr>
              <a:t>senado.leg.br/</a:t>
            </a:r>
            <a:r>
              <a:rPr lang="pt-BR" sz="4800" dirty="0" err="1" smtClean="0">
                <a:solidFill>
                  <a:schemeClr val="bg1"/>
                </a:solidFill>
              </a:rPr>
              <a:t>ecidadania</a:t>
            </a:r>
            <a:endParaRPr lang="pt-BR" sz="4800" dirty="0" smtClean="0">
              <a:solidFill>
                <a:schemeClr val="bg1"/>
              </a:solidFill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pt-BR" sz="4800" dirty="0">
                <a:solidFill>
                  <a:schemeClr val="bg1"/>
                </a:solidFill>
              </a:rPr>
              <a:t>o</a:t>
            </a:r>
            <a:r>
              <a:rPr lang="pt-BR" sz="4800" dirty="0" smtClean="0">
                <a:solidFill>
                  <a:schemeClr val="bg1"/>
                </a:solidFill>
              </a:rPr>
              <a:t>u 0800 61 2211</a:t>
            </a: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9" name="RETÂNGULO ESCURO"/>
          <p:cNvSpPr/>
          <p:nvPr/>
        </p:nvSpPr>
        <p:spPr>
          <a:xfrm flipH="1">
            <a:off x="3616752" y="3736132"/>
            <a:ext cx="8122530" cy="1418308"/>
          </a:xfrm>
          <a:prstGeom prst="snip1Rect">
            <a:avLst/>
          </a:prstGeom>
          <a:solidFill>
            <a:srgbClr val="7F5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CLARO"/>
          <p:cNvSpPr/>
          <p:nvPr/>
        </p:nvSpPr>
        <p:spPr>
          <a:xfrm flipH="1">
            <a:off x="1911930" y="1276341"/>
            <a:ext cx="10022898" cy="2466604"/>
          </a:xfrm>
          <a:prstGeom prst="snip1Rect">
            <a:avLst/>
          </a:prstGeom>
          <a:solidFill>
            <a:srgbClr val="523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para compor o Conselho Nacional de Justiça"/>
          <p:cNvSpPr txBox="1"/>
          <p:nvPr/>
        </p:nvSpPr>
        <p:spPr>
          <a:xfrm>
            <a:off x="3453400" y="3786769"/>
            <a:ext cx="8115300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pt-BR" sz="5000" dirty="0" smtClean="0">
                <a:solidFill>
                  <a:schemeClr val="bg1"/>
                </a:solidFill>
              </a:rPr>
              <a:t>PARA COMPOR O CONSELHO NACIONAL DE JUSTIÇA</a:t>
            </a: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10" name="IVANA FARINA"/>
          <p:cNvSpPr txBox="1"/>
          <p:nvPr/>
        </p:nvSpPr>
        <p:spPr>
          <a:xfrm>
            <a:off x="1157729" y="1470528"/>
            <a:ext cx="11006565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0000">
              <a:lnSpc>
                <a:spcPts val="8500"/>
              </a:lnSpc>
            </a:pPr>
            <a:r>
              <a:rPr lang="pt-BR" sz="9600" b="1" dirty="0">
                <a:solidFill>
                  <a:schemeClr val="bg1"/>
                </a:solidFill>
              </a:rPr>
              <a:t>IVANA FARINA NAVARRETE PENA</a:t>
            </a:r>
            <a:endParaRPr lang="pt-BR" sz="11500" b="1" dirty="0">
              <a:solidFill>
                <a:schemeClr val="bg1"/>
              </a:solidFill>
            </a:endParaRPr>
          </a:p>
        </p:txBody>
      </p:sp>
      <p:sp>
        <p:nvSpPr>
          <p:cNvPr id="12" name="AUDIÊNCIA PÚBLICA"/>
          <p:cNvSpPr/>
          <p:nvPr/>
        </p:nvSpPr>
        <p:spPr>
          <a:xfrm>
            <a:off x="192231" y="185230"/>
            <a:ext cx="4171950" cy="742950"/>
          </a:xfrm>
          <a:prstGeom prst="rect">
            <a:avLst/>
          </a:prstGeom>
          <a:solidFill>
            <a:srgbClr val="6F4E90">
              <a:alpha val="6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/>
              <a:t>AUDIÊNCIA PÚBLICA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95327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20</Words>
  <Application>Microsoft Office PowerPoint</Application>
  <PresentationFormat>Personalizar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>Senado Federal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Vinicius de Oliveira Marques</dc:creator>
  <cp:lastModifiedBy>Marcos Vinicius de Oliveira Marques</cp:lastModifiedBy>
  <cp:revision>13</cp:revision>
  <dcterms:created xsi:type="dcterms:W3CDTF">2019-05-03T18:17:51Z</dcterms:created>
  <dcterms:modified xsi:type="dcterms:W3CDTF">2019-05-03T20:47:40Z</dcterms:modified>
</cp:coreProperties>
</file>