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8" r:id="rId3"/>
    <p:sldId id="258" r:id="rId4"/>
    <p:sldId id="354" r:id="rId5"/>
    <p:sldId id="355" r:id="rId6"/>
    <p:sldId id="356" r:id="rId7"/>
    <p:sldId id="359" r:id="rId8"/>
    <p:sldId id="357" r:id="rId9"/>
    <p:sldId id="360" r:id="rId10"/>
    <p:sldId id="358" r:id="rId11"/>
    <p:sldId id="36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0" autoAdjust="0"/>
  </p:normalViewPr>
  <p:slideViewPr>
    <p:cSldViewPr>
      <p:cViewPr varScale="1">
        <p:scale>
          <a:sx n="67" d="100"/>
          <a:sy n="67" d="100"/>
        </p:scale>
        <p:origin x="12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5D4A0-C347-42F0-913C-DDD18841292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E8CA7F-AE10-426B-8BE6-69BA9B222F14}">
      <dgm:prSet phldrT="[Texto]"/>
      <dgm:spPr/>
      <dgm:t>
        <a:bodyPr/>
        <a:lstStyle/>
        <a:p>
          <a:r>
            <a:rPr lang="pt-BR" dirty="0" smtClean="0"/>
            <a:t>Não é uma área, mas uma função</a:t>
          </a:r>
          <a:endParaRPr lang="pt-BR" dirty="0"/>
        </a:p>
      </dgm:t>
    </dgm:pt>
    <dgm:pt modelId="{EDF06876-5554-4024-B1EA-318B429ABE67}" type="parTrans" cxnId="{209DB45D-F569-4196-A73E-3C3035172C05}">
      <dgm:prSet/>
      <dgm:spPr/>
      <dgm:t>
        <a:bodyPr/>
        <a:lstStyle/>
        <a:p>
          <a:endParaRPr lang="pt-BR"/>
        </a:p>
      </dgm:t>
    </dgm:pt>
    <dgm:pt modelId="{19B23AB9-B9DE-4B7F-9F25-623CA6DD53B5}" type="sibTrans" cxnId="{209DB45D-F569-4196-A73E-3C3035172C05}">
      <dgm:prSet/>
      <dgm:spPr/>
      <dgm:t>
        <a:bodyPr/>
        <a:lstStyle/>
        <a:p>
          <a:endParaRPr lang="pt-BR"/>
        </a:p>
      </dgm:t>
    </dgm:pt>
    <dgm:pt modelId="{AD384C6A-FDA0-474A-B90D-C2700A336241}">
      <dgm:prSet phldrT="[Texto]"/>
      <dgm:spPr/>
      <dgm:t>
        <a:bodyPr/>
        <a:lstStyle/>
        <a:p>
          <a:r>
            <a:rPr lang="pt-BR" dirty="0" smtClean="0"/>
            <a:t>Gestão em geral é essencialmente gestão de pessoas</a:t>
          </a:r>
          <a:endParaRPr lang="pt-BR" dirty="0"/>
        </a:p>
      </dgm:t>
    </dgm:pt>
    <dgm:pt modelId="{F69DCEF2-F097-4C62-8ACB-F59DDA3C3ACC}" type="parTrans" cxnId="{EDCBC4EE-E9AA-4CE6-92DC-D9F09482E5CE}">
      <dgm:prSet/>
      <dgm:spPr/>
      <dgm:t>
        <a:bodyPr/>
        <a:lstStyle/>
        <a:p>
          <a:endParaRPr lang="pt-BR"/>
        </a:p>
      </dgm:t>
    </dgm:pt>
    <dgm:pt modelId="{8484BD5D-8E0B-4239-8065-847E71013952}" type="sibTrans" cxnId="{EDCBC4EE-E9AA-4CE6-92DC-D9F09482E5CE}">
      <dgm:prSet/>
      <dgm:spPr/>
      <dgm:t>
        <a:bodyPr/>
        <a:lstStyle/>
        <a:p>
          <a:endParaRPr lang="pt-BR"/>
        </a:p>
      </dgm:t>
    </dgm:pt>
    <dgm:pt modelId="{7A548E1C-F7AA-4162-AA5F-F54AB9810615}">
      <dgm:prSet phldrT="[Texto]"/>
      <dgm:spPr/>
      <dgm:t>
        <a:bodyPr/>
        <a:lstStyle/>
        <a:p>
          <a:r>
            <a:rPr lang="pt-BR" dirty="0" smtClean="0"/>
            <a:t>É fundamental a gestão de pessoas a capacidade analítica</a:t>
          </a:r>
          <a:endParaRPr lang="pt-BR" dirty="0"/>
        </a:p>
      </dgm:t>
    </dgm:pt>
    <dgm:pt modelId="{11D0F07D-0B21-4A05-936F-D4D4BA8C7642}" type="parTrans" cxnId="{2FD27D9E-8FEC-4DE6-93A0-F52A5CF554DE}">
      <dgm:prSet/>
      <dgm:spPr/>
      <dgm:t>
        <a:bodyPr/>
        <a:lstStyle/>
        <a:p>
          <a:endParaRPr lang="pt-BR"/>
        </a:p>
      </dgm:t>
    </dgm:pt>
    <dgm:pt modelId="{10817A17-664B-4FDA-8ECC-D15677C6A6DD}" type="sibTrans" cxnId="{2FD27D9E-8FEC-4DE6-93A0-F52A5CF554DE}">
      <dgm:prSet/>
      <dgm:spPr/>
      <dgm:t>
        <a:bodyPr/>
        <a:lstStyle/>
        <a:p>
          <a:endParaRPr lang="pt-BR"/>
        </a:p>
      </dgm:t>
    </dgm:pt>
    <dgm:pt modelId="{0D7BC88F-BFDD-4CB0-90C3-61405C12F7C8}" type="pres">
      <dgm:prSet presAssocID="{6245D4A0-C347-42F0-913C-DDD1884129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4764248-85C8-415E-833C-8EAB27AAF19A}" type="pres">
      <dgm:prSet presAssocID="{6245D4A0-C347-42F0-913C-DDD188412929}" presName="dummyMaxCanvas" presStyleCnt="0">
        <dgm:presLayoutVars/>
      </dgm:prSet>
      <dgm:spPr/>
    </dgm:pt>
    <dgm:pt modelId="{CC1EFC7E-8E65-4D39-B81A-63E8A7B04A0F}" type="pres">
      <dgm:prSet presAssocID="{6245D4A0-C347-42F0-913C-DDD188412929}" presName="ThreeNodes_1" presStyleLbl="node1" presStyleIdx="0" presStyleCnt="3" custLinFactNeighborY="-59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6D3663-1EB6-437A-A3FC-E827B692ABF2}" type="pres">
      <dgm:prSet presAssocID="{6245D4A0-C347-42F0-913C-DDD18841292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2EA1DE-72E8-4208-A91C-CD470B0A5E98}" type="pres">
      <dgm:prSet presAssocID="{6245D4A0-C347-42F0-913C-DDD18841292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E70103-CF4A-45E5-B219-5999C21DBD35}" type="pres">
      <dgm:prSet presAssocID="{6245D4A0-C347-42F0-913C-DDD18841292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3CB04-AD84-4A29-BF66-CED02EF156D7}" type="pres">
      <dgm:prSet presAssocID="{6245D4A0-C347-42F0-913C-DDD18841292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849891-0C29-4BCB-82B6-27395E4BCC4C}" type="pres">
      <dgm:prSet presAssocID="{6245D4A0-C347-42F0-913C-DDD18841292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175F27-14A4-4F31-99C5-7036983CF4C0}" type="pres">
      <dgm:prSet presAssocID="{6245D4A0-C347-42F0-913C-DDD18841292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4D7ED7-C5D1-4296-B1D8-D05C5ADDB9C2}" type="pres">
      <dgm:prSet presAssocID="{6245D4A0-C347-42F0-913C-DDD18841292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8EFD2D-BB3A-4E2C-A8CE-A3EE0D9673C5}" type="presOf" srcId="{0FE8CA7F-AE10-426B-8BE6-69BA9B222F14}" destId="{B4849891-0C29-4BCB-82B6-27395E4BCC4C}" srcOrd="1" destOrd="0" presId="urn:microsoft.com/office/officeart/2005/8/layout/vProcess5"/>
    <dgm:cxn modelId="{CF72745F-C08B-440B-A8F7-13E9AE413CFB}" type="presOf" srcId="{0FE8CA7F-AE10-426B-8BE6-69BA9B222F14}" destId="{CC1EFC7E-8E65-4D39-B81A-63E8A7B04A0F}" srcOrd="0" destOrd="0" presId="urn:microsoft.com/office/officeart/2005/8/layout/vProcess5"/>
    <dgm:cxn modelId="{A8746106-3D38-4C81-B51E-99921F19E3B3}" type="presOf" srcId="{6245D4A0-C347-42F0-913C-DDD188412929}" destId="{0D7BC88F-BFDD-4CB0-90C3-61405C12F7C8}" srcOrd="0" destOrd="0" presId="urn:microsoft.com/office/officeart/2005/8/layout/vProcess5"/>
    <dgm:cxn modelId="{2FD27D9E-8FEC-4DE6-93A0-F52A5CF554DE}" srcId="{6245D4A0-C347-42F0-913C-DDD188412929}" destId="{7A548E1C-F7AA-4162-AA5F-F54AB9810615}" srcOrd="2" destOrd="0" parTransId="{11D0F07D-0B21-4A05-936F-D4D4BA8C7642}" sibTransId="{10817A17-664B-4FDA-8ECC-D15677C6A6DD}"/>
    <dgm:cxn modelId="{2673309F-58B5-4096-AD4A-28FD5CB2736D}" type="presOf" srcId="{7A548E1C-F7AA-4162-AA5F-F54AB9810615}" destId="{AB4D7ED7-C5D1-4296-B1D8-D05C5ADDB9C2}" srcOrd="1" destOrd="0" presId="urn:microsoft.com/office/officeart/2005/8/layout/vProcess5"/>
    <dgm:cxn modelId="{EF3BA3AE-83C2-49B6-B660-2ECA5AFF8F16}" type="presOf" srcId="{19B23AB9-B9DE-4B7F-9F25-623CA6DD53B5}" destId="{6EE70103-CF4A-45E5-B219-5999C21DBD35}" srcOrd="0" destOrd="0" presId="urn:microsoft.com/office/officeart/2005/8/layout/vProcess5"/>
    <dgm:cxn modelId="{209DB45D-F569-4196-A73E-3C3035172C05}" srcId="{6245D4A0-C347-42F0-913C-DDD188412929}" destId="{0FE8CA7F-AE10-426B-8BE6-69BA9B222F14}" srcOrd="0" destOrd="0" parTransId="{EDF06876-5554-4024-B1EA-318B429ABE67}" sibTransId="{19B23AB9-B9DE-4B7F-9F25-623CA6DD53B5}"/>
    <dgm:cxn modelId="{595F8786-1FE7-48B5-AF50-78A936FA518E}" type="presOf" srcId="{AD384C6A-FDA0-474A-B90D-C2700A336241}" destId="{E16D3663-1EB6-437A-A3FC-E827B692ABF2}" srcOrd="0" destOrd="0" presId="urn:microsoft.com/office/officeart/2005/8/layout/vProcess5"/>
    <dgm:cxn modelId="{398FF2E7-E17A-452A-9501-9EA9E171788D}" type="presOf" srcId="{7A548E1C-F7AA-4162-AA5F-F54AB9810615}" destId="{5D2EA1DE-72E8-4208-A91C-CD470B0A5E98}" srcOrd="0" destOrd="0" presId="urn:microsoft.com/office/officeart/2005/8/layout/vProcess5"/>
    <dgm:cxn modelId="{02A3609F-D018-4E3B-B947-FACF44BFC955}" type="presOf" srcId="{8484BD5D-8E0B-4239-8065-847E71013952}" destId="{B493CB04-AD84-4A29-BF66-CED02EF156D7}" srcOrd="0" destOrd="0" presId="urn:microsoft.com/office/officeart/2005/8/layout/vProcess5"/>
    <dgm:cxn modelId="{EDCBC4EE-E9AA-4CE6-92DC-D9F09482E5CE}" srcId="{6245D4A0-C347-42F0-913C-DDD188412929}" destId="{AD384C6A-FDA0-474A-B90D-C2700A336241}" srcOrd="1" destOrd="0" parTransId="{F69DCEF2-F097-4C62-8ACB-F59DDA3C3ACC}" sibTransId="{8484BD5D-8E0B-4239-8065-847E71013952}"/>
    <dgm:cxn modelId="{9735A9EE-47D4-4A94-8653-8EC08EFCD477}" type="presOf" srcId="{AD384C6A-FDA0-474A-B90D-C2700A336241}" destId="{49175F27-14A4-4F31-99C5-7036983CF4C0}" srcOrd="1" destOrd="0" presId="urn:microsoft.com/office/officeart/2005/8/layout/vProcess5"/>
    <dgm:cxn modelId="{4EAB66A7-F5ED-4933-A774-A7D157BAECCB}" type="presParOf" srcId="{0D7BC88F-BFDD-4CB0-90C3-61405C12F7C8}" destId="{B4764248-85C8-415E-833C-8EAB27AAF19A}" srcOrd="0" destOrd="0" presId="urn:microsoft.com/office/officeart/2005/8/layout/vProcess5"/>
    <dgm:cxn modelId="{23DEF0F3-9D83-467C-8BC9-51A741C4CE26}" type="presParOf" srcId="{0D7BC88F-BFDD-4CB0-90C3-61405C12F7C8}" destId="{CC1EFC7E-8E65-4D39-B81A-63E8A7B04A0F}" srcOrd="1" destOrd="0" presId="urn:microsoft.com/office/officeart/2005/8/layout/vProcess5"/>
    <dgm:cxn modelId="{19311C33-DCF3-46F7-AD48-34C88E5291F5}" type="presParOf" srcId="{0D7BC88F-BFDD-4CB0-90C3-61405C12F7C8}" destId="{E16D3663-1EB6-437A-A3FC-E827B692ABF2}" srcOrd="2" destOrd="0" presId="urn:microsoft.com/office/officeart/2005/8/layout/vProcess5"/>
    <dgm:cxn modelId="{16713ADE-26E9-404A-9EDA-446043F7C691}" type="presParOf" srcId="{0D7BC88F-BFDD-4CB0-90C3-61405C12F7C8}" destId="{5D2EA1DE-72E8-4208-A91C-CD470B0A5E98}" srcOrd="3" destOrd="0" presId="urn:microsoft.com/office/officeart/2005/8/layout/vProcess5"/>
    <dgm:cxn modelId="{817A0939-A4ED-4EAB-9A88-98841A052217}" type="presParOf" srcId="{0D7BC88F-BFDD-4CB0-90C3-61405C12F7C8}" destId="{6EE70103-CF4A-45E5-B219-5999C21DBD35}" srcOrd="4" destOrd="0" presId="urn:microsoft.com/office/officeart/2005/8/layout/vProcess5"/>
    <dgm:cxn modelId="{01E357BB-0A30-4F70-BF33-5964905912D1}" type="presParOf" srcId="{0D7BC88F-BFDD-4CB0-90C3-61405C12F7C8}" destId="{B493CB04-AD84-4A29-BF66-CED02EF156D7}" srcOrd="5" destOrd="0" presId="urn:microsoft.com/office/officeart/2005/8/layout/vProcess5"/>
    <dgm:cxn modelId="{FD9B7BCD-E705-40C2-9B0B-D3BE61167FBF}" type="presParOf" srcId="{0D7BC88F-BFDD-4CB0-90C3-61405C12F7C8}" destId="{B4849891-0C29-4BCB-82B6-27395E4BCC4C}" srcOrd="6" destOrd="0" presId="urn:microsoft.com/office/officeart/2005/8/layout/vProcess5"/>
    <dgm:cxn modelId="{EB14BBE5-1673-465A-80BB-58B686AE4786}" type="presParOf" srcId="{0D7BC88F-BFDD-4CB0-90C3-61405C12F7C8}" destId="{49175F27-14A4-4F31-99C5-7036983CF4C0}" srcOrd="7" destOrd="0" presId="urn:microsoft.com/office/officeart/2005/8/layout/vProcess5"/>
    <dgm:cxn modelId="{2EF92F91-4811-4915-B92F-B7D5C4780454}" type="presParOf" srcId="{0D7BC88F-BFDD-4CB0-90C3-61405C12F7C8}" destId="{AB4D7ED7-C5D1-4296-B1D8-D05C5ADDB9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1BF3F-CB57-4296-A996-3477A8E13E0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E87D9D6-525E-421E-9DAC-C95E5DBC17CB}">
      <dgm:prSet phldrT="[Texto]"/>
      <dgm:spPr/>
      <dgm:t>
        <a:bodyPr/>
        <a:lstStyle/>
        <a:p>
          <a:r>
            <a:rPr lang="pt-BR" dirty="0" smtClean="0"/>
            <a:t>Propósito valioso</a:t>
          </a:r>
          <a:endParaRPr lang="pt-BR" dirty="0"/>
        </a:p>
      </dgm:t>
    </dgm:pt>
    <dgm:pt modelId="{1EA21612-015C-4E03-8E0B-3F43451E220B}" type="parTrans" cxnId="{EC82FFDE-A553-4BB2-B4C5-E58C04367C40}">
      <dgm:prSet/>
      <dgm:spPr/>
      <dgm:t>
        <a:bodyPr/>
        <a:lstStyle/>
        <a:p>
          <a:endParaRPr lang="pt-BR"/>
        </a:p>
      </dgm:t>
    </dgm:pt>
    <dgm:pt modelId="{06FA443A-96CC-4235-9C6B-980D71D343DA}" type="sibTrans" cxnId="{EC82FFDE-A553-4BB2-B4C5-E58C04367C40}">
      <dgm:prSet/>
      <dgm:spPr/>
      <dgm:t>
        <a:bodyPr/>
        <a:lstStyle/>
        <a:p>
          <a:endParaRPr lang="pt-BR"/>
        </a:p>
      </dgm:t>
    </dgm:pt>
    <dgm:pt modelId="{3F869845-87D4-4A2B-93D5-CAF2D1B717EE}">
      <dgm:prSet phldrT="[Texto]"/>
      <dgm:spPr/>
      <dgm:t>
        <a:bodyPr/>
        <a:lstStyle/>
        <a:p>
          <a:r>
            <a:rPr lang="pt-BR" dirty="0" smtClean="0"/>
            <a:t>Ambiente Autorizador</a:t>
          </a:r>
          <a:endParaRPr lang="pt-BR" dirty="0"/>
        </a:p>
      </dgm:t>
    </dgm:pt>
    <dgm:pt modelId="{AB16728C-CA50-4F24-9EDD-25C0E40AD22B}" type="parTrans" cxnId="{3CD06198-2DF0-41F3-87FB-62032192ACED}">
      <dgm:prSet/>
      <dgm:spPr/>
      <dgm:t>
        <a:bodyPr/>
        <a:lstStyle/>
        <a:p>
          <a:endParaRPr lang="pt-BR"/>
        </a:p>
      </dgm:t>
    </dgm:pt>
    <dgm:pt modelId="{D47EFFA6-A904-41B4-861B-AE6DA9686F94}" type="sibTrans" cxnId="{3CD06198-2DF0-41F3-87FB-62032192ACED}">
      <dgm:prSet/>
      <dgm:spPr/>
      <dgm:t>
        <a:bodyPr/>
        <a:lstStyle/>
        <a:p>
          <a:endParaRPr lang="pt-BR"/>
        </a:p>
      </dgm:t>
    </dgm:pt>
    <dgm:pt modelId="{A7026039-24A2-4908-91F0-EAF93512CC16}">
      <dgm:prSet phldrT="[Texto]"/>
      <dgm:spPr/>
      <dgm:t>
        <a:bodyPr/>
        <a:lstStyle/>
        <a:p>
          <a:r>
            <a:rPr lang="pt-BR" dirty="0" smtClean="0"/>
            <a:t>Capacidade Operacional</a:t>
          </a:r>
          <a:endParaRPr lang="pt-BR" dirty="0"/>
        </a:p>
      </dgm:t>
    </dgm:pt>
    <dgm:pt modelId="{7A514700-7B3C-4106-B1CA-3213A93B4541}" type="parTrans" cxnId="{35F7B8F8-6FAD-4505-9669-DC62EAC0B511}">
      <dgm:prSet/>
      <dgm:spPr/>
      <dgm:t>
        <a:bodyPr/>
        <a:lstStyle/>
        <a:p>
          <a:endParaRPr lang="pt-BR"/>
        </a:p>
      </dgm:t>
    </dgm:pt>
    <dgm:pt modelId="{1FDB993B-ECD8-45C5-9A69-94E52FBFE523}" type="sibTrans" cxnId="{35F7B8F8-6FAD-4505-9669-DC62EAC0B511}">
      <dgm:prSet/>
      <dgm:spPr/>
      <dgm:t>
        <a:bodyPr/>
        <a:lstStyle/>
        <a:p>
          <a:endParaRPr lang="pt-BR"/>
        </a:p>
      </dgm:t>
    </dgm:pt>
    <dgm:pt modelId="{CBA74E73-F725-4FBE-8949-9FFCBAFE117B}" type="pres">
      <dgm:prSet presAssocID="{94A1BF3F-CB57-4296-A996-3477A8E13E04}" presName="compositeShape" presStyleCnt="0">
        <dgm:presLayoutVars>
          <dgm:dir/>
          <dgm:resizeHandles/>
        </dgm:presLayoutVars>
      </dgm:prSet>
      <dgm:spPr/>
    </dgm:pt>
    <dgm:pt modelId="{747A6013-8E78-4815-BE2C-D2C19726EDD6}" type="pres">
      <dgm:prSet presAssocID="{94A1BF3F-CB57-4296-A996-3477A8E13E04}" presName="pyramid" presStyleLbl="node1" presStyleIdx="0" presStyleCnt="1"/>
      <dgm:spPr/>
    </dgm:pt>
    <dgm:pt modelId="{8C672555-3680-4DDE-A3CD-1D608CC216B4}" type="pres">
      <dgm:prSet presAssocID="{94A1BF3F-CB57-4296-A996-3477A8E13E04}" presName="theList" presStyleCnt="0"/>
      <dgm:spPr/>
    </dgm:pt>
    <dgm:pt modelId="{A0692943-9A16-4A3E-BC0E-64F766AFFA88}" type="pres">
      <dgm:prSet presAssocID="{2E87D9D6-525E-421E-9DAC-C95E5DBC17C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68D1DA-FC52-42C4-AAEC-423BB94A3930}" type="pres">
      <dgm:prSet presAssocID="{2E87D9D6-525E-421E-9DAC-C95E5DBC17CB}" presName="aSpace" presStyleCnt="0"/>
      <dgm:spPr/>
    </dgm:pt>
    <dgm:pt modelId="{68CCDE96-99AE-453C-BF85-DF20A41CECFD}" type="pres">
      <dgm:prSet presAssocID="{3F869845-87D4-4A2B-93D5-CAF2D1B717E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68A613-4247-4673-B20C-E778342742DA}" type="pres">
      <dgm:prSet presAssocID="{3F869845-87D4-4A2B-93D5-CAF2D1B717EE}" presName="aSpace" presStyleCnt="0"/>
      <dgm:spPr/>
    </dgm:pt>
    <dgm:pt modelId="{FF49EFED-1451-4976-BC0E-A5799338AC2D}" type="pres">
      <dgm:prSet presAssocID="{A7026039-24A2-4908-91F0-EAF93512CC1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94692D-B62F-46CD-9303-A58C2951741B}" type="pres">
      <dgm:prSet presAssocID="{A7026039-24A2-4908-91F0-EAF93512CC16}" presName="aSpace" presStyleCnt="0"/>
      <dgm:spPr/>
    </dgm:pt>
  </dgm:ptLst>
  <dgm:cxnLst>
    <dgm:cxn modelId="{530ABE12-EAA7-4BED-BB90-EF275838652C}" type="presOf" srcId="{94A1BF3F-CB57-4296-A996-3477A8E13E04}" destId="{CBA74E73-F725-4FBE-8949-9FFCBAFE117B}" srcOrd="0" destOrd="0" presId="urn:microsoft.com/office/officeart/2005/8/layout/pyramid2"/>
    <dgm:cxn modelId="{3CD06198-2DF0-41F3-87FB-62032192ACED}" srcId="{94A1BF3F-CB57-4296-A996-3477A8E13E04}" destId="{3F869845-87D4-4A2B-93D5-CAF2D1B717EE}" srcOrd="1" destOrd="0" parTransId="{AB16728C-CA50-4F24-9EDD-25C0E40AD22B}" sibTransId="{D47EFFA6-A904-41B4-861B-AE6DA9686F94}"/>
    <dgm:cxn modelId="{35F7B8F8-6FAD-4505-9669-DC62EAC0B511}" srcId="{94A1BF3F-CB57-4296-A996-3477A8E13E04}" destId="{A7026039-24A2-4908-91F0-EAF93512CC16}" srcOrd="2" destOrd="0" parTransId="{7A514700-7B3C-4106-B1CA-3213A93B4541}" sibTransId="{1FDB993B-ECD8-45C5-9A69-94E52FBFE523}"/>
    <dgm:cxn modelId="{63F04C84-957F-45F9-A2CC-9E6048D99B4D}" type="presOf" srcId="{3F869845-87D4-4A2B-93D5-CAF2D1B717EE}" destId="{68CCDE96-99AE-453C-BF85-DF20A41CECFD}" srcOrd="0" destOrd="0" presId="urn:microsoft.com/office/officeart/2005/8/layout/pyramid2"/>
    <dgm:cxn modelId="{EC82FFDE-A553-4BB2-B4C5-E58C04367C40}" srcId="{94A1BF3F-CB57-4296-A996-3477A8E13E04}" destId="{2E87D9D6-525E-421E-9DAC-C95E5DBC17CB}" srcOrd="0" destOrd="0" parTransId="{1EA21612-015C-4E03-8E0B-3F43451E220B}" sibTransId="{06FA443A-96CC-4235-9C6B-980D71D343DA}"/>
    <dgm:cxn modelId="{FCBE7AC5-1613-4490-9285-17085FE40B0B}" type="presOf" srcId="{A7026039-24A2-4908-91F0-EAF93512CC16}" destId="{FF49EFED-1451-4976-BC0E-A5799338AC2D}" srcOrd="0" destOrd="0" presId="urn:microsoft.com/office/officeart/2005/8/layout/pyramid2"/>
    <dgm:cxn modelId="{E48A8D55-C1BE-47C6-A86D-992E6ADF2D73}" type="presOf" srcId="{2E87D9D6-525E-421E-9DAC-C95E5DBC17CB}" destId="{A0692943-9A16-4A3E-BC0E-64F766AFFA88}" srcOrd="0" destOrd="0" presId="urn:microsoft.com/office/officeart/2005/8/layout/pyramid2"/>
    <dgm:cxn modelId="{8AA431A9-7FA8-4325-A9C1-E76F9107F4CF}" type="presParOf" srcId="{CBA74E73-F725-4FBE-8949-9FFCBAFE117B}" destId="{747A6013-8E78-4815-BE2C-D2C19726EDD6}" srcOrd="0" destOrd="0" presId="urn:microsoft.com/office/officeart/2005/8/layout/pyramid2"/>
    <dgm:cxn modelId="{3BAA956B-A040-4965-8218-95E504D6C76E}" type="presParOf" srcId="{CBA74E73-F725-4FBE-8949-9FFCBAFE117B}" destId="{8C672555-3680-4DDE-A3CD-1D608CC216B4}" srcOrd="1" destOrd="0" presId="urn:microsoft.com/office/officeart/2005/8/layout/pyramid2"/>
    <dgm:cxn modelId="{9CB834D6-C75D-4406-9113-08F79341D553}" type="presParOf" srcId="{8C672555-3680-4DDE-A3CD-1D608CC216B4}" destId="{A0692943-9A16-4A3E-BC0E-64F766AFFA88}" srcOrd="0" destOrd="0" presId="urn:microsoft.com/office/officeart/2005/8/layout/pyramid2"/>
    <dgm:cxn modelId="{7DC6FC4C-BC3C-494F-8378-8C87D160E249}" type="presParOf" srcId="{8C672555-3680-4DDE-A3CD-1D608CC216B4}" destId="{4E68D1DA-FC52-42C4-AAEC-423BB94A3930}" srcOrd="1" destOrd="0" presId="urn:microsoft.com/office/officeart/2005/8/layout/pyramid2"/>
    <dgm:cxn modelId="{48FDECD6-1DD9-4DE0-8B6E-21CB4597647D}" type="presParOf" srcId="{8C672555-3680-4DDE-A3CD-1D608CC216B4}" destId="{68CCDE96-99AE-453C-BF85-DF20A41CECFD}" srcOrd="2" destOrd="0" presId="urn:microsoft.com/office/officeart/2005/8/layout/pyramid2"/>
    <dgm:cxn modelId="{1B847E72-8B77-406E-A43D-EEBCD5814E1E}" type="presParOf" srcId="{8C672555-3680-4DDE-A3CD-1D608CC216B4}" destId="{3868A613-4247-4673-B20C-E778342742DA}" srcOrd="3" destOrd="0" presId="urn:microsoft.com/office/officeart/2005/8/layout/pyramid2"/>
    <dgm:cxn modelId="{E441F347-80C6-4147-947E-3BFEB52FDC2A}" type="presParOf" srcId="{8C672555-3680-4DDE-A3CD-1D608CC216B4}" destId="{FF49EFED-1451-4976-BC0E-A5799338AC2D}" srcOrd="4" destOrd="0" presId="urn:microsoft.com/office/officeart/2005/8/layout/pyramid2"/>
    <dgm:cxn modelId="{F10CF903-D1D1-4B1F-8EB2-71F5F4F94D02}" type="presParOf" srcId="{8C672555-3680-4DDE-A3CD-1D608CC216B4}" destId="{3294692D-B62F-46CD-9303-A58C295174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E639-4C81-46E0-8044-EF0D7D71EAA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34AAC3-F5C4-48A8-8144-F6EF4612A1A0}">
      <dgm:prSet phldrT="[Texto]"/>
      <dgm:spPr/>
      <dgm:t>
        <a:bodyPr/>
        <a:lstStyle/>
        <a:p>
          <a:r>
            <a:rPr lang="pt-BR" dirty="0" smtClean="0"/>
            <a:t>Abordagem Clássica</a:t>
          </a:r>
          <a:endParaRPr lang="pt-BR" dirty="0"/>
        </a:p>
      </dgm:t>
    </dgm:pt>
    <dgm:pt modelId="{C36CE97E-EAC0-4328-8284-6F7B39E1F664}" type="parTrans" cxnId="{3C4FBC57-F0E6-4725-8CF3-527E3E531D95}">
      <dgm:prSet/>
      <dgm:spPr/>
      <dgm:t>
        <a:bodyPr/>
        <a:lstStyle/>
        <a:p>
          <a:endParaRPr lang="pt-BR"/>
        </a:p>
      </dgm:t>
    </dgm:pt>
    <dgm:pt modelId="{7B798CE4-AA42-4637-B301-61549F487D74}" type="sibTrans" cxnId="{3C4FBC57-F0E6-4725-8CF3-527E3E531D95}">
      <dgm:prSet/>
      <dgm:spPr/>
      <dgm:t>
        <a:bodyPr/>
        <a:lstStyle/>
        <a:p>
          <a:endParaRPr lang="pt-BR"/>
        </a:p>
      </dgm:t>
    </dgm:pt>
    <dgm:pt modelId="{0FC1C5B2-2722-4DBD-A0DE-8A73F8EC2CC2}">
      <dgm:prSet phldrT="[Texto]"/>
      <dgm:spPr/>
      <dgm:t>
        <a:bodyPr/>
        <a:lstStyle/>
        <a:p>
          <a:r>
            <a:rPr lang="pt-BR" dirty="0" smtClean="0"/>
            <a:t>Abordagem burocrática</a:t>
          </a:r>
          <a:endParaRPr lang="pt-BR" dirty="0"/>
        </a:p>
      </dgm:t>
    </dgm:pt>
    <dgm:pt modelId="{1124143C-FBC7-4C17-8C66-4AC46F9FC270}" type="parTrans" cxnId="{33F68A70-51E6-41B4-BCA5-672D7A01BF8D}">
      <dgm:prSet/>
      <dgm:spPr/>
      <dgm:t>
        <a:bodyPr/>
        <a:lstStyle/>
        <a:p>
          <a:endParaRPr lang="pt-BR"/>
        </a:p>
      </dgm:t>
    </dgm:pt>
    <dgm:pt modelId="{A5C4DDEB-9550-4D68-A288-0DEB4A038C60}" type="sibTrans" cxnId="{33F68A70-51E6-41B4-BCA5-672D7A01BF8D}">
      <dgm:prSet/>
      <dgm:spPr/>
      <dgm:t>
        <a:bodyPr/>
        <a:lstStyle/>
        <a:p>
          <a:endParaRPr lang="pt-BR"/>
        </a:p>
      </dgm:t>
    </dgm:pt>
    <dgm:pt modelId="{396FDA1B-3F19-4016-92E7-BFB45BC6FAAF}">
      <dgm:prSet phldrT="[Texto]"/>
      <dgm:spPr/>
      <dgm:t>
        <a:bodyPr/>
        <a:lstStyle/>
        <a:p>
          <a:r>
            <a:rPr lang="pt-BR" dirty="0" smtClean="0"/>
            <a:t>Abordagem humanista</a:t>
          </a:r>
          <a:endParaRPr lang="pt-BR" dirty="0"/>
        </a:p>
      </dgm:t>
    </dgm:pt>
    <dgm:pt modelId="{09AA6838-6D2D-4B5F-9C77-10AC47481BE6}" type="parTrans" cxnId="{11DA303D-6E30-4494-81AA-047F5015EF4A}">
      <dgm:prSet/>
      <dgm:spPr/>
      <dgm:t>
        <a:bodyPr/>
        <a:lstStyle/>
        <a:p>
          <a:endParaRPr lang="pt-BR"/>
        </a:p>
      </dgm:t>
    </dgm:pt>
    <dgm:pt modelId="{C80E0AC2-05DB-424D-A285-7E98DA02CFB8}" type="sibTrans" cxnId="{11DA303D-6E30-4494-81AA-047F5015EF4A}">
      <dgm:prSet/>
      <dgm:spPr/>
      <dgm:t>
        <a:bodyPr/>
        <a:lstStyle/>
        <a:p>
          <a:endParaRPr lang="pt-BR"/>
        </a:p>
      </dgm:t>
    </dgm:pt>
    <dgm:pt modelId="{C40601B6-4396-431F-ACAB-A2D0288A40C9}">
      <dgm:prSet/>
      <dgm:spPr/>
      <dgm:t>
        <a:bodyPr/>
        <a:lstStyle/>
        <a:p>
          <a:r>
            <a:rPr lang="pt-BR" dirty="0" smtClean="0"/>
            <a:t>Behaviorismo</a:t>
          </a:r>
          <a:endParaRPr lang="pt-BR" dirty="0"/>
        </a:p>
      </dgm:t>
    </dgm:pt>
    <dgm:pt modelId="{6F09BDB7-D885-4609-9EC7-E757D990CA41}" type="parTrans" cxnId="{A8EDFD80-FFA6-4CFD-A727-FA1FDB86A9BE}">
      <dgm:prSet/>
      <dgm:spPr/>
      <dgm:t>
        <a:bodyPr/>
        <a:lstStyle/>
        <a:p>
          <a:endParaRPr lang="pt-BR"/>
        </a:p>
      </dgm:t>
    </dgm:pt>
    <dgm:pt modelId="{1D2482A7-B01F-4972-B525-68BAAA8F2F62}" type="sibTrans" cxnId="{A8EDFD80-FFA6-4CFD-A727-FA1FDB86A9BE}">
      <dgm:prSet/>
      <dgm:spPr/>
      <dgm:t>
        <a:bodyPr/>
        <a:lstStyle/>
        <a:p>
          <a:endParaRPr lang="pt-BR"/>
        </a:p>
      </dgm:t>
    </dgm:pt>
    <dgm:pt modelId="{C8BAE475-E08D-4B3B-80C7-9F52224BEC3F}" type="pres">
      <dgm:prSet presAssocID="{17D8E639-4C81-46E0-8044-EF0D7D71EA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3CB4434-EAFF-4193-95D6-2A847DD35498}" type="pres">
      <dgm:prSet presAssocID="{B534AAC3-F5C4-48A8-8144-F6EF4612A1A0}" presName="composite" presStyleCnt="0"/>
      <dgm:spPr/>
    </dgm:pt>
    <dgm:pt modelId="{CC1CFE1C-5AE5-45C3-83DC-42B3C4F63EF8}" type="pres">
      <dgm:prSet presAssocID="{B534AAC3-F5C4-48A8-8144-F6EF4612A1A0}" presName="LShape" presStyleLbl="alignNode1" presStyleIdx="0" presStyleCnt="7"/>
      <dgm:spPr/>
    </dgm:pt>
    <dgm:pt modelId="{A1F67C29-E830-4337-9C34-0ABBED4FB569}" type="pres">
      <dgm:prSet presAssocID="{B534AAC3-F5C4-48A8-8144-F6EF4612A1A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549333-32E5-4359-955B-343E6CCC9382}" type="pres">
      <dgm:prSet presAssocID="{B534AAC3-F5C4-48A8-8144-F6EF4612A1A0}" presName="Triangle" presStyleLbl="alignNode1" presStyleIdx="1" presStyleCnt="7"/>
      <dgm:spPr/>
    </dgm:pt>
    <dgm:pt modelId="{C38210B9-5F45-407A-BDCC-BFF7247E0E5F}" type="pres">
      <dgm:prSet presAssocID="{7B798CE4-AA42-4637-B301-61549F487D74}" presName="sibTrans" presStyleCnt="0"/>
      <dgm:spPr/>
    </dgm:pt>
    <dgm:pt modelId="{5ED10BE4-C658-48B3-963E-090CEF6DF9AC}" type="pres">
      <dgm:prSet presAssocID="{7B798CE4-AA42-4637-B301-61549F487D74}" presName="space" presStyleCnt="0"/>
      <dgm:spPr/>
    </dgm:pt>
    <dgm:pt modelId="{1D7EEB0F-2B79-4CA2-975E-77C762A78B70}" type="pres">
      <dgm:prSet presAssocID="{0FC1C5B2-2722-4DBD-A0DE-8A73F8EC2CC2}" presName="composite" presStyleCnt="0"/>
      <dgm:spPr/>
    </dgm:pt>
    <dgm:pt modelId="{EB3CF116-EB9E-4722-B494-75D6D3DC3002}" type="pres">
      <dgm:prSet presAssocID="{0FC1C5B2-2722-4DBD-A0DE-8A73F8EC2CC2}" presName="LShape" presStyleLbl="alignNode1" presStyleIdx="2" presStyleCnt="7"/>
      <dgm:spPr/>
    </dgm:pt>
    <dgm:pt modelId="{415D3814-3DD7-4EE2-B252-2DB5DA11522B}" type="pres">
      <dgm:prSet presAssocID="{0FC1C5B2-2722-4DBD-A0DE-8A73F8EC2CC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EB8200-AD7D-4411-98F8-6F519D1994B5}" type="pres">
      <dgm:prSet presAssocID="{0FC1C5B2-2722-4DBD-A0DE-8A73F8EC2CC2}" presName="Triangle" presStyleLbl="alignNode1" presStyleIdx="3" presStyleCnt="7"/>
      <dgm:spPr/>
    </dgm:pt>
    <dgm:pt modelId="{D6D43F1A-BE7E-4E2F-B5CA-001DBA39A3A8}" type="pres">
      <dgm:prSet presAssocID="{A5C4DDEB-9550-4D68-A288-0DEB4A038C60}" presName="sibTrans" presStyleCnt="0"/>
      <dgm:spPr/>
    </dgm:pt>
    <dgm:pt modelId="{8EF02B1B-A141-4692-B6E7-1E96C30E9902}" type="pres">
      <dgm:prSet presAssocID="{A5C4DDEB-9550-4D68-A288-0DEB4A038C60}" presName="space" presStyleCnt="0"/>
      <dgm:spPr/>
    </dgm:pt>
    <dgm:pt modelId="{DB4BDDF9-C81E-446F-87B2-DBDAA2B4E576}" type="pres">
      <dgm:prSet presAssocID="{396FDA1B-3F19-4016-92E7-BFB45BC6FAAF}" presName="composite" presStyleCnt="0"/>
      <dgm:spPr/>
    </dgm:pt>
    <dgm:pt modelId="{DA451DB6-1B3E-4F67-BDF7-651997E93233}" type="pres">
      <dgm:prSet presAssocID="{396FDA1B-3F19-4016-92E7-BFB45BC6FAAF}" presName="LShape" presStyleLbl="alignNode1" presStyleIdx="4" presStyleCnt="7"/>
      <dgm:spPr/>
    </dgm:pt>
    <dgm:pt modelId="{6445D4B8-7375-4939-80BD-C325E7486D7C}" type="pres">
      <dgm:prSet presAssocID="{396FDA1B-3F19-4016-92E7-BFB45BC6FAA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C0591D-4450-4FF1-898D-43E129A0849C}" type="pres">
      <dgm:prSet presAssocID="{396FDA1B-3F19-4016-92E7-BFB45BC6FAAF}" presName="Triangle" presStyleLbl="alignNode1" presStyleIdx="5" presStyleCnt="7"/>
      <dgm:spPr/>
    </dgm:pt>
    <dgm:pt modelId="{7D77BF2F-C295-4DC8-822C-859B63789C28}" type="pres">
      <dgm:prSet presAssocID="{C80E0AC2-05DB-424D-A285-7E98DA02CFB8}" presName="sibTrans" presStyleCnt="0"/>
      <dgm:spPr/>
    </dgm:pt>
    <dgm:pt modelId="{EC4A3157-522F-4B17-B187-83AD6E759E81}" type="pres">
      <dgm:prSet presAssocID="{C80E0AC2-05DB-424D-A285-7E98DA02CFB8}" presName="space" presStyleCnt="0"/>
      <dgm:spPr/>
    </dgm:pt>
    <dgm:pt modelId="{687FB6F9-0BD3-44F7-8B0A-37C061E7DEF3}" type="pres">
      <dgm:prSet presAssocID="{C40601B6-4396-431F-ACAB-A2D0288A40C9}" presName="composite" presStyleCnt="0"/>
      <dgm:spPr/>
    </dgm:pt>
    <dgm:pt modelId="{19A657AC-53B9-44D7-A2DF-2BC666F13903}" type="pres">
      <dgm:prSet presAssocID="{C40601B6-4396-431F-ACAB-A2D0288A40C9}" presName="LShape" presStyleLbl="alignNode1" presStyleIdx="6" presStyleCnt="7"/>
      <dgm:spPr/>
    </dgm:pt>
    <dgm:pt modelId="{22C97686-9765-4517-8BB4-BB111E106367}" type="pres">
      <dgm:prSet presAssocID="{C40601B6-4396-431F-ACAB-A2D0288A40C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EDFD80-FFA6-4CFD-A727-FA1FDB86A9BE}" srcId="{17D8E639-4C81-46E0-8044-EF0D7D71EAA0}" destId="{C40601B6-4396-431F-ACAB-A2D0288A40C9}" srcOrd="3" destOrd="0" parTransId="{6F09BDB7-D885-4609-9EC7-E757D990CA41}" sibTransId="{1D2482A7-B01F-4972-B525-68BAAA8F2F62}"/>
    <dgm:cxn modelId="{354A9C6D-753C-4E02-86A1-DDC9B4DBDF38}" type="presOf" srcId="{17D8E639-4C81-46E0-8044-EF0D7D71EAA0}" destId="{C8BAE475-E08D-4B3B-80C7-9F52224BEC3F}" srcOrd="0" destOrd="0" presId="urn:microsoft.com/office/officeart/2009/3/layout/StepUpProcess"/>
    <dgm:cxn modelId="{11DA303D-6E30-4494-81AA-047F5015EF4A}" srcId="{17D8E639-4C81-46E0-8044-EF0D7D71EAA0}" destId="{396FDA1B-3F19-4016-92E7-BFB45BC6FAAF}" srcOrd="2" destOrd="0" parTransId="{09AA6838-6D2D-4B5F-9C77-10AC47481BE6}" sibTransId="{C80E0AC2-05DB-424D-A285-7E98DA02CFB8}"/>
    <dgm:cxn modelId="{50A9B6DB-78E5-418A-8DF0-91E7622F5229}" type="presOf" srcId="{B534AAC3-F5C4-48A8-8144-F6EF4612A1A0}" destId="{A1F67C29-E830-4337-9C34-0ABBED4FB569}" srcOrd="0" destOrd="0" presId="urn:microsoft.com/office/officeart/2009/3/layout/StepUpProcess"/>
    <dgm:cxn modelId="{3C4FBC57-F0E6-4725-8CF3-527E3E531D95}" srcId="{17D8E639-4C81-46E0-8044-EF0D7D71EAA0}" destId="{B534AAC3-F5C4-48A8-8144-F6EF4612A1A0}" srcOrd="0" destOrd="0" parTransId="{C36CE97E-EAC0-4328-8284-6F7B39E1F664}" sibTransId="{7B798CE4-AA42-4637-B301-61549F487D74}"/>
    <dgm:cxn modelId="{33F68A70-51E6-41B4-BCA5-672D7A01BF8D}" srcId="{17D8E639-4C81-46E0-8044-EF0D7D71EAA0}" destId="{0FC1C5B2-2722-4DBD-A0DE-8A73F8EC2CC2}" srcOrd="1" destOrd="0" parTransId="{1124143C-FBC7-4C17-8C66-4AC46F9FC270}" sibTransId="{A5C4DDEB-9550-4D68-A288-0DEB4A038C60}"/>
    <dgm:cxn modelId="{D24F767A-7973-4EEE-B30F-5A757815A77E}" type="presOf" srcId="{C40601B6-4396-431F-ACAB-A2D0288A40C9}" destId="{22C97686-9765-4517-8BB4-BB111E106367}" srcOrd="0" destOrd="0" presId="urn:microsoft.com/office/officeart/2009/3/layout/StepUpProcess"/>
    <dgm:cxn modelId="{612DB24F-265C-48B1-BFDA-F791890ACDB4}" type="presOf" srcId="{0FC1C5B2-2722-4DBD-A0DE-8A73F8EC2CC2}" destId="{415D3814-3DD7-4EE2-B252-2DB5DA11522B}" srcOrd="0" destOrd="0" presId="urn:microsoft.com/office/officeart/2009/3/layout/StepUpProcess"/>
    <dgm:cxn modelId="{11AD7E9F-1DD9-4D7B-A3D8-0624C1A8AA19}" type="presOf" srcId="{396FDA1B-3F19-4016-92E7-BFB45BC6FAAF}" destId="{6445D4B8-7375-4939-80BD-C325E7486D7C}" srcOrd="0" destOrd="0" presId="urn:microsoft.com/office/officeart/2009/3/layout/StepUpProcess"/>
    <dgm:cxn modelId="{D19C8B7B-C778-4C5A-A72C-5767CA8234C5}" type="presParOf" srcId="{C8BAE475-E08D-4B3B-80C7-9F52224BEC3F}" destId="{83CB4434-EAFF-4193-95D6-2A847DD35498}" srcOrd="0" destOrd="0" presId="urn:microsoft.com/office/officeart/2009/3/layout/StepUpProcess"/>
    <dgm:cxn modelId="{DF34E722-4DCF-4DD3-9C8C-9A0DFD76B6B4}" type="presParOf" srcId="{83CB4434-EAFF-4193-95D6-2A847DD35498}" destId="{CC1CFE1C-5AE5-45C3-83DC-42B3C4F63EF8}" srcOrd="0" destOrd="0" presId="urn:microsoft.com/office/officeart/2009/3/layout/StepUpProcess"/>
    <dgm:cxn modelId="{85B15748-150A-4F0E-B3C3-0F45F6F26469}" type="presParOf" srcId="{83CB4434-EAFF-4193-95D6-2A847DD35498}" destId="{A1F67C29-E830-4337-9C34-0ABBED4FB569}" srcOrd="1" destOrd="0" presId="urn:microsoft.com/office/officeart/2009/3/layout/StepUpProcess"/>
    <dgm:cxn modelId="{8F5FB6C8-E833-4988-A85C-07F076B03F86}" type="presParOf" srcId="{83CB4434-EAFF-4193-95D6-2A847DD35498}" destId="{A4549333-32E5-4359-955B-343E6CCC9382}" srcOrd="2" destOrd="0" presId="urn:microsoft.com/office/officeart/2009/3/layout/StepUpProcess"/>
    <dgm:cxn modelId="{36810458-A7A6-4EA3-B6CD-7F0A5B250FBA}" type="presParOf" srcId="{C8BAE475-E08D-4B3B-80C7-9F52224BEC3F}" destId="{C38210B9-5F45-407A-BDCC-BFF7247E0E5F}" srcOrd="1" destOrd="0" presId="urn:microsoft.com/office/officeart/2009/3/layout/StepUpProcess"/>
    <dgm:cxn modelId="{14CB2868-80CA-4735-8031-4478F64B00B9}" type="presParOf" srcId="{C38210B9-5F45-407A-BDCC-BFF7247E0E5F}" destId="{5ED10BE4-C658-48B3-963E-090CEF6DF9AC}" srcOrd="0" destOrd="0" presId="urn:microsoft.com/office/officeart/2009/3/layout/StepUpProcess"/>
    <dgm:cxn modelId="{8EE33140-7ACE-46BD-BA46-C0C14C03DA3E}" type="presParOf" srcId="{C8BAE475-E08D-4B3B-80C7-9F52224BEC3F}" destId="{1D7EEB0F-2B79-4CA2-975E-77C762A78B70}" srcOrd="2" destOrd="0" presId="urn:microsoft.com/office/officeart/2009/3/layout/StepUpProcess"/>
    <dgm:cxn modelId="{ABC415D2-2225-40C2-A65A-AB84BD687458}" type="presParOf" srcId="{1D7EEB0F-2B79-4CA2-975E-77C762A78B70}" destId="{EB3CF116-EB9E-4722-B494-75D6D3DC3002}" srcOrd="0" destOrd="0" presId="urn:microsoft.com/office/officeart/2009/3/layout/StepUpProcess"/>
    <dgm:cxn modelId="{5487DAB2-CF69-4E7D-8BBF-933A0594C1E0}" type="presParOf" srcId="{1D7EEB0F-2B79-4CA2-975E-77C762A78B70}" destId="{415D3814-3DD7-4EE2-B252-2DB5DA11522B}" srcOrd="1" destOrd="0" presId="urn:microsoft.com/office/officeart/2009/3/layout/StepUpProcess"/>
    <dgm:cxn modelId="{4C3EFDB3-8138-43A6-ABA9-6F7CB52CA51F}" type="presParOf" srcId="{1D7EEB0F-2B79-4CA2-975E-77C762A78B70}" destId="{A4EB8200-AD7D-4411-98F8-6F519D1994B5}" srcOrd="2" destOrd="0" presId="urn:microsoft.com/office/officeart/2009/3/layout/StepUpProcess"/>
    <dgm:cxn modelId="{B9C7211E-1D27-4015-9180-474B7609F0B6}" type="presParOf" srcId="{C8BAE475-E08D-4B3B-80C7-9F52224BEC3F}" destId="{D6D43F1A-BE7E-4E2F-B5CA-001DBA39A3A8}" srcOrd="3" destOrd="0" presId="urn:microsoft.com/office/officeart/2009/3/layout/StepUpProcess"/>
    <dgm:cxn modelId="{75824EB9-CCD3-479F-9A8E-69015EB8A6EF}" type="presParOf" srcId="{D6D43F1A-BE7E-4E2F-B5CA-001DBA39A3A8}" destId="{8EF02B1B-A141-4692-B6E7-1E96C30E9902}" srcOrd="0" destOrd="0" presId="urn:microsoft.com/office/officeart/2009/3/layout/StepUpProcess"/>
    <dgm:cxn modelId="{97960714-5CC2-475F-AA32-D1DB000E8FC5}" type="presParOf" srcId="{C8BAE475-E08D-4B3B-80C7-9F52224BEC3F}" destId="{DB4BDDF9-C81E-446F-87B2-DBDAA2B4E576}" srcOrd="4" destOrd="0" presId="urn:microsoft.com/office/officeart/2009/3/layout/StepUpProcess"/>
    <dgm:cxn modelId="{F928A2B1-B0CE-43E6-9F70-9687D3D6435F}" type="presParOf" srcId="{DB4BDDF9-C81E-446F-87B2-DBDAA2B4E576}" destId="{DA451DB6-1B3E-4F67-BDF7-651997E93233}" srcOrd="0" destOrd="0" presId="urn:microsoft.com/office/officeart/2009/3/layout/StepUpProcess"/>
    <dgm:cxn modelId="{8AC4A310-9315-4777-99A1-CCF957B63487}" type="presParOf" srcId="{DB4BDDF9-C81E-446F-87B2-DBDAA2B4E576}" destId="{6445D4B8-7375-4939-80BD-C325E7486D7C}" srcOrd="1" destOrd="0" presId="urn:microsoft.com/office/officeart/2009/3/layout/StepUpProcess"/>
    <dgm:cxn modelId="{A4DFD762-D1EB-4BC7-A787-FDDF72E86EE7}" type="presParOf" srcId="{DB4BDDF9-C81E-446F-87B2-DBDAA2B4E576}" destId="{9BC0591D-4450-4FF1-898D-43E129A0849C}" srcOrd="2" destOrd="0" presId="urn:microsoft.com/office/officeart/2009/3/layout/StepUpProcess"/>
    <dgm:cxn modelId="{34700CC7-6E0D-47AA-9972-AAB96AA652F7}" type="presParOf" srcId="{C8BAE475-E08D-4B3B-80C7-9F52224BEC3F}" destId="{7D77BF2F-C295-4DC8-822C-859B63789C28}" srcOrd="5" destOrd="0" presId="urn:microsoft.com/office/officeart/2009/3/layout/StepUpProcess"/>
    <dgm:cxn modelId="{1E67CC60-2D2E-4204-9BA4-4BDE78F05673}" type="presParOf" srcId="{7D77BF2F-C295-4DC8-822C-859B63789C28}" destId="{EC4A3157-522F-4B17-B187-83AD6E759E81}" srcOrd="0" destOrd="0" presId="urn:microsoft.com/office/officeart/2009/3/layout/StepUpProcess"/>
    <dgm:cxn modelId="{E5FFCB17-B0AC-49CD-9B0C-3691BCBDB97A}" type="presParOf" srcId="{C8BAE475-E08D-4B3B-80C7-9F52224BEC3F}" destId="{687FB6F9-0BD3-44F7-8B0A-37C061E7DEF3}" srcOrd="6" destOrd="0" presId="urn:microsoft.com/office/officeart/2009/3/layout/StepUpProcess"/>
    <dgm:cxn modelId="{6B5AFBB5-090E-4795-9FEF-FBCB51863BE8}" type="presParOf" srcId="{687FB6F9-0BD3-44F7-8B0A-37C061E7DEF3}" destId="{19A657AC-53B9-44D7-A2DF-2BC666F13903}" srcOrd="0" destOrd="0" presId="urn:microsoft.com/office/officeart/2009/3/layout/StepUpProcess"/>
    <dgm:cxn modelId="{542280C2-54F9-4B99-9130-4B471B53E884}" type="presParOf" srcId="{687FB6F9-0BD3-44F7-8B0A-37C061E7DEF3}" destId="{22C97686-9765-4517-8BB4-BB111E10636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B036E2-2F09-4CE3-9DF8-014A771285A3}" type="doc">
      <dgm:prSet loTypeId="urn:microsoft.com/office/officeart/2005/8/layout/arrow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ABE2A58E-E17C-4E49-92BE-EEDB13E09AAA}">
      <dgm:prSet phldrT="[Texto]"/>
      <dgm:spPr/>
      <dgm:t>
        <a:bodyPr/>
        <a:lstStyle/>
        <a:p>
          <a:r>
            <a:rPr lang="pt-BR" dirty="0" smtClean="0"/>
            <a:t>Academia </a:t>
          </a:r>
          <a:endParaRPr lang="pt-BR" dirty="0"/>
        </a:p>
      </dgm:t>
    </dgm:pt>
    <dgm:pt modelId="{14A1979F-B8EA-457B-AF1C-31DD050D0916}" type="parTrans" cxnId="{6808895E-3C17-4667-B6FE-2EB3BEB391FE}">
      <dgm:prSet/>
      <dgm:spPr/>
      <dgm:t>
        <a:bodyPr/>
        <a:lstStyle/>
        <a:p>
          <a:endParaRPr lang="pt-BR"/>
        </a:p>
      </dgm:t>
    </dgm:pt>
    <dgm:pt modelId="{7B29B7C3-B720-4543-A641-8CA1EB8560CD}" type="sibTrans" cxnId="{6808895E-3C17-4667-B6FE-2EB3BEB391FE}">
      <dgm:prSet/>
      <dgm:spPr/>
      <dgm:t>
        <a:bodyPr/>
        <a:lstStyle/>
        <a:p>
          <a:endParaRPr lang="pt-BR"/>
        </a:p>
      </dgm:t>
    </dgm:pt>
    <dgm:pt modelId="{D6912A10-508E-4332-A3EE-777717688E92}">
      <dgm:prSet phldrT="[Texto]"/>
      <dgm:spPr/>
      <dgm:t>
        <a:bodyPr/>
        <a:lstStyle/>
        <a:p>
          <a:r>
            <a:rPr lang="pt-BR" dirty="0" smtClean="0"/>
            <a:t>Prática</a:t>
          </a:r>
          <a:endParaRPr lang="pt-BR" dirty="0"/>
        </a:p>
      </dgm:t>
    </dgm:pt>
    <dgm:pt modelId="{3619E67A-F492-4ECD-B8C8-0AB98A06CA49}" type="parTrans" cxnId="{436036A7-5D34-408B-A810-1FA40782D426}">
      <dgm:prSet/>
      <dgm:spPr/>
      <dgm:t>
        <a:bodyPr/>
        <a:lstStyle/>
        <a:p>
          <a:endParaRPr lang="pt-BR"/>
        </a:p>
      </dgm:t>
    </dgm:pt>
    <dgm:pt modelId="{37E3015A-00B9-4179-BBCE-1792245DBF50}" type="sibTrans" cxnId="{436036A7-5D34-408B-A810-1FA40782D426}">
      <dgm:prSet/>
      <dgm:spPr/>
      <dgm:t>
        <a:bodyPr/>
        <a:lstStyle/>
        <a:p>
          <a:endParaRPr lang="pt-BR"/>
        </a:p>
      </dgm:t>
    </dgm:pt>
    <dgm:pt modelId="{CC390EE6-EE5A-46A6-8163-A0C17E597130}" type="pres">
      <dgm:prSet presAssocID="{D5B036E2-2F09-4CE3-9DF8-014A771285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7E13C80-7C5D-4C6E-B880-B14566A77801}" type="pres">
      <dgm:prSet presAssocID="{ABE2A58E-E17C-4E49-92BE-EEDB13E09AA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3A0DA9-0738-480F-A9CD-F156AFE87BBA}" type="pres">
      <dgm:prSet presAssocID="{D6912A10-508E-4332-A3EE-777717688E9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EC476D-9FCB-414E-B250-7238858F4D4C}" type="presOf" srcId="{ABE2A58E-E17C-4E49-92BE-EEDB13E09AAA}" destId="{27E13C80-7C5D-4C6E-B880-B14566A77801}" srcOrd="0" destOrd="0" presId="urn:microsoft.com/office/officeart/2005/8/layout/arrow5"/>
    <dgm:cxn modelId="{19D4C305-F436-4E00-A57E-729346EA95D5}" type="presOf" srcId="{D6912A10-508E-4332-A3EE-777717688E92}" destId="{FD3A0DA9-0738-480F-A9CD-F156AFE87BBA}" srcOrd="0" destOrd="0" presId="urn:microsoft.com/office/officeart/2005/8/layout/arrow5"/>
    <dgm:cxn modelId="{D9932C9C-B443-4FB2-81AA-5415DA790DD8}" type="presOf" srcId="{D5B036E2-2F09-4CE3-9DF8-014A771285A3}" destId="{CC390EE6-EE5A-46A6-8163-A0C17E597130}" srcOrd="0" destOrd="0" presId="urn:microsoft.com/office/officeart/2005/8/layout/arrow5"/>
    <dgm:cxn modelId="{436036A7-5D34-408B-A810-1FA40782D426}" srcId="{D5B036E2-2F09-4CE3-9DF8-014A771285A3}" destId="{D6912A10-508E-4332-A3EE-777717688E92}" srcOrd="1" destOrd="0" parTransId="{3619E67A-F492-4ECD-B8C8-0AB98A06CA49}" sibTransId="{37E3015A-00B9-4179-BBCE-1792245DBF50}"/>
    <dgm:cxn modelId="{6808895E-3C17-4667-B6FE-2EB3BEB391FE}" srcId="{D5B036E2-2F09-4CE3-9DF8-014A771285A3}" destId="{ABE2A58E-E17C-4E49-92BE-EEDB13E09AAA}" srcOrd="0" destOrd="0" parTransId="{14A1979F-B8EA-457B-AF1C-31DD050D0916}" sibTransId="{7B29B7C3-B720-4543-A641-8CA1EB8560CD}"/>
    <dgm:cxn modelId="{459BB5C3-1119-4D1A-BB0C-688278229A8C}" type="presParOf" srcId="{CC390EE6-EE5A-46A6-8163-A0C17E597130}" destId="{27E13C80-7C5D-4C6E-B880-B14566A77801}" srcOrd="0" destOrd="0" presId="urn:microsoft.com/office/officeart/2005/8/layout/arrow5"/>
    <dgm:cxn modelId="{F92CB725-78E0-4058-BCEA-3DF2EA74A6C2}" type="presParOf" srcId="{CC390EE6-EE5A-46A6-8163-A0C17E597130}" destId="{FD3A0DA9-0738-480F-A9CD-F156AFE87BB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6F39F-40E8-429B-94C6-B0332236B900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D140-2D99-4C27-959A-07C15DCD6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36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Pretende-se aqui fazê-lo a partir da abordagem de três aspectos fundamentais, quais sejam: a) a gestão de pessoas não é uma área, mas uma função; b) gestão em geral é, essencialmente, gestão de pessoas; e c) é fundamental à gestão de pessoas a competência analítica, ou seja, a capacidade de compreender o fenômeno em seu contexto e complexidade é mais importante – e anterior, portanto – em relação ao domínio das ferramentas ou tecnologias de gestão (MARIOTTI, 2010). </a:t>
            </a:r>
            <a:r>
              <a:rPr lang="pt-BR" u="sng" dirty="0" smtClean="0"/>
              <a:t>Daí se afirma que a melhor prática de gestão de pessoas se assenta na precedência do conceito em relação à técnica (DENHARDT, 2012).</a:t>
            </a:r>
            <a:endParaRPr lang="pt-BR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140-2D99-4C27-959A-07C15DCD69C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3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dimensões de interação entre Estado, mercado e sociedade civil devem compreender três processos essenciais, a saber: 1) a definição de propósitos valiosos para os cidadãos; 2) a criação de um ambiente autorizador, ou seja, uma coalização de atores chave capaz de legitimar determinadas ações e lhes garantir sustentabilidade; 3) construção de capacidade operacional para viabilizar a geração de valor público. A interação entre estes três processos foi representada por Moore em uma estrutura que ficou conhecida como Triângulo Estratégico: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140-2D99-4C27-959A-07C15DCD69C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71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diferença entre um bom gestor e um gestor extraordinário está não em sua habilidade técnica, mas no senso – que se pode derivar somente por meio da reflexão atenta, por meio da teoria – que ele tem de si mesmo e de suas circunstâncias (DENHARDT, 2012, p. 287). </a:t>
            </a:r>
          </a:p>
          <a:p>
            <a:endParaRPr lang="pt-BR" dirty="0" smtClean="0"/>
          </a:p>
          <a:p>
            <a:r>
              <a:rPr lang="pt-BR" dirty="0" smtClean="0"/>
              <a:t>Assim, toda a ação de gestão tem como condição anterior a análise e a compreensão da situação devidamente contextualizada. É </a:t>
            </a:r>
            <a:r>
              <a:rPr lang="pt-BR" dirty="0" err="1" smtClean="0"/>
              <a:t>tãosomente</a:t>
            </a:r>
            <a:r>
              <a:rPr lang="pt-BR" dirty="0" smtClean="0"/>
              <a:t> a partir desse diagnóstico bem formulado que a ação de gestão – sempre contingencial – será praticada. A consciência de que as molduras teóricas delimitam a ação das pessoas nas organizações assume, então, centralidade para a prática da gestão, em particular de gestão de pessoas.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140-2D99-4C27-959A-07C15DCD69C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95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 assim pode ser compreendida a gestão de pessoas: heterogênea, interdependente, integrada e dinâmica. Ao mesmo tempo, uma multiplicidade de perspectivas formando um todo fluido e multifacetado, descrito a partir de diferentes e cambiantes interpretações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D140-2D99-4C27-959A-07C15DCD69C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95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5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50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52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3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52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5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4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01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39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23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30F5-BDE8-4F7A-A908-32D3E04E0283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3D18-2F28-4BED-8748-D73EAAD24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87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18532" y="1761067"/>
            <a:ext cx="9025465" cy="1354666"/>
          </a:xfrm>
          <a:prstGeom prst="rect">
            <a:avLst/>
          </a:prstGeom>
          <a:solidFill>
            <a:srgbClr val="008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18535" y="3183470"/>
            <a:ext cx="9025465" cy="1354666"/>
          </a:xfrm>
          <a:prstGeom prst="rect">
            <a:avLst/>
          </a:prstGeom>
          <a:solidFill>
            <a:srgbClr val="002E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38666" y="3285068"/>
            <a:ext cx="7948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Encontro Interlegis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29059" y="5063067"/>
            <a:ext cx="381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 smtClean="0"/>
              <a:t>Caio César de Medeiros Costa</a:t>
            </a:r>
          </a:p>
          <a:p>
            <a:pPr algn="r"/>
            <a:r>
              <a:rPr lang="pt-BR" sz="2200" dirty="0" smtClean="0"/>
              <a:t>Caiocosta.unb@gmail.com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71670" y="6211669"/>
            <a:ext cx="480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Brasília, 29 de outubro de 2019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8667" y="1916832"/>
            <a:ext cx="8805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Pesquisas Acadêmicas sobre Gestão de Pessoas no Serviço Público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9B71-E7C9-4F0F-A40C-5F127A760A5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0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86457353"/>
              </p:ext>
            </p:extLst>
          </p:nvPr>
        </p:nvGraphicFramePr>
        <p:xfrm>
          <a:off x="1524000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465487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que a academia busca analisar está consoante com as preocupações verificadas na rotina dos gestores?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5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2730674" cy="2194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5572">
            <a:off x="739544" y="442789"/>
            <a:ext cx="2091572" cy="297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66442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Muito Obrigado</a:t>
            </a:r>
            <a:endParaRPr lang="pt-B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557786" cy="417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0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9B71-E7C9-4F0F-A40C-5F127A760A5C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5" y="980728"/>
            <a:ext cx="8846833" cy="42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pPr marL="0" indent="0">
              <a:buNone/>
            </a:pPr>
            <a:endParaRPr lang="pt-BR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2" name="Picture 2" descr="Resultado de imagem para proces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31614" cy="40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5085184"/>
            <a:ext cx="743161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“As organizações  são, na verdade, </a:t>
            </a:r>
            <a:r>
              <a:rPr lang="pt-BR" u="sng" dirty="0" smtClean="0"/>
              <a:t>produtos de ações humanas individuais </a:t>
            </a:r>
            <a:r>
              <a:rPr lang="pt-BR" dirty="0" smtClean="0"/>
              <a:t>-  ações com sentido e significado especiais para quem nelas atua. A organização supostamente impessoal é o pano de fundo de um mundo muito pessoal.” (Waldo)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4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11003286"/>
              </p:ext>
            </p:extLst>
          </p:nvPr>
        </p:nvGraphicFramePr>
        <p:xfrm>
          <a:off x="3012504" y="5891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ângulo 9"/>
          <p:cNvSpPr/>
          <p:nvPr/>
        </p:nvSpPr>
        <p:spPr>
          <a:xfrm>
            <a:off x="611560" y="5192032"/>
            <a:ext cx="813690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“Gestão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 pessoas é uma relação, que envolve múltiplos atores, as lideranças e os demais membros das equipes, em todos os níveis e áreas da organização. Nessa relação todos são coprodutores dos resultados; todos são responsáveis, seja pela qualidade da relação, seja pelo resultado do trabalho, ou pela saúde do ambiente,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enfim”. (</a:t>
            </a:r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Bergue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, 2019) 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Resultado de imagem para gestão de pesso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" y="1988840"/>
            <a:ext cx="3329947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593998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Valor Público = Máquinas x Instalações x Outros Insumos x Pessoas 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7544" y="6206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“O objetivo do trabalho Gerencial no setor público é criar valor público” (Moore, 2002)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617227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66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620688"/>
            <a:ext cx="7848872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smtClean="0"/>
              <a:t>“Estudar </a:t>
            </a:r>
            <a:r>
              <a:rPr lang="pt-BR" dirty="0"/>
              <a:t>gestão de pessoas, portanto, pouco se presta para antecipar padrões idealizados de como proceder em todas as situações, e mais se destina a qualificar os agentes públicos a compreenderem a dinâmica de comportamento das pessoas no ambiente de trabalho, este também fortemente influenciado pelas demais dimensões da vida. Busca desenvolver conceitos que habilitem o agente público a reconhecer em uma perspectiva mais ampla o alcance do que seja gerenciar pessoas. ” </a:t>
            </a:r>
            <a:r>
              <a:rPr lang="pt-BR" dirty="0" smtClean="0"/>
              <a:t>(</a:t>
            </a:r>
            <a:r>
              <a:rPr lang="pt-BR" dirty="0" err="1" smtClean="0"/>
              <a:t>Bergue</a:t>
            </a:r>
            <a:r>
              <a:rPr lang="pt-BR" dirty="0" smtClean="0"/>
              <a:t>, 2019 p.15). </a:t>
            </a:r>
            <a:endParaRPr lang="pt-BR" dirty="0"/>
          </a:p>
        </p:txBody>
      </p:sp>
      <p:pic>
        <p:nvPicPr>
          <p:cNvPr id="3074" name="Picture 2" descr="Resultado de imagem para montando o quebra cabeç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600400" cy="23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61151623"/>
              </p:ext>
            </p:extLst>
          </p:nvPr>
        </p:nvGraphicFramePr>
        <p:xfrm>
          <a:off x="1187624" y="980728"/>
          <a:ext cx="741682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508518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avançar do desenvolvimento do pensamento sistêmico e complexo.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pPr marL="0" indent="0">
              <a:buNone/>
            </a:pPr>
            <a:endParaRPr lang="pt-BR" sz="2400" dirty="0" smtClean="0">
              <a:sym typeface="Wingdings" pitchFamily="2" charset="2"/>
            </a:endParaRPr>
          </a:p>
        </p:txBody>
      </p:sp>
      <p:pic>
        <p:nvPicPr>
          <p:cNvPr id="4098" name="Picture 2" descr="Resultado de imagem para guarda chuva desenho az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21274" r="19542" b="24191"/>
          <a:stretch/>
        </p:blipFill>
        <p:spPr bwMode="auto">
          <a:xfrm>
            <a:off x="2181225" y="404664"/>
            <a:ext cx="4686300" cy="415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Competência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3501008"/>
            <a:ext cx="142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Gestão do Desempenho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36296" y="299695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Gestão do Conhecimento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12159" y="3645024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Políticas de Educação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93614" y="4365104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Qualidade de Vida no Trabalho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21138" y="4365104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Redimensionamento da força de trabalho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95302" y="5291633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Diversidade nas organizações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04047" y="5373216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Assédio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86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pPr marL="0" indent="0">
              <a:buNone/>
            </a:pPr>
            <a:endParaRPr lang="pt-BR" sz="2400" dirty="0" smtClean="0">
              <a:sym typeface="Wingdings" pitchFamily="2" charset="2"/>
            </a:endParaRPr>
          </a:p>
        </p:txBody>
      </p:sp>
      <p:sp>
        <p:nvSpPr>
          <p:cNvPr id="2" name="AutoShape 2" descr="data:image/png;base64,iVBORw0KGgoAAAANSUhEUgAAAyAAAAMgCAYAAADbcAZoAAAgAElEQVR4XuzdB5QuWVU+/Ne/GXOWKKIgQRBUHIJIEEdkkKjAgI4wiCBBHLIExUgUGAFhJA8Og6CCShwRhBFEUEGRoCiKEcw5K9/61XLPdzhTp86pt9/u2913n7Xuuvd2Vzi161TV8+z97L0/6sMf/vCHNznSAmmBtEBaIC2QFkgLpAXSAmmBtMABWOCjkoAcgJXzFGmBtEBaIC2QFkgLpAXSAmmBtMBkgSQguRDSAmmBtEBaIC2QFkgLpAXSAmmBA7NAEpADM3WeKC2QFkgLpAXSAmmBtEBaIC2QFkgCkmsgLZAWSAukBdICaYG0QFogLZAWODALJAE5MFPnidICaYG0QFogLZAWSAukBdICaYEkILkG0gJpgbRAWiAtkBZIC6QF0gJpgQOzQBKQAzN1nigtkBZIC6QF0gJpgbRAWiAtkBZIApJrIC2QFkgLpAXSAmmBtEBaIC2QFjgwCyQBOTBT54nSAmmBtEBaIC2QFkgLpAXSAmmBJCC5BtICaYG0QFogLZAWSAukBdICaYEDs0ASkAMzdZ4oLZAWSAukBdICaYG0QFogLZAWSAKSayAtkBZIC6QF0gJpgbRAWiAtkBY4MAskATkwU+eJ0gJpgbRAWiAtkBZIC6QF0gJpgSQguQbSAmmBtEBaIC2QFkgLpAXSAmmBA7NAEpADM3WeKC2QFkgLpAXSAmmBtEBaIC2QFkgCkmsgLZAWSAukBdICaYG0QFogLZAWODALJAE5MFPnidICaYG0QFogLZAWSAukBdICaYEkILkG0gJpgbRAWiAtkBZIC6QF0gJpgQOzQBKQAzN1nigtkBZIC6QF0gJpgbRAWiAtkBZIApJrIC2QFkgLpAXSAmmBtEBaIC2QFjgwCyQBOTBT54nSAmmBtMC4Bf7iL/5i8+pXv3rzLd/yLZuP/diPHd/xALb8kz/5k83jHve4zSUucYnNd3/3d2/OO++8zed93udt3vnOd25OOeWUza/+6q9OP3/qU5+6+Y//+I/NZ33WZ22+8zu/c/P85z9/c/WrX33zmte8ZnO3u91t8+M//uPTMR72sIdt3vrWt27OP//8zWmnnba56U1vOm37lre8ZXPWWWdtrn3tax/AVeUp0gJpgbRAWuCgLJAE5KAsnedJC6QF0gIzFvi7v/u7ze/93u9NwL0cb3vb2zb/9E//tLnJTW5y6Ox27rnnbi572ctu3vGOd0zze9aznjURkD/90z+dyAbC9B3f8R2bpz3taROBevGLX7y5zW1us/nJn/zJzcd93MdtPuETPmHzSZ/0SZurXvWqm3e/+92br//6r9+85CUv2Xzt137t9H+2+JVf+ZWJiPzcz/3c5n73u9/m4z/+4w+dHXJCaYG0QFogLbCdBZKAbGe33CstkBZIC2xlgX/913+dgPjnfu7nbv78z/988z//8z+bK17xihMJ+eiP/ugJvF/pSlfavPGNb9xc//rXn0D9qaeeurnkJS+51fn2YyeRiw9+8IObu971rpvXvva1E1kQ0fipn/qpza1vfevNH/7hH24uc5nLTBGc008/fYpkuN5XvepVm+/5nu/ZPPe5z938y7/8y0RW7HfBBRds/vEf/3Fz5StfefNXf/VX07GRFATkl3/5lzf3vve9J9vkSAukBdICaYHjYYEkIMfjPuZVpAXSAkfEAn/2Z382SY8udalLTWTjwx/+8Oa///u/N5/xGZ+xueY1r7n5hV/4hc3/+3//b/Opn/qpkzwJYbnlLW95qAjI7/zO70wSLPM2t7/+67+eSBJpFdLw6Ec/eiIc73//+6frQDauda1rTSRCNAO5qI/xi7/4i5t///d/33zKp3zK5p73vOdE0v72b/9288hHPnLzhV/4hUfk7uY00wJpgbRAWmDEAklARqyU26QF0gInpQWQA157eQwiFd/0Td+0ZzuIFvzbv/3b5uu+7uv2fKzeAWL+X/RFX7T5ki/5kt7m0+//8z//cyJB17ve9bYmPWRlZFf//M//PJEJcqveIOeSM/KgBz1oeK5Lx3Tt73rXuzave93rNr/1W781kaT//d//nXYh50IAb3jDG25ucYtbzMq7RGREcBCq3/7t3958+Zd/+USm5oZzvelNb5qI5TWucY0p/wXJypEWSAukBdIC8xZIApIrIy2QFkgLNCwASPPM88QD8De+8Y0v2pJEimyK5OizP/uzh2348z//81Mi9kF49WP+X/3VXz0B7tYo81D++I//ePMbv/EbEwGR17HNAPiB9r/5m7+Zks97+Rt/9Ed/NMmw/uEf/mHz7d/+7VM0aC9D1Ojss8/evPnNb54O8zEf8zGbz/mcz5kiS6Is5mUgRj/0Qz+0+eIv/uKLne69733vlI8iT8W13PzmN9988id/8uy0fvd3f3fzfd/3fRcRnB/8wR/cCYnaiw1y37RAWiAtcJgtkATkMN+dnFtaIC1woBYQ5ZDHwFv++Z//+ZMXG2CVDC4v4wMf+MAEZgFmBIKE6qM+6qMmYHoQEQ3GANLlULzhDW/YfOmXfunmAQ94wObTP/3TJzvF/D/0oQ9NIN4ckQtSKfNWpUpFKXkWhkgM8uQaAHSg+wpXuMIE0G9729tunXfxyle+cqOK16d92qcNRY1ES9jQvO9yl7tM89nLIN9yH0UvJMHLNYnhfv7Ij/zI5u1vf/tUfes617nOR5xP/gqSiLCRy7GxfcjIrAc2utGNbnRR0QARox/90R+dcljkuzzmMY/ZPPCBD5wiJjnSAmmBtEBaYN4CSUByZaQF0gJpgf+zAKmVqks85cCnv8lrAE85De973/um/wPWf//3fz95vAH3y13uclMOxH4Pnn1gV8naGN/2bd92EciP+ZuX/AtzRjZEIORfmCvAjGC5js/8zM+cyAkCI8qDrIh6AOwqU33iJ37iReexvfP+xE/8xLTvUm6G/A4RiIc//OGby1/+8l2zvPSlL928/OUvn6IIbLmXgSw89rGPnZL3f/iHf3iyQTncN4nwf/mXf7n5/u///olglENU65d+6Zcuyr9hI4RI6WE2lKcjooTQGb//+7+/ecQjHjFV+bra1a62efzjHz/ZRhQJsSLxOuOMM7Ymc3uxRe6bFkgLpAUOqwWSgBzWO5PzSgukBfZsAeBazgVvNOAJjH/FV3zF8HFJa3jEgfG9euWHT7qwIWD8Yz/2YxNoFpH56Z/+6QkM3//+95/tFbLL+SsLDNgjOcbSeXdxrdsew/wkyMv/mJNXkZghRgaCslfCI1/mec973kRmnJNc6z73uc/mB37gByYS9JVf+ZWbhzzkIZkTsu0Nzf3SAmmBY2mBJCDH8rbmRaUF0gIswGstD4AcSUI0SZJqTKNDVIDkRj7EiR6kVyIECNH3fu/3TtELnndEpAVwdzV/kiwA2983u9nNNq94xSsmm6p2FfKvg7DPf/3Xf01SKJEIkq0WKUTMNEd86EMferH+KkiZCIUoz17nbz5PfOITpzWCdDzzmc/cfPM3f/Mk0frZn/3ZifyeeeaZmy/7si87CPPkOdICaYG0wJGxQBKQI3OrcqJpgbRAbQE5D8Cwv3m2eeVFCSSL6yWhpCvgLhLib8nGtPokScA5bzmSIg+ClGmvlYvIm/St4BXX44Oc6Ru+4RumXIRSzrTNndRdXH4BEhVkAAGRHL/fHnaAXmdyeS53vvOdJ+Jj7BXAj9hBLsnLXvayKecF+YjhHpoPwI+MlYNEzL2t76efv/71r9886UlP2klkQm4QUmhtWWskWHqjhDxr5Ppym7RAWiAtcDJaIAnIyXjX85rTAsfEAjzQwL6/I9cB+JMHgIAoP+v/yAaQiiDI7QjvOUAKOEo45tnvDTIk4FVFJEC89MDP5WfE8czjwQ9+8GIlqqVzI1i6iqvI5dxK20qiBn6RLiBdZEQncR3I90qkyrkEyP6DP/iDKfKiIWLkduwn8UEgRDHk5ET53DkbyWvp9QqJ/BVSKbIoAzG8173uNa2VJz/5yVOhAddFqseucjrY2kBayc9E0VS4Uo43Et3n5iTqIV9GHxf3HVlyPRLjJbhbi/JQkElzQ1odT+EDc7BfjrRAWiAtcJwtkATkON/dvLa0QFpgZxZAcOj6RVGQGKAXeTGAyJe85CWbF7zgBc3z7SUXQHI4YCpao8cEogGYP+tZz5q87nIPDORAhac1ZYF7BpJQDpADzXImEBGRmDvd6U6bO9zhDr3dt/o9ouja9GAZGXpvtIC76ITEeWWTFQ/4uI/7uImsKg+MYIQk67rXve7mu77ruyYygJCQb+lEb0T0qbxmxFdkRkK/6FZI0SS9yxmShC/fSH4OoqpyGfKh9C8yggDd/e53n5LvXauCB4iKymRnnXXWJOPaxdhFX5ddzCOPkRZIC6QFSgskAcn1kBZIC6QFBiwg+iCf5Pa3v/0EJpVwDdBZEoTWoQDfuapLA6e+CCTblgee51w1LP02RGLOP//8Kbpjbre73e12WnEpiI7cGSV/NdtDSiR471cvE2V8zznnnMXIR2m3lm2RA/Yiz9NE8rTTTpsiGUhU9Oog2UM49B9BSOR0sKvrU5I4qmr9+q//+uYbv/EbN3e7290usm+QF2RBNCVGHNM5SfuiUhZ7saFoligKIonUIiVkbdYXuZtIk3LJuxi76Ouyi3nkMdICaYG0QBKQXANpgbRAWmCFBQKEXvnKV974A5ST1oTUSeUj5AIJWBrkUUDs2hGA9tKXvvQU4SD34vG/zGUus6+SHdIvVbd0E+fVl0z9hCc8YQLhrmM/KoNFsj2SsGbUtg1JHOKAXCiHK4LEbmRb7pcIluiIaEYpL/Nz0R4Rk5DduVaRC7KzIAeIiv3YpiQg8mUQiYiiIFRPf/rTp3kgK+ZgH3IwvxN5+Zqv+Zqpetd73vOei8hPL8fpC77gC6beLiRirsl8/e245Fy6y++ir8ua+5DbpgXSAmmBEQtkBGTESrlNWiAtcKgsQCYjF0Pjtzve8Y5Dc5MnQhZDm7+2U7WeEUAj2Q75lZwSnu0YATh7E9mWgMTxRSFEXsh2/Axw3c8GiJH/of+JPBZ5NTe4wQ0mIN3rbt6zRev3EVUgRVozatuGbEpBAhWq5AIFkdNkMRoeiuioVmVN6N1BRvdVX/VVE8EUPUBUHEP/D0n35G221YwScRHduMpVrnJRroc5i7L82q/92rS9KmXumahRRDYQWrI9v9evBalEZsvywKRcvRynSL5HjETj3C95KqqEkeORmiEkc31d1tg2t00LpAXSAru2QBKQXVs0j5cWSAvsuwWiHCvpim7ko4NXXEUsHu413nugWIM52ny5HqQ10cBOZSZyHQBzadD4A6CtPiSiJxdccMF0fInQQDDgLCGZLAhIvslNbjIRH7IdIDZAM7mSSluS04FPQ0O9c889d8oP8TNz9gcQN1fe9ite8YoTcJbkrWkeQI1o3Pve957OuRSFAHgjSiC5WpQEaUCSEKOyMhUpFPspV2vuS2Vpf/M3f3PKOVk7agISpC1yZtz7yGEp+4MgIIgJ+7GxaILohA7qOpr7v6iHdUPqhowqWPCa17xmioYpACBq47rYjt0RDtELuTL2RzDsH3Nxbe7x/e53v6myFzmd6AwbKYhwENXF1to3t08LpAXSAru0QBKQXVozj5UWSAtsZQFSESD6Ote5zgTsaOMBbeANsJPnIPIAJEv+BmQB6wc96EETeCSzARiBSdITwA6g15dB+dZb3vKWE/gG9AD7q1/96hMY5c13Ph5s+wD7wKQcD0BYPgXQ73zPec5zpmiLMq5Ae1QqUn2Kft9clwb5FMLAI12PVgUtc5boDcCqeiVxWdldsqhv/dZvnf4f5CeqOjl23TTQzxAgkiDJ8CWhEc2QAxHd1eUmICAkQ0ByawDbCNJTnvKUyYtfDlEZx0B8ePpVn9IXY8kGsb9jsSdv/uiYywGxFiSxIybkV8jVs5/97CmaERERxy+jV2RQoj0iBwgqYnaPe9xjqj7m5+VAsBDKN73pTRNpFBFiO71S/A7pioRz6839s5bYBWkmvbI+ERXbuT8iGSIfSUBG73xulxZICxxVCyQBOap3LuedFjhGFgivt5Ky5CJAHYIACJJN8TjzsvMiIyCApUZ4wDOvMe07TzTPPoIh0VdZU7kZIg4IDiAJ2PHOk9EAuQCxLumqGfm/CldyHGjoTznllKki0qMe9ajpuDT9yANSomJSjJD19G4HwqBnRR15KStoAaHkQQD1C1/4womQqZQkImBOgD3Jj+FnvOdROjYiADz0roU9yIZudatbbX7mZ35mugZ5G0gNDz1C59gf+tCHpupMMRA4pAbBYjeREgPpAqRjkAw94xnPmAggwE3SRLLETnITIjpSzsf873vf+y5Gn0YS+mtbz1XBCgkWmyq7jEzJh7B+yiph5uweWwtIKKLCHqqLIQsIgWt60YteNK0/x7NOrD3EFXlEWBFTQ44HmyN1H/jAB6b14rqt03e/+93TWjXcO/fD2kdeEW736fKXv/wUKbEGcqQF0gJpgeNqgSQgx/XO5nWlBY6QBYAw0QnAl+cYeAvP/ktf+tIJMCIn/i0awpN961vfepLK6KfAo0wSpfkfCYtqUH6OuJDJ0PbT4vP8Oy4SAKQjKqRE/k1ugwyYRwB+wBNpufDCC6dkZaTEdpF8Hp2wSXeWhupHjolc1aME3CI/vPOiNmyALACzrgUBAUqBYCTKtiIdIkRAcUibAGhzBZxFTvyt6pJID5LCDkA4zzsbSqgHkEUcnJcd2YNXvpRDyYVA1mKUkR+RKNGDmE+UHBYVKMsTIyrsgAi0hnsgD8N+I6N1THbSpJJsSmThhje84eaMM864WNPCkXPsYpsoZywyh+wgjpe97GV3ceg8RlogLZAWOHIWSAJy5G5ZTjgtcPwsQOJCpoMciDqo7AMkP/WpT52kQaICCIifyTMAbJGHaEInrwEI5pHXQA5hcSxeaiQFqNVrAVGQvC5fQZM7xyOZEW2wPbCqCpEoCI83773zkIcB1yRU8iZiRHK65OzWQA6CMMxtUyZdR46A3AtJzAiU/YOA2L8kQUE2XK+Ig87rUbVKJEgPCv0vEDbyIPMX8UACEAzkC6kRESFFYh/24vlH0pYIiCiVHAfHcFyAn91EXuJ6o3mhY/k9rz8C5Pzm0xqiFSIGIlhLI6IWIhFHYViHIjOIsLW3lAtzFK4n55gWSAukBba1QBKQbS2X+6UF0gKLFgA45VMAuHI0SFPmEr+j7CopC/CLBCAbogxAP3kKcgC4ihZEQjMvu4RfJIBnXtQDqAPQ6fVVqgKOefkRGj0WeP3lStDfm4v8CvKry13ucpurXvWqk8fcNkiMf9s/EosRFYSANx0JkUsgsiLysNSpu9eAcAnkM7DrkPwe3dxFIsh0DPkXEtfNHxkQCUIGAHfN8ZAXoN/2ysQC6uRFcg9iIAvICo88yVBIuYDlaJ7HJnVviiA/zoFMIA1IjVwcdnKv5Jywm2OzETmXCAApGknaUiEARDMS49k8hvMhHvJ63IP9qsa1H4/3iSQgpT09k9aDRoute4BIipx5dkjcrMGysMB+2CePmRZIC5w8FkgCcvLc67zStMCBWkBuAOmS6ACgj4BEidBI4DYh0Q+RC8BUdSr6egnm8g0AJNIh4Dc85sCw6k5K0ZInISGAqG3JliIhHXEA0Hn8HUsXa4nkZFqkU6pIAa+Ih2PIfbjrXe86HRt4ljMiMuK8ZFGiJgAxIiTaIurQK7/r+PILomLW3A0opTnyAMiuYgCNyAIbGYiZqAaigeABhcrBIkTkVq4LoUDSAHX5LxKwAUhRIiQGYYrqVpEU7jyRS4LgqGQVHboRQeSwLF1rLiJEokhGEAIyLPkWSGUQGr9zXwzlad2fMkektygjcgK8G2srn/WOP/d757JWrbVdnFOeSdjX8axNa/qgAP1ckYPobK+XTD0UArAOrJcYZWGBbWya+6QF0gJpgdICSUByPaQF0gKLFuB9Br6BWfkEowMIBeREMOxHsoNM8MgD8LzySACSYAA9+139x3zIqQBLEZG9dPMue2S0bFJ3zp7bTqK9yI2kcGRHZAAJ43mW84IMkZrZDqGRxwDUv/a1r50kUwbiZj/XJHE8BsISfUJEa5BC9o+hKhPCAiBHJS/RHwRH1SrHFV3RcM+5kSNRFFXBJExHPwvz0ZMFKZMkL6qEBKmChdTJM3EdSBGiWeaZjK6n/d7O2nCd8n4QYMQnxl4JAyBPGoeMywdyD/Xp2OWQkyP6pTgDyV4k2tdFDqwxz6SIlL42ur+Xwz0lpSMBdM9FS6x1BJ3Mb807YJfXl8dKC6QFjpcFkoAcr/uZV5MW2LkFaNaVEBW1IK8BKluyDWCHR19egyRpuQe2B7pEHkQqRBsAUeAcaIqqSXIv9FuIBO+dX8hmM4FgeSWqSwHYeyE8vYZ5SANACJz3BkkYYjQn5QLWdR4377ovB++1CI/IRwwSNOAZ4ZgbwDS7O1fknLg3PPRIQwweckTREMUpZVB+BpyyoyjX3LyRF9EaEjklfWO496JLNfDt2Wj09+4xIiHpfLTXC7KMIEQp4vpcQPteyOro3Je2Y2fPlyhTPRBqcqmIlJXEoqxCxuakitaltTTXGJPskZzPGnL/SflEzUS21tgA0STTu971rncR2drm3uzCdnmMtEBa4PBZIAnI4bsnOaO0wKGyAJkRoMsjL7cCCSnL0JJ3kOIgDsAGaY7oBg+s7QFioIYXFRmxnWiKY4iKRFlZXmLe+Giktx9GQBqU8FUZS8WnqPa0zbkiB6K1rxK3SNYICAYsSZOUDiapAtJVipIrIYeEfEp+BpDMXnJT5Fk4PqkUEsdTTWZ26qmnTkBV9ESUBEGxv2smoyIhI9fi6Y6StLZ/9atfPRFGwz0TuQgvOnIoid+5zU3ytOtTccy83XMRLKCVZ98cTjvttAm8AvdRTCByRPzenPZjiAohSwjwyACUScQA/NaIJH/Xa7CXdY+E7dd1lHNBMEWR5OqISNVDhTQE0jNkHUjyJ7szrA3PsHuBeJC/hRSuJiBsoQqcSBqiGjIsz4mxhoCIqiHB1gMya925N9adObqW/XQ2jNz73CYtkBY4cRZIAnLibJ9nTgscCQto6Kb5HQAMVAK/wJr8CCVxeTWRBsAZcOWFFckAYkQZAEE9PHjygWqARANAwA2oAuZ45MmOAOq1A+hFboAwuQxAompQcx3SESF/lMMF1nQOHyEI9Zx65XdHKj2tvc7cvm8BAFoRA3k9ZGJ6bkjIRxQAXoRYBEHX8SAofg9o27c1askYiRZSJspDxkYeZ02tTYgXeUJkEXaSJ8+FyEQQfvOR3+P5cj2eEetVVA2oRxJKkuHfkvORR89XFHhwzLgGz0vk59SFBRBMZINMj9xOTlI0hnTeEQLiWVboQA8aBNh8EEJz8LeCEeSGihY4NsmYXilZkri/vnOLtMBxskASkON0N/Na0gL7YAHeU55KICgqTokeSCony9CvQd6A/A4ACakI2RHiAqTxeANnNSlATEi2kBhyIPuPDqAPwUF45uRBgI/k9xIUirjIXSAZ8rsykjN6XtvNSZZifxEC0hX5Fzl2YwFAWgSOfC86h5PzzeVRKDus8hYwDYSTDlq/QDXQK4cBmBbJszZ6hQRcQYDxuBrrzbpHROMc5GgjcrvSIkgM+Z1rkluj8hRiDJQj69aZP/5vzhLjndt5/LnpTW/6ESSjzlUpCxyMEIqIlpSd5aNKm/Oxmcpo5ojAnXnmmZN9y+EeyTUyZw6BIGfyTjgv/PEzESTPiLLbZGFzkZ3drJ48SlogLXAYLZAE5DDelZxTWuAEWkA0QbQDkSCVAtaBBF5KXlgSDqAfARFpAEjIO+jkeVeBFCCQ9Ec/iRqglJcGIJEDATO8rSNyFhETnlVyoTKhes5k0RU95gDMRSM8Xa+X5rZ0C6IHxtw2vNh1J2uNAdkUwOR1Fi2Sb8Ejr0KX61Bhi0YfMVKti2defw4Sq7e85S3Tv4E6kSd2ZXOSLaTt2te+9gSIAUj5IkoNbxPZAdp160beDsNAPEi/rKc6z8R6Y0skd9vB7tHwsnWMEoyX25DzsZdcH5K0tdEPx0KU3F/kgDxtmxEd3wH7uskjgm+NGEoiqxQXJKMuD00aFdKsMuHce8A9IOlCHKxho2x+2Zo3whfXl3Krbe5u7pMWOL4WSAJyfO9tXllaYNgCZR4H+QpwT8ZBHkJ2xUssERkw5skEyoAn4Flegf1JnxAIHlqAWSIwjfmugQf519lnn32xqEfrYuWVRCWoYYMsbIgAKRvMc10PIJKcpwbFZGwkMAgXT7m8CYSErZAkttIDRY6HiBHvt+2Abtv5GVkXeYvrl7thHv52f4BDBIYnGSFUnpf8aO2QH+O45ETkdCdyjORmILsI27aj7ObeOgbPP5I8VzIXEUdA/G4bDz7yAPiL5mwzImfD86bpppLLQTxLQmH9IFpyWaxPxKmO0pVRPWvywQ9+8EQyNE2UuyHnyLqNQgXWumMuRS3Ni1Mio4Hb3N3cJy1wvC2QBOR439+8urTAkAV4RSOPAxDWlVxZV4nMSIZ8Dt5P3n36dH0iWuU4gWoab4BsJKIxNMH/28hxgW5zGR29RoCjx4ntlsrvanp4l7vc5SMS6QMk8j6zo5wBvUZEl9gSuRNVsh9Ai0wopatR3Ate8IIp2qOqEeInqRfgJW2Rx6DSk99HLxM5Le4l0jXiUefFF11w78njgFbefH+T0gDW5EEkcjz8UQWtZTOSJFEFXnKkFHjnmd+GhPaqjJmDSA87bTvYG+lbGkvrh4dflMGzoACDiOBBjiiZ67yR9xHnJ5eU66H0r3Wm4hvJlwpX1ovfkVDGQIJFlJBeuVicB3EMkivRFRFQRNewFhCeXT/jB2m/PFdaIC1w4iyQBOTE2T7PnBY4MAvwbvJkAhIAvLK4MRAGVYp4OHX/lgyqjwOJCzACKCMjvKEkSz1pDySI7wMAACAASURBVK8ysMPrWvYj2MXFhnxkzbECfAHCuxiRlIuIlEM+Ao9wTcxIqfwcgAfmRRckHZOwsS0QqQoTwO/esNvjH//4KWkXwOOtlvSM9ImCSLIG6IFE5ZHtJ1rhvsiTeMADHjBJskYG8iGfRzSLncwtKlchMNYL4uPaFByYIxL2pfkn00MQ50ryul7RGfMUPRsZIf1Z2nYvBKRXSCDOi5CTvLXWPcmaBHL33TO0n1XcRuwW25QEDom6733vO1W4sq7monRlVbcozxxSQ4nw9rE2c6QF0gJpgV1YIAnILqyYx0gLHGILSFzVQAxQBQ5VAarL3dKJ827yiAKdSAmAzKPfIxzlpce5HMu5nGe0HGrPhKOAsT7OCAEhO5LQfrWrXW0qV7s0Wp75uZ4KjivpXa4Hqdpe8hV69tn298gNadhaKROyob8H0jNHOubmI0matCfK2bbmzG76WihssF8EpIwQLJ0j5EitHA8SI5GFkCmV5H7be7KL/co8JSRKZEuDQTlCc+WhyQRJ8CK3Q1J8lOSVnyVPJUdaIC2QFtiVBZKA7MqSeZy0wCG1AO80oEhywUvNo103/CMTItUADOnSJUnz8K+Vt5AI8fbLQQBmePiXgEt0mx6RcZSa9jWmJm9CwJZyIlyr+dLikzjFID2KCEP8rOwUHT+rk93j55KoJYc7DoC/TZ7AmmvdZluyMFEJXvKRgZzq+yFKVnYLH9nXNuxbR+HqfUfv9V4iINaqBns98kRGpn9GuS7q+Sq44D6LsolajUTbkCzPprwq24swiFRK+NZDg/RR5KWs9MXeZHnK3FpzGj0iRpwGj3vc4yYi5NnjPCgjSJwAJHvWsoEIcg7INTJKe0fTRe8EsitRz+iwLvdKXgfHhG7uEe2JLvLmJmIniqYynsIV8WzbBnnn7EB6DZEV0kNkZ87RIf/pSU960hS18fyQfeVIC6QFjocFkoAcj/uYV5EWmLVAAAtAGMABEORPLHUc15BOJMMf4GB0RHK2sp205ICVmv+t3h7kSDzcaxKew0s7OifbSUAH5IAlAE/yeCSEy3Ewb3ZCzCTpAuP08HIigHIAkIxKJCW6UMvBAMCBMcniABnQVQ9AUh6NY/Eij+RlrLm23rYBDJEr12Te5FAaFgKwa6JbzgXokoeJmOxl9PqkyK0g39PbZWlErsLaubCLPCdRr5GhISQZ4py9kAIyNuCaRAlxEG3o2dbzpbCD/YB+FdCslbKkdG2nMvomlygimYgMGZ8RvT3KZwX59g4oh7UfVbPKvCaECzFTbc1xRe68BzzXQdhKWZrrlwcjN6QkcyIpEQFlb2vwmc985sVIKwLlfVTLBsvu7o4VxGrkfuU2aYG0wOG3QBKQw3+PcoZpga0tEFV+VKGRpAo8AjvAEdCkmzXdejl4Uc8555yLJFijJ4+SpsC2yIlIyOmnnz6V/qwH0EI3D1ABOOExBlSAfeBorjFZCbRG5gXcAHkIh+HaeI8BMnZQ0QfxAByRA6DQQEL8TCK1n8tzkBy+tlqRYwNtwCKAeZDDtfFYS2ifG2XDupF5OR5PuByYXYwlWc9Sn5Xy3HOyt5G5LRUSmNu/BZJjW+uWfZBbJBZA70X15qI8zmNdWm8B5qN8rnOVZXUVJrCmAHWJ9K973eumNRvNAmsJm3eAiKRn27mNIOfsEYQP0fbcOqa5uOdISXnusvqYa3ZM83XNrl/ED5GKCJXnHNnxjkAmbOP3QYrmokxlhTLvAlFMZahzpAXSAsfDAklAjsd9zKtIC8xaIAC7pFLRCDIsnm/Vf4DjOQkLMAVAAB89EFWeNEAjoM4zTW9O7x8yj3JboFjugOgCyQYpBgADmPCuA3BzVbZ44AF6kozeAHTq0qS9fQ7L790DZAi4dB2AZc+jXs6ddEUhAHkarbGmYaKIBPKKHO5qkAGJys1J40bK45rHtgRkpMJWfZ2IaC/Bn5xNVAyIF3ED9BHsuehYTUCAcCSATK8s82wN3+pWt5qaHkZJXMdDDOQUlbksITdEZKKnh+tAwD37npuodOXn0e/DXPSZQQg899abtSPqI/pDjkXi9da3vnUyS0RZRFPJ6WyLtLOPiKCiFt4xnmP3CJnh8DA4PbwfvH/cf/lRRiS++3cdoVKAwfxa1dSikIP3lf4+dcPTXa3ZPE5aIC2wOwskAdmdLfNIaYFDZwEN8JRpBVZ4HIFIIAcYIA9SthVo2cWIrstAB3DpvI94xCNmZUc8rvJMkBYERESExh74AR783L+BGl7bMmnZeVwHMtIawCIPMcnUGuC+Czvs5RiuSaUv3uyyySLZ1AMf+MChexWFAEZkUsgiYLrUkNG90VtE5GiXAwECZN3fekT37d75IgrQ267+fenNX7OvNal/xjWvec3Z3axr0i5kWkEDEr5WPkhJQKxzkY6QIZUVqaKDeSlLKxsFllFBUQ55IYhrSUCCxNSRpYhGiPRF9C8urOyqXp7b9YhGIEplorsyxAiI94xoB7JDgkWSFuWA654q5X0o5XRIlXdHND1EqLy35taK+SLGJIaeGdGbbXrgrFkHuW1aIC2wdwskAdm7DfMIaYFDaQFAgNcS0QAYlNgF9nuAc9uLedvb3jZFJ1TZ4cFGGkYrKwFMkuDNFZgAboAi/+eB5VEuxxxQB1J4hPUq0R9jzuu87bUdxH6kTTzCLWIVAG+pjC3PsWRouT4jowSTre1Vd0L4esnavM+AufsOsJLYlfkMc8dvNRIcJSDsJbK3Zox0P186Xi8SoogD8scOS1KsucTvqKDFcYCEGEGyyqhQRATcE892RKbCnvHsR8Qi7GR9WBvWyNKoJWflucuiDnrYIMxGkBzPsjXjb4RI4jtCIopS91QpiVZEY1tzFEkVbRElrYfGqRLZnQsB2aYr/Zo1lNumBdICe7dAEpC92zCPkBbYswXox0lmAOgzzzxz+qgr3ypZWDUZycOSPH2wQ+oQ3kAfdj+3PY82iQMPIKCFbAAC5A1KagLz5BgAATDg+JEIW19EAJ/W8UOe5aPPQ64fAkAkpwQA4w3VJbncnzwjEsJ7RgNEkBBgYo0UrHfcXf2+lEmR2yhhvG20pUy4bc0P8AI2l0rYlpKY0etcAvEhk4nqSa1jWlPudwkOe4TKsVo9NuQVqNzWG9sQEGDdftbltmOJhFgXylCLKonqtaJLCIgO63q5ROUpBKQkSJ51c2VfEQVRAO+CSEDXmZyTIa6lzBdxbGTIKO1kW5WlkIQYzk/i5dhGnR/keQb+RcO8d5yHHKpMdA8CUtu0JJPlvrabi/Q4l3cSO3oXXnDBBRflHanmdZ/73Ocj3gfsSLKGiCK+5p4jLZAWOPwWSAJy+O9RzvAksEDIKEQPgFmlOIF5XkEfdhVuLrzwwknOQSoBqAAVvPwhjwHSSSqABJEInkqARZdk2wM69vGB1w2ZtEOZTMeOakOIEO9pVJ3hwWwdX6UfUQ/EBnABloAB5yW1AEgdJ/ZHJAB0wIIkjMfyIAZwL/rj2pQnnctJGZ0H28hfIS9jz/Dw7zXfhPYeWZS70RrRn4HdW6OUxIxe01IexUin8JZneqTSVKvLeAlMW9dRgvbRax2Z0+ixFEogE5K/VA8SIhWtFGAgxZojpgG0raHyWsqIUymRU/r4vPPOm06lGMId73jHSWYVRQHKvBBrnWRPMrtR3mNrLSRScXx2kbxuTpHIXj4n5blPPfXUqamhgSgoZ2yYj2aV5XBcMquYt/MhMshL3euFk8TajkIHQTYQr0hg9w6p3x1Ih3cYYm4fz7q8Eu9N9whBk8TuXep95b3DBuYQpYmve93rTrkriBmC6v259JyNrpHcLi2QFmhbIAlIro60wCGwAMmFDyePn9KgSAZPJUmFDybiQFrE+8fbp46+iImPvwRPkRMfcPIKIIKnHPAGkHzokRmRER/okE2USZ9kPzzOJBuOFbX55SK0jh+9C4BmungyDUADEQEYgA3Eyv5yGGzj97TawM5eiMCaW0bGRfvufJJlAY+15AfBUp6YdKXugB5zAXbYHfmyDbuERxkAottvRUhGy86W96y2wWjzvnq/FgEZqRRVVxmrjx2yvNb9OmgCUucWrFlHc9uWpWxr4I1YBOmu960T0IOAWB8iF3IfokgAEiNny3MkSlEOpMMfz28QB2WtAWnvhiD8IiiSuEXpXv7yl1/k4IhKZFFCW+TJiERx/xbBAOJFI42IYpBzIgPxc0UjEJKoXucdJpKrXLV3kSFyJO/nqle96kUJ8aJsnCQIuB4h3kElqfUejIaIjlGv13h2kDLvJLYwJ7knnAScL7ZhT+8muWdywxQLQN7MTZQZaRHB8zP5KIeloeRe12junxY4rBZIAnJY70zO66SxQOi1lYjlxZP8CazqoyEiwgOogaBoBgDhY+wDyuOo0hSPHcAv8uAjbgDCPsQIiA880KAilQRvlXSAk6iiE1IZ8ygTtwMktY5PciWSgtSQVQEbAETkKiA9PLT1/iI0QBbwdhADUAJIECLETbRHBS7g17Wzie7ndR8CcwPM7MNm5E29AXyxe5lAbp9ehGQ0L6GVM+Eco8eor6FFQEakSr28lF4uRyRN11WLyiZ6LZuXidi9+xK/t0YR8LkBpCP5nrte7kq5/1JuQmtepFGencirQSLYEiiOtSOiScIFgEckg51KEiL6wmGAVBikl54vx1CyFrGJqJrfIUSiI85bJpnbt7zfS+e2lh1bFMG5gPqQgMV+jud5iUaVZR+SulSvbVXbkuflfYFEICmeTbkdjoFIRenguvCAeYiAKP3tb9EM7ybyvnPPPXeK9MpNEnnheECKnU+fEz93fJUBOW9sq1+JSlpzVfhG11lulxZIC/QtkASkb6PcIi2wrxYogT7AgTQAA7UGHkgBPgB+kRKlcsmcfLB9uIEU+wIkGnsB2oiJQVIAcPBKRqUaXk3RAFVzgAURCoAwhmiB3zm+bevjn3/++VO0hhyDLCNkM1Gi0/5kIMCH+UkyBwLMo1Udaz8MjXzIj3EdOlYDl66b59PcEAZkpCYgQBX5CNDaS8AemfdSR/ayxOrSscrmc/V2o1GUer8yb6D8XZlg3JrTUkTGPr1cjqjwVB9/pOEkwCoKONJ1PABxlIydu54gYiErrEnk0n1Z01NltMt7fT7yQWCbV9+IRn/eGXVOi5959lyDZ68mVHORG0Bc+VxRy3p4PhAHBKkcSJuCDySjc6TNHDlLlCJGDuZ6yHifsb33leOQcYmYzkkSRVBET+WWxeAkEFlFWk855ZQpYiPCIiLrvH7n3endxpnAieNdhjg6N2krh4xrketkPXH2ZCWtkbdabpMW2N4CSUC2t13umRYYtgD5DrBOoiCHgIdOicrIm4iSmQEwkQuRDh9RXjvJpj6QSALvo4+135MTkPyIeEjW5MXj+SOt8HvREyDA73mMgWmg2scVqRBZEbWQdwKI+oD7oJfHB/R89OvjIzKkIjySwJHzkU/w0pM0POUpT9m88Y1vnCIz9mcD82vJboaNWWwISKi2JPchvMSSUVXf2guAQFrI4ubA2DbztE/PY19WPmqdwxpokbdtCEgrr2QkmtKroFVLZ+auqUV+9oOAKOLQqg4W8rmotraWhJSyw976iEiD5xohRswNAF++iJ4ffobguw9l53pyQvIqz6fn7Ba3uMW0r+tSJlmEwzsEsXNNnmU9TzzjwLfB209iqQdPPZAIdiIHdW7bOJbnm/OCDAwBcu8VtOB4cO3eU/ZjN8fw7DnPaaedNgF9EQxE3zwBfts4tmsQ+amLTHj+yupeMc9b3/rW09y9r3KkBdICR9sCSUCO9v3L2R8BC/BaAgC02cL6pFa872ecccb0IS9LZs55lEUSeG5FKQJUO6bqOrTTPv703+GB5K0HLHn66MdFJngOfeTp+nkPefrsI0fB/1XtqTsU+z1PKq/l3PEBD0CBLMS/IwE+tO/R2wNYsr/zI1a7ICCOLR8D6AmZR7kU9nKO/SAf5tZLmh5JvF4iMdsQkFZlLTkzcgaC1M09ZuQ/PO/u7dxADMsKTfU2S9eyawIC6IvmkSPOjegIXgJbYHouetB65fTkaPaLameIrXwuTgnPx9pozhF47e15iqRjCA8JZU149nzwPEBaIC1wwi2QBOSE34KcwHG3gKRrfxAGYJ0nEUmQwxHad1IVYASgE9Goh0jHOeecM0VO7EMuxHtIzy3yAISTZQGU8hV4P0VYIpcE4PEzUgekQkSCFOSud73rpHsH5l/zmtdMEg9kJbyoqsS0ji/vQ8UenldRjrPOOuui+ZA8AFg8n+aDOPFe0teL0NBg+x2wL0rDS8vjKnGUF7hXx7/Xm2KkZO3cutu26R5JF4//klSrR0B6+RLmW1Y6qudflnUdfabqiIr7L5okcTiawLWOtUTyJHvzYM9JbuJ45DG82XOJ+SMEZCkaVM5ZFEA0TkWvuWG9e+5IF+v9kMJnPvOZQ+YcWXPRCNB9FM1E0BCQ0WsZmkhulBZIC6QFjoAFkoAcgZuUUzzaFqBNBlBFMgBU3lglIdc2UDvaVvjI2QO3kkARiTqCEfp1Ou65MSLt6YH9ueMCqmWFoJ69kaSb3/zmU98BkaVI+G/t1wOoZbO3pXO3ZEv2GZFxlcdGPungSefo4K3N0dHq4QFkKzKwVFLYPVYEYY5sj17HaJRLdI+mfy5S5lxLkQsEGUmIUrM92/T6kkS5bevGO0BkU+Rq9Fp65z/I33teOFYkbUcXck4O10WC2XMi7HWuIlTkaGwpb2SOyLp/Z5999mRjOSXeC0tj7fZ7vYbcPy1wMlsgCcjJfPfz2ndmAZGCVr35qLREmsQLi4TQfysbGVEAEQQfVLIWEQVyETIpVWBEBFSw2u8P+jbGiIo7IfnqNeJDHuSCqE6zVGlICUwJ9GRr9eBdByZCOz83720IiEiMBPqWTKc8j/sn4hM6+hHy0JPZ0MiTPSGqS2OpElZdXWmbezq6T3Suju0BUvlNQCGpXWv0KoLZb0SOtpTUH+e2PpEPJGRulI3+WvMt+3X0bLPUU4X8iqRIaWskUsW7IK21LXvnOdG/F3kF7N3vuSH/Q45YqwnjXudPjqqwBvloSFTnpIDet6LLbK+iYK+3x9rt93oduX9a4GS2QBKQk/nu57XvzAI8z6168yQtCIqqNCRIkjptq8qVD6JEbXXnRQQMBIV3WbM7XcXJrgCbwzJ4EyWkm18p05GUGtKqubmSWKmEU1fSaV1Xq8ISuRbPcfTYmNt/LQFZ4+meA1c8wMjLkgSrR0BGJVSt0rXsUDaZ2+/1wg5BjJEnDSet5V7FsJGKUSMEpGdP1y+ZmnQROZobms+RQiEirTEScYt9lwgIUoY4i5aRp/l/rJlWF/H9vofbHB/ZFr3qlaXuvQ+2OXfsgyi8+c1v3tz+9ref1h3iXldDi2pjSpCLYHnHLkWd126/l/nnvmmBtMBmkwQkV0FaYI8WAG54Nkk5aLnLevPyMpSApXf3gVQFxkdTJSu5Fde61rWmjyMPqN/xqr/+9a+fGufx8OorwXunqtOJHq6TZOppT3vaxfpcmNuSjh35cL2iPKOjJfHpNbdz/LUEJBom9sBzy7M7kr/RA8yjjQR7yd88vkB371pG70NrO8AO4RTRQkZbEqdyf8+IHgs9z3jZebt1/l5VMXIy52qV05VwzouuP0xvjBAix1giICKhIh7mTaqlGpZeIEaUru7NY+3vrSnnUd5WHhmJVFm9au3xomcQwtkbdWWx3vajvw+ioHePPySuiDCZazlESkVRvYNV+/MOvdzlLtc8zdrtkX3kR5NI774oiT56HbldWuBkt0ASkJN9BeT178QCSASAPVdvXvI1KZVoh5r4pAtAyJWudKWNjx7JD3kVLyyvP3ICLABHkrdV6KFzPtHDNeq70JJOtSQxogtRonfNNeylS3Yv36Kcx2jUoNX12rFGSNGIZGikAV+v/O1IhGjNfdjFtmRXonnAYE9KaL0A5K5jaSwl5CNfwD1JWmtIOiebNLcY+rGIVip3G12y/Q6ZUdWrN5b6ogRJjXWt6ANi0LufvXMu/b5VyWskClUfl+xK5GOpsEC9zxIh2/a6QoKp/Le5iCRZK55jxTVUBjRI5xTAIL3iYODcaVVsW7v93Dstuspve125X1rgZLNAEpCT7Y7n9R5bC/BAA08+vPIjeHjJdRCdvY4RGcocYeCBXVNJqJxni4CMJFr3og3leUajH3e/+90nGcdcnsuIh3wk0XiEyLR6d7gm9n7e8543VVQ7LEOVKdXW9Izo5QhFEjB5zchoAdye9EpJaAQlKl8h1frjyL9a0wW9nGMvnyTWiHVAjmkdywdZihwiQqROok1rR6uXhuOs6Vtie+8W1cBE19aMpcaZa45TbotsPP7xj58Ihep9t7vd7aZeKYbS47HGSF+VP+e8EbFBEJbGmu3jneHeeb/qr7Qkjdz2WnO/tMBxtkASkON8d/Pajr0Fommg/JFoAlZeNK89uUd8oLc1CCBEvy7/ozXmAPaaBN76uC1CQwLGe7w0RgnIEkgrj697Ozu2mhvuioCMJLObVytnAFhd6va97f3fdj8ATTnouaZ39TEBfxEBkq7R4fjWJeAZQ6M8nnCkuTU0yLvnPe85/ZqkR24SALqXQS4pt0MEc27EGiG7RGZtK4F6qagAQuS49ikHrz9ppyRsTQLnhvcBktWyw5roRKunC2Ik6uNcuqjXsr85coUMiO6qXOX69fKxZkWCSFkVDFCiXK6ckuVkTqJHiAZC4/dy6WxDrirC4TpdjyizSIh1JB9JEQsREdt4B8pdQ0qQBbJXuXit7RHnej6cOhEx9ayK1HnHktYhIg95yEMuJgXby5rKfdMCx9kCSUCO893NazvWFvDxlsj+zne+c1Hvr7Oyj62PuKo1UWVJU0TgZyRCMpLjUFfyIS0D2lXz2mbMEZDQf+sMvzR6eRKxryZnwEMrTyC268krnv/8509e0KVRJm23tgNuAOqlErb2beXHSM4FmnYxgC35R9sMYO8e97jHVMGtF/VwfPaXtwJQrh1soZ+IyJBcFPdiiXyoPkWaA2AaoxGw3rx42pGa1vVGdMs8nVsyur+RJUQihrm/9KUvneRCIpnma10A954p+TNIjgIQ7CxfDDgvSdhIxHKUgLSeY3lWiARy3qpMN+cIULCBDJUkT9RJdMUzKLri36SK3lPAvSiRPimnnHLKlMfxqEc9aorwetaQWtctmiMiYi6kreSe3nGIm/eEfVUVtDZEB51XIQzRTCWo57bX48gaifmE/BRJikpzyIv3m2ad5i+algSk95Tk79MC/78FkoDkakgLHDEL+CjyEvPk9YBz79J6/Rhi/xEPf+nJ3Yv0Ks45B7JHCciI3Ml5ACB2XBojCe0jjfNGSq3KQQB8JPsvjTnP8kg0B3DlFVZBjKZf1AEIBqz8HGHwB5ATFQD21gxgVGK6akMjxMOxAWi5GMog7/fQxFOPEsnLxqi9e/OS1wIcuy+tMRedkh+GPJUd2JGN8847byJ/vPf288yzJ5Lh57YH+iVeW58KW5QEpEes10iwWqS27B7vPYRI1etljoB4lyBY8rREIvybk+T888+fKpKRkb7vfe/b3PCGN5yIikRyJATpkIN24YUXTsREDxvRF9FQkjv3lTxL00n7cHwgHP6NjCD2okXXv/71J8Jw3/ved1r/c9uzpQiV47/nPe+ZcvL8m91FYNkkCKeIm3OMPN+9dZS/TwucTBZIAnIy3e281gO1ACAhOuFDCCT48AF2o8BsbrJApo8vr+2uRq95mvOM5F2UHtWozd8r1bl0DXMfdBIwfR0AkqUxEm3YJZnZFQEZJUVzSfYjPUB6kZzSpiNRHdvLp2BvIPgKV7jC8PpGUs0ZoBvpvbLX9e65izyeONZoxKl3bp70+9znPpMtlkYUqxChkAiuMlMvKb88nigIAC5q2ZK1jeQBjRL0VoGGmsC0nqUWAfE+URkQASG/8l5zfxQWUBpZzhBCQhYnoqcqGsKl0pRImWiShHiRI+8v0ST/JwMj0ULi2cmfKGhApuXdwT7ItYgJ8iIa4v/l9u6TYyCs5uhemR+ijsggSVFwIApHSIo/DMVCems1f58WOCwWSAJyWO5EzuPYWKDVE4H0AlCh3++VIW2Rj22qSfUM2/twjnqJg8j4wCspLEF0L2MvBGTEG8nzDkyIBCyNJY2+/XhRefB1E19LqOa2V9bzCU94wuKx6kT0EcnN2rKoyre6p0tyJpMcaSxYXwyCCiyujbDsZT3xmAOwZbRhlIQunRcR4P0naTwMAzm3rlulcpequdXzb8nTlC52jniPtew4V/lNBMT7AWFApOSzkDF5t5E1AfwkWBL0EToyKxEO4F+EjUOHI8IzLvKCxCIK173udSfC4mfyR0QpbIcYIxrsIapK3ihSEr2WvK+UJi6392/5JyJajvvyl7982h6hQpgM8zdf8yYrq6V0h2Et5BzSAofZAklADvPdybkdOQuQPpACLHn+52QXvQvdtpRt77h+39OCj4C0sgLQrhKh95uAjDQPZJ9ej4YR+zjOCCmynQpWEm97o0xEHyELPM7kPqMRuBFJV8wRCSGjqaVA5TUAekgfbzaJ2UjfkJhrq5Fgz0bxe0nn7DUXoSDtEe3ZZpCvITXXvva1t9l9X/ZZuh73SVEAjpDeWLr/NSlvRZLmIi0IgwR6z5XIcAzPo2gHh4DIBlLAiYGgyCdSaMP2Ik3IieR1UjpkQxTNvXCPzz333Ck/hmNFJEOEQ+TP2pNncsYZZ0xlla1ByekS/evtRWCQKzl25IqeXcewj2jJpS996ek9z0aIGGJSErKebfP3aYG0QDYizDWQFpgswIvN66b8Z/Qf4N3yofWxGRl0wrTAvSZdc4mnS8cH1ABSH8rRwcsp+TL0y0v79QjIiOypzJNYSoS+5jWvOYFgIKmX5zAH2MkwNB3jMV0aI52lgREAY2mMbMD+YQAAIABJREFU5H+MdjAfISCuT1dnAKk3osSpnICQkLT2GbmOuX3XJmgD+O6xHJDox6CCmopBACagOjqAZTbzXL3rXe8a3e1i2wHb1ngr6rhNfwsnYVM5C653ryPKD3vWANkSmK85dq+nzZr+H608krlyw61oYqtYgvetggMiGyI23nEqzOmThFB4fx3GEbJEVck8pyIjfobUyYnJkRZIC4xbICMg47bKLY+pBQAjYXSetnqMJmkDoWQzI83KnKMn6ynnsaazNbJE5w4A+sg/9rGPnSrBLI2eh3+EgEROQjRV45Gvh/wA8gXbArZA89KYq6tP5iQ5tNflu0eqnHckx6HXbdtxRuxjux4BAcLIkkbze6LSF/CH+C4VJCgThtc8xmQo7H2QUinzQz5EU+RISE7vXd/cNa1pfkiWI8E5KsT1bDRaXtg9tc5IgFRIavXzQNo958gkr7xystsMpF5FqLnnw7mR91H5Z+v5mCs33Iomzsk7e0UHWsTO+0zC+qte9arJyUOOpRcImVcMRE5SOUeSqEmdkyGaIarC1o4XkY3Iw4m8JMnrnAD6tXiXspl7GQUikH8REXkk3v3kWL4VS/uXkcfePLe597lPWuCoWSAJyFG7YznfnVpgRC40AmZHEoDLiY82rRqNqjj2jW984+mjG+VFRz3zvST0VonN8noi2dRHG8nwoS9HXSVopKxvWeYzPuwkGiOVv0bu2Uji+Eg/kV0RkCXwOLfokT33TmRsibSsjbjV5xIR3IYAbPugWisiWLznQJt7r4Sq5OPRJoFrmh/GPK3Zl73sZVPjTEnN9TAvUitSNhKhESmbe+qYkqsl6iv9Wo+Q8CEIJEO2AXrXjiXJ1Jq8D+d1/e65alT1mGsuOFdNbq5TffQA6VU8kxvi/BEJaklQ61yUeA+rYiUnQxQ7RivSFcnkSwU+ECnXTXal6hXiouyu95Gqb6I2vf1LMhRR4r0+m2vXSG6fFjhMFkgCcpjuRs7lwC0gaVF1lKXR6+Y7mqRdnmOkT4Xk3560Jo45JzMZBcY9AjLSHC+Auoowc/0w6ipBIwTEtQF9IiY88WvkOwdJQEaaNLqWpQjI+9///olM9OR79Tqlk+fN3Y/oR5wLASA10dytF3na6wPMi8zrfNWrXvUjDmUOJJJPetKTZiOVsTEJmPKtdP7bynicy1pT6Qgp0YcDENaXY4R0xFyCWCATcgw8I3NVkhB8YPvMM8+cel2I+lzucpdbbcpWHpBnSPRlTZ6KiJc5zRUgqKMarRK8c++40T41JXlxP0QtJK67FvfWfRClEJkQoWOvkoCJIJFIRbSnjC46hgg06ZfIlNwlOR+OhywabEVaJ18JGRMldj1RgU9EkUTNYCfOgN7+Yf8yqljPc/VNzx3SAkfYAklAjvDNy6nv3QIj/S1C76vm/twYraZU7jviWe91Mo7jzXWD9ruDJiBq689VNprz8o0SkG3vcE9W5ri7ioAsgbVy/i0iu58FBrbN/ajtDgSSvjzzmc8cSh7f5r7R/5MfLREHERDPhfyBUi5FegjgqVjU6la/zZz2so/3AmmOnCdAl2QHkCYj9HMedMP6Ie1x7SJZZEXIzppBuhX9Ker9til60eqPM5f/0SI+ogKuOYY1ZI5sMTLCMUIaG6Vv73SnO00d0MMpEpJP/W3K92VNukoniogF4i5ZnbNEBISMKxqSRp6MvCPvkXh/WZdBQNgBqYmE/jJfprU/CapRRjq3IYcjtstt0gJHwQJJQI7CXco57psFRhKRe2RhtJrSGgIyUlbV8XwcfagDzJTnGCFGczKJ2tijERBASy5NLb+63vWuN1UK8tGOMQrat73xvajOKAGZ67dRz2mExNpnjshuU2BgjU3IeQDbsvTsmv3LbQFIOU409rvs26F8rTkiD2siDCPXAZhLdAaSORDInHi+kUG2R4QNUp1dJJOXcwKI2QrwdN5b3OIW07PhvGU0RRRWM0zRERGwErSPXKNtWgnjZF+evdG8D8daqupW50S1iM+c02G0XLU5lO8lEkCyTvtHt/NokolIIBSiMCIh3lWiYCJYpewsIt0lgXLvRR7ZHTFERspS1dHfIypeySkqexAp8iFaZ11FvszS/n5HBqZhpb9jnkt5hqIvvgXvfve7Jykikp4jLXBcLJAE5LjcybyOrSww4onveZFHAWg5wbn6+OXvR8qq2j4+wHPAbYQ49K7NOUaOg6QhGkpjlsNH+6EPfegELssxQo62uqH/t9OIBEu0pueN7RG0UaJoWjVZBKjImnS1348xWkBh7blbfW7WHufyl7/8lGgOyJXkdO1xlrYnjwTO5Xop2WruwBzpC9kO2wN1pE+AqH4SMdxba4SX+l73utdEjkip6P41u+OJRyrIwuQiAJjPeMYzpvwVSe21FJFsx/mRAucCkt3/N77xjVMXelXDIgLkHBwbmvLp2L1EIFqNB71jgF0kes1YejZrEt16N7SKHow0NDXXMtE93tHeJd5XyK9/i+y4B9aOyJz3MCmVeytyYbsoA4yEkki5l5L0y9yQMlfOfbQvcuAeKPcbx7CWEBD31r3m5LCG7a+AgXle7WpXm34+tz/5YnSL9366ylWuctE8o6t7/Rxw1CDo1giio5mtaE+OtMBxsEASkONwF/MatrbACLh28CWP+jYEZKkTMUAByIjOLI1eY7mRa9sVAeEZBXTqaklzFXNc02jvjG1vbI+AAJcqAvWSYZ0/klTn5tLyPLfmDTwATSIS9Oa9ju6242XeZoTUZDSq4J7w2APDvPC9qIlSyGRZdP0juStAI28ysHWjG91oY82Mzm2b6y/38SwhGuRPCIgEdyCRzMZ8ALw6QTzuLUkUkhRrVgQDuJeTIh9C1M/xVGjiifezq1/96pvzzjtvIiycBAhE5CuQ7QCq9iMj84yoVOcc97vf/SYwrdneqaeeuiGFsl7mktfj+uZyMPYi7RG5EWmYG2UeU6tq29I7ZaRYh3VSVrCKCIjokecH6ZNTZp1G01NkD0BHGhDvIA8kWhwgIhRKkltvSETpEPGe9C5wf90DUqyyOEmUEpYTpOwyyaT9/RthFc1AEuV2kAEiMPX+97znPS+qcGdOiC07xXs+pGT280y5fwqVeD/5t2Ik8qK8CxAZz5H3v0pgOdICR9UCSUCO6p3Lee/EAoCTZMVe+c0lQLsNAWnVx3dRklJ9JP29NHqlVUeiOyNlZkeiFUCDP3VzOZ5eH985oDmakLrNja715+UxIqka0BtpcDcnIXO8tWVz114H2Y4oyTYlcOsqQiPnFnUDqgGpO9/5zqtyKYAynmHPE+CO4CEw5EeAlmiD3IwywjAyp11sYy5AnecFEeHJVjiAZFB1LXMSaSgTvwG95zznOdP2yAZQKaeKzIfsRgREhShESv4G8n3Tm950arDn97zwcowASgngwLHnUaluXnDV4pA9CczIBu+8f4skeh/JIyATU0YboBaBaY26CMY2nenLYy+Vpy7fgyp28fzXlcmWorI9yaG5u3YEOJpGlr1NrCVrUwQDeffuRSAMhA1QJ6sC2hGz8r0UFdWAd7kkIk6aFFobUcTBzxQBcK+iT5EcO/cZGUQ2vDMiGd6xRFERK0O0AmGs93cM0WH7ejeJbnlORDwQn3gPI8d+bk16fhBY83bd7Mx+iJjz+mPN5UgLHFULJAE5qncu5z1rARp1oXcvcNVweh7WVgWX+uBLFYxGelrUx6sryfgw+dgARGQhc2VAy2O0pE3lNiMEpJff4nijyez1NZoj4NbqfbBtj4kAEkuPwFKZ47UVp4AEOvoyR8H9An6e/exn70tlqNCv84Dy5q4Zdcnj0X0BLOsBAAKSopzz6P5HaTvknte5Jf0SBdCRnh0QjNvc5jbTfRbVIMtDWMh9kGiAHUnllefRRjA8y294wxsmMIy0IF/sq5rY2WefPVVX8q7y7wsvvHD641lhe6VeRUI8N/7tngD+SwP5Q26AcrI2JGCu63vvHvXyNCIS3CppO0J8PTsiUQA5+wDV1pp9gXfSpPq97X4gY3NlmAF1ciw5PEjcXKU2z4QIghK6c0OFq7LksHeXe2r7ICd+JhL1zne+c5p3ORCP0mHU2v92t7vdBhlhx3Ke2xQK6N3L/H1a4LBbIAnIYb9DOb9hC/g4AYU8njxZAEFv8HRGuH5p2yXJVCkR6J3P7yMRUi8BgIMXDgAZkbHE8UciF0tSijjOfhKQkTmKrgBZANTIIMGgu24BiZ59tu16DczR7kcSqCpM7LsfZWlL+QwyDazwko+Mbb3fQCGPPyBGanL66adPwEs/BWBQFIbHe5sE6ZF5H6ZtRC2U5ibNQiIAS15qNpI8DsgiuKJFckf8jswHkJbjwFnBI86TL8oGtIpiSDT3vvF/xMX7ClHwbyQfceDMsI3tAWokSDQUaD2IsRQRDmmVdyv5GBJRjrW9RtZej2dAKV5SKrZzPk4m4N2//QwZFNGISKzn1poW7UJwPLcSzhFEzxmyY62L1CFEeup4PyvTK6Jie04GBCkKJYie+WZ4dyOxN7vZzaZ7bt+R/X2fYp7Ik3Ui6hLNENfaJbdPCxxVCyQBOap3Lud9kQW80OmvfSB5AIFCtffJJHwggFVggjfZR0iXXB7NqBw10hF7CaiXZSJHbguQ6IPWi3IsHQsYplte+miNSMNGCAiAxYsLcK0Zo80WSSye+9znTmCvlnDF+S55yUtOwI3kACh4+tOf3p2KjvD2CW8qIMmLOgrmuyeY2YBsxjqMfgJrj+F+0r+7zpg38C+ZuNeEb06+Up4fgAaebEcy5VnwjADGiBUJFsLBu49sIIUAt5yF888/fwLJ9773vfecMO7cJEeuT6RScrhkX/9G9JFS4M89PxEjZC484o973OMmIha9I8i0lJJFZDkQgE/VkpAExMF9AnrlDbEvsAvYAshkP8CxdWhtWiOAsGgoe3NEiKoA+ORZzuv/bNGL5O7KTjz7ciDm3k0kP3JDXC+gXY695Jzsau55nLRAWuBoWSAJyNG6XznbGQsAsKQRtNAIByDAU85DxcMEKHzwgx+cIgwAlQ86DXFIFEYkVPYjrYha7jWwA6h4Kw9qLOU4xBx2RUAAX7r0tcBdNSBNvkYHYIok0nHzQrO1RFMRj7IvwmgJX6CId1PlGLIJ3lNkcb9GVLkyZ30eaplG77zWI2DKm1oCzpCsqLbUajg40vkbqASQEW/kAiC2Zm984xtP5CNKfrpndO1ICWDs96SBiChiPxJZXLpWzyspkvMB8uRJ7hVpk3N4fs3hRBGQ3n06zr9fipoiVN6lJKJl5G/bqNtxtmNeW1ogLdC3QBKQvo1yi2NugVFAu9Tcbm01pL2atFflyfH3GtmJOQKJNOlrej8AJbylknF3PdZGnHZ9/tbxSh332jyTuchHfR4EWrUfFZuAePsgZ6IuSAIAvzSiypUqQjzYCAZ5Ca8+oiaqhFw4NnkN4iZZVoSRVEWUggxFQm6O42mB6H0xenUt0jy6f243bwHPIGeMhHNOtMiRSZlWrpjjZIEkIMfpbua1bGWBkSpPDkwXTKs7N9Z2+d1qosVOu2q015Ng9arWtK6jbuBHvkNuQo+9TXJseZ6lrs/b2pUX3kd/2zGXfBuJwSI6SwOJUOUIyN/PEaVBle4UEbrUpS41RR9IjZAXskTRQJEHcijX5G/bkwUBQ5ETsp/zXDo2MiR5m3wpEpiVsUWQ62acUSZYnoaqU4brQKCQMNHSNcMzLt/rhS984RQNFI2ylmn4lTxurWv7cVCQXyF21hlAKcnZO2Wp83trfp5LuRAqNYleifBGg0ORR6R0aYg2yvlxv1uyxzW2aW0rcqmAQxSiYAslh8n+PBciKa5fxIsd174bzN31k28iy+65wb7W7WmnnTbJ+vbSZ8YxrTnNDD3T7h8Hi2igdbd2HfXui94w7kudXzYiu93FPctjpAUOygJJQA7K0nmeQ2sBUhDVU8oqKHOT9VGnh5/rj1CWijyIC+0RkFFC1CMgS9Vnlq5T0iwtOSDAcy8Zl5RLMmhZ7nRbW402ahw5PqBNjiSxdE0hgDi2Mq0kagB9PYB2YJkcrtbVq5yD0ALEewFII9doG5ETUTESL30q5KrsqhdHgGwRGkAQ6NQTYZcDaFY1Sg5XPcp8IyQlOlu3wHUkFZe5NktzjdLNwGENDJeeIeW99XxolVIeqRpVzsu1XXDBBRMJauWQAd7eD8hla7hP1sJBjPK9CcjLq3Ed5VgbMR2xQxyfPeTLzT2fS9fv3okKIuutYhO+B8o772L0nD2jOXW7mEseIy1wEBZIAnIQVs5zHGoLjFbC4r33YS/zEeLCRhps7dIIPQIy2uivB54e+chHTvkYa0fZ5ySahPHS8nSq8LPXMXp9vfPIM3GNIjZRAnXN9QKQ+jwgE0sDuOBJVSQB2UBarKODSi62xvWo4LnXm4X3dmQgUECjSk3h/S33k+8iKmK7KEPKi61aFknaLscSaI5nk3NAJSoe5N5YIx9akliWZDvOibDIo0FYesUDVNAid+sNEQ+9RXoRNdEsxRcQFBEb90cUANmy5nb17PTmG78Pz701qJgF58Hc6L3TYh9V2lThGmkiGvuUz3lv3u6XMskcB73oEImpqmjmIsqmoAJpI4K/9tnuyXh7ZIddrTd5XttE1Xp2yd+nBXZtgSQgu7ZoHu9QWIDH8clPfvJUjWakhKUa/WQBSyO61dYefN44H8Q5z+x+GaP3sR5tsNi6Jt7muVKbo9cTcjUyFZEFEgwyLGVH136YW+ccrQ7V2n8ucsFuKnKJFiyV2OVB1xAN0dqP6AUAi7CQ7JTSD9eyjbwE6ASoHFMEZK6YQm0nDd4k08u5AaxIhkiYkC3VtOQLlIUJ/Nx64jlGcuZKi1pXgDlQ7N8kMiOym7rZXj1XRBqRVHFqhHzE/qOlY5fyqeqmokArWyt6MFKmuZfP5XgiaOeee24XEC89n9e4xjU2D3/4w6fog6pdyPBBjCiYsVSufDQCohLf4x//+FX5aHGNSw0SYxtyXBGaNeSmtuFIj6Z6H8/7UiETFcg8i7Xzxn6cX/ZVwMJzbU3v6h17EOsjz3HyWiAJyMl774/1lSvLS78uaW8kRD7SM6P1kex5rkYMzZPMmwbgKXnaGz3QMppYDzyTnwEnMXgAedJUu9l2hFcX6EBA5BWceeaZk1bdR5RuP7qQb/uxtD+QR26zdiClZEIiH3ODN1+5X1WgyuR7eQaAuB4N+5EQ6pp4ugEKf/eGam9nnXXWNJ8lO7qnIgOaP8o3WZLnxDl52z0XyC7CoEszrb2y1uHVj/4oQKYKSdEzRAECfS38vB7KzZLDyOEQQRqRxvQkhQBa9Hno2az+vcT7+9znPk0i1JNolk1Fl6RarXktPcvIB/KjaMAImVm69oh26squ906vl85aO85tDwxbP/KclqrytRwh5TH3Qj4cpwXi4xxBuNdEQLe5p3P7RH4W8j43RBTrZ0lEyXvC90d5bMVCOBpOOeWUJCC7WLx5jH23QBKQfTdxnuBEWMCL2QcHQFIhqDd4dHkHeemXRl1a1kdAJSEf19bgsVZBC9ACAHnZSEXMj1zC78MLvFSHvzw+iUWrO3LPm1bPk1YfGI98DX0O6iZjPfuVvy+JGm+0Eq4iUYgV0P6ud71rki2RBJHOsJ1ogs7t17rWtabf89KTFCiZ7KPq/gC4l7jEJT5iKmvJEjuTBum4vB8EYo2d6m1FX7ax/aiUKCRSPblYzEtEj7e5lqGwm/uEVLp3NP68y4Cte+VnyuyG9r8mRq985SsnEieBGvEmqSENutrVrjblj1gTKm6JoslTiYEQSeTe9YgGe0pzz40lz73nl2c6EuC3yZnybMyVNu7lBKy1g4gfCZTr3Za4rzkn0oEc88r3IlgxtxYxtnbllClkse1YirKsrVrXm0NJSnvb+v2SvLBeY3E8NvW+8OyIRFovnG3Xve51hxwMI/PKbdIC+2mBJCD7ad089gmzAG9veGcBLmFqL+YW+JJEjoD0OnLXiehkDPZbSl4GtgD8llQHYUBkzHe0Itec7jyMvc3HGvkATHjierrn3k0tAR3vrY+jBH8Ala0ASbIeH1ZyNvkDQKd7xIvNCwi0AgxkBeecc84EYnii73//+0+RrXKYr2gNCV2rT4ZjIVoauyF+h2m4/8jXE5/4xK2kJa5lPxrBmZeIFYJgWJ9ApaiL+7PknbeeJP7O5ZqIThoiYbz6okyIC2mQ5wApcW73qgSkawmI41hzSH+vwlmLBJgnwtRqfFnmhW0DYr0TRAhqmehoJMU9kZysgpR7o69LS0oqDwTxZxO2Vo1KVAHBQuTdg6giVT8fnh/RwvrZK7fzXClq4A/JJYIa5LMnCV2q8GSu5LQXXnhh87FVQU4UwPsESRHhmXuXz91nkYORvj2+HRwX3iPm5F3m+ZgbPYlsuU+vgMkSOfMMKvAhLwiJZSMRW9dTkvfD9L7LuaQFwgJJQHItHHkL+FgLnwv3k4pE92HVT8hNfJD9W6j6QQ960MW86AzQ89CFkUrAMSIBAjDIkZYqAvl40IyTrPBmjVTkah13117TenEAPD2CAoDwtPpgA40GeRmSwMvsgyvCAXAjZqRGIi6O6+ciJTzq7BIVx3xMgdNWGWTnAKJET1StiSo77CR/gXfd2tivgUAASbT1a8rpBtBUErVn197cAT7NMkcjHL3jjfxexEJ0z7plX+uDHExux64bCY4SEOSHB1oyMABsXSCxEulbw7rzrqhHT/oVDgnn2CZnqi5XHeeXg8CuS713AH4kL/J5eu+w1jXGOeUaPeYxj5k1US9K1FsrPUnoUmNVUSXzqitnxTmRF++RiI4u3bM6MhEAHslsDeTL/Lx7wom0dD1rbdUrYFISx9YckS7RSu+5293udheVBmYLTi2RQ+9P5aLrKHLv3uXv0wL7ZYEkIPtl2TzuTi3gQ+EFytPrhcoTRyJC7+rjwcPmZcsLRPLjo2w7Eh4eV95UIGSpbvvaRPSRSEMkfrZe+uYNcANKSsHy+D7jGc+Yrqk3AJAHPvCBE7myvw+0axDO36tefO7cPN88jEDn0iijM0FArnOd60z3hFdSlEPUQz4BoOqj7t+iIv6tmoxcmJC18WTzUmqCt+vSrnEdSIuoGdLDngCNPJWRwe5keDyVhgTskbE2WXnkmKR57DRXKnpk/7XbRP4TkgcMW+eeQ9EqEa4lj/nac40QEE4IUh2OgnJwUPh5C9C3QJ6IGlLXKqMbgNbz6v2y9rmbq6wnOV8itMhQa3jGOFPKake9KENPFrSUo7EWVNfzXooi2bZVCYwtlipniaLx9pdRTWSQ/eZkpHVkolUWOObfahC61LCxJycrbdO7PtuWDp3WevDeUu7ZuxWhISX27RP9Yw/kU06bPLyskLX2zZPb75cFkoDsl2XzuFtbALAnBfLRp2n1UZfIDKDKFaAdj2Rdnil5BsA73bgPEbBKAuDjwguropG/fUR5OVtSqJFEdBcVHdF7tfR71VB8GIB54JdMKzznS57IOaOG1MRHZ06CZB684i25wMiNCokP0MwbuQS0Sm8m0Igc3eAGNxiqRhZzcR4fZ0A6msgBG3MlkEfmv7SNtQbkyKlRUhOJA6SB+ZEhPwV4k6MCLIx0fx+V2Iycv9wGuHAtEo5jIAmveMUrJvImkZwsyrPkeXCdkpER+Rq0j5y7vA7PmD/Ws7Vt3ckVkeDdSvYfOUds0yMgSzK0XiJ5i4AsSSJDPuXZmstPEInxHhLhayU2z/UW8j7zvms9Y62SsnutMrVfBKQXRfJMI3lzldl6/X7mkrN9P+bkUXW0CRlFSMpKbuV6tH7l/GlaWeYx9cq2r2kY2Lu+mE+v6IjtXLconDm7NvkhviscJNbqbW972yQfa144ue2+WyAJyL6bOE9QWsDHiFTACxEoIMeRH6AKCi84L7sht8KHPUASMEqfDDxJcOUhtw8vF5CqmZsPKBkIIM5DSO5jG5IQIBZAXEo8Hs2/kBwLOCj72apa4hrMwYdwTvrDDoAa0EC2EpEA+/UqoqxdUaIwPkqPfvSjt0riZDPeVh9WBAfAbXmE66paAK+PrMRv2vM1A4iVQ6JsK68+L962FbN6BOSxj33sJNsR/aCjB4asm5GBuEYSqOjHSJ+TbZKVR+ZimxqUAbRIO3LESy4qgaQDZJ5BpEWhhrIS2ui5bBdrmdc5ukR71gBL6wSxaT0Ha86zREBaYDGO3+t90SIgS1Kb8EzrtC6puxzWgPeDd9DSvGvpUQ8UL5Es95kMcG60pF7ltksEZGT/1r1k+6WqW62IgXW1FA2eI9vm0LpnnCByQMIB1SN6tbQrrq9HZpfkZKWN1pRvHykXzWnj3eVZd2y9ZTgArEGEljxLrlCOtMBhsUASkMNyJ47pPHxEJGcCPuQ7QAq9KokLzzHNvr+9YJEFHlTVogCkkHOIZAAIZBQGsHezm91s8ug4PimWD7eXbXj7tzFnT24Rx5T0SZ6zVC7XPIB2284Nib2IlKgHL2np2XdN8lhqULPNNZW5ItuAXoBHAywf7wD/S8m2PnDkbiO9HZauJ2zAxmwZYKOX32A/ESSgD6AGOHrEx8dajwWyCo0SkTUDudRxWnIr8mvtuu/3uMc9JmKEONvW+mUT69vHXm4L4oyozVX12SZZec29LyVwwB8JIglcq8rTmmO3tg3Q517x/CMciIfoI6+ssrwjkaGluSwBeZFPILclL+mBxhYBWQL13jckLc5bVmcqSULP+19X1fMuE2G039xYKhlMQtiqxrdUtCLOs0RAlhqW9tZPTxrW6vC97T2bIyA1gO9Jn6xh0ZGoblZeY69i4mhjydHoR5y7RYhq+yuh7j3l24KQ+K55Z3kXIMvKYHPaea9zuORIC5woCyQBOVGWP0nO62MAaAPYPIaGCAVNMM+XFyFw68UIvMoREBngzfGHVISW1XFIYuQO+Bg6FunRLkfR3Ek6AAAgAElEQVQPLMS5aNsBbB/I1liKfgAroi2IFW/ZHKhGwHS07VXl6l1/SQhcn/wYWvVed2bHBaJVnRJ1qiMPwLnqKxEJ8bGT/Ahk7iJK4fg8yNYGIKsKEZlGD0SLKEniD/lKWSJ1zlbkFKQKPtjWV0mcSOxUlTEPH3Lntnbdf9pqIEbHY9I24E2FofPOO2/qOC0yd8973vNi5Ge04k7vvi79vpS0iEhIvkbY9zsJn92VXZVALWoF1Fu/1vp+E5AeQO6B4LqZYNh3SesvCspZUledkugbDTd7kZeyQp53nTXUKjW7BIp7UYY5qVe9hvbap6O1JnulxaNpab1/D+i3Ig2+G5w3eqf4N6cWRwR5ZYwluZptlojeklS3VTK3vraRPJ85e444eHyXFDW54IILpu8LeaX3EikgCbNnhcyU3VVOiwgmOfDpp5++Z+fRXt5due/JZYEkICfX/T7wq/VRAwYBIF59nn8fQ7p0Lz+A2Mff36pA8d54IfJa3/e+951AcM+DvcuLWvJ4jp5nKfcD8Cc1A2QRMB+H1tgmYlEea04rzraiTrz0LV26+asgJJJxohIWrRu9XHghQ6rQIyCxnWiYDylPsiT9uVKwYafwhMo1uuENb3hReVmJnORjyBTSK+pmffJCIiTWs8pX/kam2Zo3ERhFZHg3rd8yGXy/K5SV937UCzu6pnvbRZI38gXk6PHijwEERRM1kSTbAoBlVSMk07MAwLXGUgSkR0C2BcFL50QeSDvLrtmSgBGxKIHqOe91HY8cLs9jq9ITmyxVQ2rlPYQt60jLnI33KwfEc8ImrRE5dfXve/v1kuo9b+w5VwBkqeCI9585iUzPjaV9e5G4ON62RQt6kfU4PrIhSuu5knzOKWGdkT+7Lk49ioMYvjWcgAi1NUvuOpeT03sP5O/TAmsskARkjbVy29UW4CHnvRbKBuQADB8F0gVadN5jevHICwFOaFh5AyXe7Zp8RLdbEQrJsXVCeq9azogBloCCjwESRo8rWrAkVUIWlE8UaVhbohUQAnxayb+IkAgML6EKKuwvrwbA9vHxIdpFJGPEXvU24TUG7siYkAHzXJLYOEZUZLrNbW4z2VdZSsAnvI0iTQ972MMuRqp8rJ/73OdOkip2JpuyPkiqgA1rljQLQPNv/WQUPOBRtV7IG9wjoJMd3VMRIT1MytGruLONrVr7jOrQd3VOdlOFx7Mb+UJRAhe4sY6j30TrnOwtmbtVvncvBGTJsdACnL1kY/OVqxbRtjlwONpfaOQ+LCUi98rctkB+ed79IiBLx11KQO85g9b02iivc6lKlu1EQ713Ih+x3LdX6pgszztm6bvlfeu9VPeOEuGyPxneUpGPucpf9frxPHL4kUB673lXSabnEGnNzffGu1bUl42Qeu89UVs9Y0ielxwEI2s4t0kLlBZIApLrYV8t4KUGcAOBiEYvN4DXC/AE7JCUXRIQc5CI7cPiI8BLDGiXYzQPpGU0+m/SqbKxmApEIUHjLSUvustd7tK1hXOwH1BHJtRqslfOJaIXPJ6trsL7esN3cPAoBqC0K0mPErc8vNFErXWKMmoiyiMKIRdBJAUA3msp0b1c2jaSOpFB6wQYkVwMyI+OlqSotT8whOBJvCfNWBrKw5JV1j11HAPpe+973zuRWGCH/CvWrWeDI0I+CoJIRhl5XgidaxQ14p2dG9sSkB6RaJU57cmn6jnOyS57YHf0frYaFsb+eyUP5nn22WcvNvvbFvBvGzFYuibXve18enK8Vk6Kc3KMeadEc876/vV6rfgGmbfoaj1ETj3vIhccLkujTqgvt43KdCRVUZlPNNJ6Ru6RilZ0x3E8r55HQ1SXjNJ30jPr+x2lrLPR4ejTm9u1LJAEJNfGobIA4gFw+pjrOrvLAZA6Nj2wqIwQ/lxOQa+87tKcVEHi+S6JFtlJAGAEREWoXi5DfQ4fTR9yut65aAjiwculAhKQd6KiF7u4X9HcTmllEifeQqAgZDxz5wjPJPArsiUiQYdPy8077P8kM/JUeiR4F9dQAwKadB7J0VFr0CO6M0JCnWOkeVk5F0QBQEGOSe9a1eIAKABJFJN9awIflcuQ7vDiciIgRABWeVxrGlHkcRUdIckkb5uL2lnzCAr54txYkmCJUgCNtcc5jtMCnOxBxrfUjyOO4fmT1Ou+1WMv75M41lIviB7B6smCRqWBPclTa20vEcel5PgeAdlWZtiLcrdyUlxfL3dkSeqGGHh2QppY2quManjGek0tl6RYnkHRSM8oQoQoPOUpT5kkV+61ipFz67R+Z5GdiogYvmGOI7LLeaektyj7Uf7OjL6Lc7v9s0ASkP2z7Ul5ZC8q3h1SnqWSty3jeElHCd5t9l86rpKOQAUCgIAIlZc62Ni3B1ha55DTIfpRAqgoO8xj7OPFLnJgtn1xA9q8bzzqMURXEJpdRotO5OKNpmUAhmsLKRVvXmtExRySF/vw1u2iGtcu7BCJ8aPkYa6j+Vpv/BoCEp3CRSbkSiwRf+QQiUYuAJC6dG8k9SM0wCXwi/iLarZkJSQigJJS1C2JR68bdouAeP6WyN9SvhbJqBwiydC9wVPMsz0XdUR8JOGXuSK949W/XyJYvWpRS7KgNc0wOVcUVlj77nLtrejd0jrtEZCRvJY5O4eDo7Uel6RuPVnYktTt1a9+9VSdb67CWX1Oa8WxWo0zXddSk9twUkXEwrcv+oC4F55zCoPeN9ZxPL8iP9GPidOBXIyEuNVTa+36zu1PTgskATk57/u+XPU73vGOKXzrg03KEY319uVkKw8a0ipecC9QHxLynrlOzUCUSEmrpOXcqVv1+XmhEDIgRHUbicy77A690gwHujlPHlmHjxi5DinZc57znKk+PSDDziI6St2yk14fIh6iFWzvA6ykLiCobDO7SZSU6A3oAYc8hyJD/swNXlukxMdfRSzHEFFBBAEY3lCyPHp+x0PizMX5eSp95EW0nC8iJ0ABjThS4JhLUgTH4rnn5R8ZS570XiO+8vhrCIi1KQdGRS/kTY7LtiOIkncASZe8IiO6owN9tmFLf9i7R5x7vTEcvwXQW3r7uL4WcTBfMhjvgVZJ3NJGcw3xyt+TsVhnS32Dlmy+REB65VxbjfHWNsNcIlmtuasG57pbOWxL61TlOeuyNcoKYmvWqyjaE57whOYuLQLS69vh2W1Ve5NfxqEyV2SAHOrBD37wRyTLj5RiH6245UI9496bcjk8b+yOmPozGhH2Pvde9Dx6rq3JpQIfa+5JbntyWiAJyMl533d+1bwj5C+AhxeUUpSHSSMaVWJ8XISVeciXwtBrNPtLTdAQH+cWASFD4TXeZsiLkFDI46Ra0zYliEtgbV4iCkD4ElEk/UGgtmlgFYmxmtwJ2Ytk8Lb7+PngkiT5A/Sam78BeyUkEQ8SrBe96EUTeQGO2VCVNIMdAFkEA5Gxj3vmoxxRLZ51wNA+ih04tvNLdEaCJI/LreGtD4CnVC3QA3z6MLu3wFMJLBAp1yKSRrO95BFmA1GxkbLHrquuolSulZ5HeImA6BEBBCPBiJ0ywvqaIHAkJ9Hck7Yc0bE+yKHsI+JGjoGYRC8fDgb9UV784hdP66gkLYCO+4pQkl2xn2PwoooSWrtrvOgj1z0H0HtSlhbZW1uumjdYhbalCJ17Yw14hpUoRoyiWzwwh+h6dyqIMDdaBCSS/zlUWmMuL2HtNTr2aAWmIJzIx5Oe9KTF3LUWAfHOtP6891pjqSxxax/21XRUpL41WgSkF8ls5Zghnd5hc2XbXQOiPldxaiQSv0YW572lxL3vEEmw9/pS0Yc5+1g3SIz3KWeOa1MxUbWtHGmBtRZIArLWYrl90wI+qOrmA3HC9TG8tCQCAyFeuDTVog9AKUCkSyvyQvpB5y95VbUo2mnAL8A2MMebTDrlhe3jCzgBPJJZecmFhf2cZ93P6bt9gM0B4AJqI4G217FaRAfQXAqDi3wA8V7qNahiD6CYJ50H/YwzzlgFvMJ+ALYPhjKlmkipZrIGwAUgmJOi+HCQjpSNEMsb7Lxsi/SsHSGlcl+F/d1/RIMEjRwAEBaNos8HoIBZP0M6eHWRiWgmCAAD8soCS0b3MeUhDWIQ2mz65nvd614XTTUS2hUecJ3uh4+u49pOOWIfVEBIzxPXq2a+PBq5Qmxm3SEvwHfZwMw1LBGQnsd0zp7yCJQEnhsjQDz2q4EdUkES5Vp4XHmBPRts7r4gWxLAgRLPlnXmOZWXgexZg0go+Yr93U/Xzy6kU+WajMiXaj7uFzITBAyIRfw9M3PlUevrBkTdr1ZvjNi+BugjeQ1znuc1kqSWrdc+J7bvVVdqkZyRUt01AdmGfMQ1jXbktlY19+xV75t7/7jn1hWZUG/4hnjvs8/SEEUVJfV96s3J84dclyW0e2TWuecIiNLKyEeL8CxVq+vl9jjnklysZQ9z8l0jufRseg+szUlkDwVjvDvkgo1GUXr3M39/clkgCcjJdb/39Wp5jXmffUwB1vKlBACprKFEKhBkuwCAPgg8owC/Dw/Pir95BoEiYDu05T5OCAjwIpLBw8bDjrAAITzrgA8QS84DSPHC0qILuwORwNlSQnNpJB4eCX3RcC9+59q8uBGaVtlQcwKk5YTc4Q532PolHc3kSA4Abd4nIAIwRKIQJB9yoJwH3fWzc9nFt5VDMOdZjfK/PjLO7Zg0yc7nWnhvfWyBSv/3EVNZpdYTR2dm3nIfcz0ieB+RNUm1EjL1jBCN8HM/c7+RTKTAORAMgJiGGaEB0HnckEmkJIhB6LoduyQgEYVxr+zLywzQuiaSK3OMii/lvUVWrEnkyIiu5oiS9WC4JmQICJoba6Mf1ihJV4sYb0tAggixs7XheSF7I4Nz7YitPjy8qUEo2AlhQdbdF88oKQ9JknXlmZLYikwiM0Bg+RxYQ6R09jfsw+YiKu5VT7Jkn17+RmnzknBZl6R+ZHctnX+sregEHbln3lP1s957aW4DAueOudTJ3PYl2DZfABCBXnKQ2K/MTQPEzz///AmIz9kGwfBzvSBaw/q0Vti8dISYk4gp24/a0DvFO9saHOlRNDcnJFk0U1S7nk8UAFEUYTQHy3usLCVtP81bvc97g1zTs2GItihiIPI3N7yzvceWwPtSI0zH3HbtcTx4l3lXek44BLaJqvfskb9PCyxZIAlIro+dWICnmfcUQQA0fBTKZGwfdp4XHxsgxocBKOeJAQRFQOhkeZ0BFFVAgB69LHgqafV5wH1sveR59chnvNwBS2BInwWD5xwAB1SBTaDWoP0HOHjZ1zTY82EExHnkzInXHjlayuXgaQfuzHe05G7rRiB0JC2AFambYyJwoaNnV7YGLkQylDHl0So/bGVycHmeuXKOzoPAITpApfPzMCJjPvCuGwF0TB9r/ydHqj3a7rmPnPvhvrMj25fAhx6ZTUWu3Efztx7YOj7m5kM/bY0hkSJsSKi50JcDMWRTZFvkZM4VZCiiMFHZBgAH2oBrcwYQREccA1AP25JFWKPWD/CMaKjYhCiJ7jmPtYvAzSUft+y99LD1IiprCEhZhhcJJhFiE/MCNHg/RZDIpEQkPEtIHyIJ9PgZkoAkAr5yWEREHPelL33pdK/NV06Otee5LXM5IjHaemU7Ejr3K0qgWle9ssq9akU1AQEarRtgEUnuDVHJ6A5PkuYZXzvW6PB7x7Z+rcel4TkMJ493zFK/iPI4ca2IRQuIeyd6rkjEyBJ7I+YS2y0de+lY3lNIjbW55prqY9bz2faeOq5InXXt3bbmukavxffDN8598d7xHJGRese6p55RElKjJcvzO89dr6LVnO29L619JNa7l3PBPWhFwntrIX+fFtjGAklAtrFa7nMxCwAL5AC8UP6UIzyw/uY5A+4kvwHJXsI+4gCRqkXAErkWzw45DPALwANQACNQjKDwuDoOQoGkeIH7cAoH86D7PcDr37zojksSANzuJcl25NYD1ACbv9miLlU6cozWNkAw7yLytnaQsQCadMA+rMgH2+5Xv5BImo5SmwCo8wOyeny8/e1vnwgO0KP5F/Dh3iMJbBdypEhkRRKsF+AS+PfhdD+RJceKRGf327pAaJFOYBgB8aFGYhE2H1uA2b8RCIQ55FrsYTsyPhIsoBvYJtFiN6TEfiQdAPVch/a1ZXN7fR7c6zUEhBfWM8QmJIBs4RrKqNja9bNm+yAgwFQQNM+/KCmbRh5QqwrP2kIQjsOGczr7NfNeu21PwrjmeLH+ygp3a/a3bjkhlrqpt45XFtFYQ/zWzO+4bMtW/vQiT63rRSB9l5CMEalg6zh7Ib/usUiV7y7iK5rL4dDLYzou9zCv43BYIAnI4bgPR3oWPNQkHMAOqUtd2jaqtAiz85ySbADQXnw8pPT4wDAQyWPOG2N4SQJ6jssbpeIG8M1LBGyE9wjpQD7o/0VLAEQyE3IPkiUAUvInr5ZzIQSOues+I3ETyb6AAB8XUZhd6mOBc9cOwB32EZKSOZ1zWdmI5xIZEHFgK0QT+bSu3GNRLh9ra8G2SKl7ycZs4V7ypvMUihQBByQ2jidCISpnGwSInMjvrYu6eECZ38ETGHkLQLR9faR5HAPQs/9cZaDIeRJhGB1L/RDiGEsN3erzhDSDV59N2NAzR4J4EKOs4oNk8vgiQbzvrYpx5bzWErj9uqaIjLWO3ytNyw6kpWR77gUiLF9m7p2wlnSVc2JjjhgFF7xv14xacjRSgWnN8T1nHAzex9sMct6Qnm6zf2sf8xqNIJXHUGDFe0U0dO3+UVac3NLoVTBbut6Rd8bS/pwnEv3dbw4hDkTfymhE6ufW5C6/X7u8f3mso2+BJCBH/x6e0CvwUeWxo/VGAAD8UocLJJK8kEcB5DzNgJwKH4ApuRavuGPwvpx++ulTZIS0JkAi4kGjynOKtBg8uSQ6EtVJRxAO2wAMZCOkN5K+ERy5EYAjQEr+BZz6WK9NvBs1tBe7efK4jyTalsflwRTlAH6BRR/uozpEOtx7ti47w8f1uOe8cNHsSrTIx8+aIF/zO+tH8rOolWIFojjWDVkQLyLSoPGgPBO2Iy0Irbb1aA0A4NaniIltrRf5CYAgMFF+YEv5nzr5iK9rIE8RkaGnt+ZEXURRrCsNIMuBKPmwrym5utT8zLGBAc8Joj0yoku0XA6SKZEbHs5esu7IsUe3CSkfaUkk/iJsyBEJW6uQwjbytdE5rdnO/dW4Mtbh3L69Znh1HhCwL7o29zw4vjVj7VhDo6MkdN6z8gpGoyDehaRrnp9yeK44EJaqa43Mz3qT0M3BQF42Oi/HRhA864gz8iLS2GomOTKX2MZxfS+QAWtzzeAcE1032HmkSWUcn/NDdLbMlfKt8j7ZZmyb/xHn8k7xjLKtaDUS4h3pPerbK++PjbxH/cmRFti1BZKA7NqiJ8nxeKFFFUQTVMLwYaDzruVXohikTzyfyEeZIHySmGr4Mut+B8BuJD8PHyQ3POEWGNHyl5MckV8pIkByKErYGyKQkZxvTQE9ksXLynS9Y+zy994Vnn/XOULI5yRAChFwXIiirB3Oy1Pdq35UHhfQjEpIZHxzTQR7RQPKiBoAHoBvqfKROfBEkxqOJE0jHxKwFXhA6NZIepBB+VItiehIMv/SvXB8YJ0TZc28HBNxIdcVQQ6iKr9H0ZGR/J7WvEoCDGjrUySqPDKQRmQt8gfNB9HvkSIODsVK5CXW0YRtCchSue6Raym3US3SWqUk8O7ipFOwAlESifQclPmca4+f26cFWhZIApJrY2sL8FzzuAE5cjokhtcvWLp1L3ryGJEM2nRebC99HuheJ1a5FD7cPkT1KMvtOgcPNc+W48slkDsAtIzkOkg05CWXSyJq4jp4g0RZIlw+Zygvbh7S8BSSdY3kZ7gm3nZyHrbh9fWBE5KPsP6cvtw+IgFkRa6VRz+60fIuum7yJXYFnMoeH7x1AWxUCJOA3OpkyyvmYx9eMMcayR9gR7kT7Mib6xrkeIwk/Zs/e/gDtIogASFHqXHjNqV3R/IIoo+NHKjeGDle7xjxe+uUlIxjgYe0HkAqECUy41mxrurBm6q6F9AE2DhWNCCsmxC25Guim6RMolejA4j1vpH7omKatd+qSBTHlPjruRBxC+Dr2fbM1XIb0TOgrRXJCXmNY3t+kEfe7rm+HPU1Keih4MJSJETxBOXMRS/KOfSIg3ebYgPeU63O8+X9954HSq3BkWFeInq85uX7xbuSRIw9W9Il0QnvevmAc+8M73lVm0Q1R/N9HFOU0v2qI289W7neiJhY33UEsXefON28w1oRP7YVGVoj5RophTxyn2Ib7yzPKOkwZYKIM7mneZv/3PreS3+oNXPLbY+3BZKAHO/7u+9XB6CSy/By1b0wQkohX8GHl5wBACGJAjB9aMpa6/VkbaMiD2/knHY9Sq/Gy9uH3TElKNdeqVb1K4DHfMhb5jyOPjhySuYkE3NlQkfC4ggScL9U3YQteK2RqrBRLe1B+oD7AHHlx6z2qpPKlZ7cpehKHYlpNdgq7xdbIB4kUKUdfbx53v0tD8AaaZHOGujN1ePf9wW9xxNsk8DbyyMwpXqtL02zXjd7uSQgD6FFduvywJEroKyr+4tgeFZqkAbgcFR4B/Bel2DLfjz4EZ2ZkyBxACiHjOgvEZCoXORZ9R4gBy3JK/AqV806BbQ4MIBx0hjbiiKQgdaAy3Xaj6fYewUARDxUm2sR+JJIeTeKSHnPkDWNEBD3DDhmN4n70bjQswMUAoly6lrPUjg42Jykk83ZESlA7NeWXHU8Hn/XwJEhYT5ypMzBs83ucgCB7VbeQBzHvBTD8F6Kd4P3PNuIyPT6HLl33p/s4zicRvHeiUpU5qF0ucj8UuTNnFwPOzte9OxgIzZm66U5hfNK5TDrw/rnvPKus66WcihENhHNqODYe1YdW1SpVfq7t3/r9+aBZIvO+daSDqqS5bs5dy/20h9q2znmfsfPAklAjt89PbAr8hHw0uVdBCDqbqheakLcPno088C0vAs1yH2URSh8HEQ5hHi9yHkgVebwQqY/pWEHDIBrXrWyu3otdfGyBJ5bXsO53gMjjbx8xLz0a7BREwIhazrlKJ84dyNISEa1zHWJRR9+cpoAcFHpyHl8RKNXhv+zJ9AT8orohxEa7FYHYvvWXjmARaSl9SG1DnjM3NeeJy9yE2rblHIVv2NrhMkH/CiNNZWq4rp6eQS2W5OAvqY0J88n4ic6KeplfQBR1g9QCdiJGigGIAJSAp/o1KwRofslCiJ3qy5C4d7KyQIIkRSRRmQigCLgioQAsoCpiEo5vFs8uzzFLQnaCPE/yHUUVcA870EI2QABKZ/bg5xTnutwWgAJA/59D5eGCPT97ne/2bxA31qEEEHZJmnc9wOp8E01H5JHzzyyW5f5dR5k3HyQQN9p3zwE0PvfOwWZFCXx7eSk3KZ57uG8WzmrXVogCcgurXmSHcuLCliIZM0aoHshAQ08KWqyS0bm7QKmvDABV1EOLzleOgDe78kCvLS8FIEg3ivhf2H5smSsGuZAaj0AGaAGMSrD9LU0hVfR/mW0xPl4OAGH0IzzHNLf15IA5MuHI0bZe2FuKcydz3auyXn9PgjCXNSh1guXwLUEPI5ZX2sNjFsgaE5CpHdHy+PmHgGUpBW1Z5vd3N+QDbm30bm8tk9dDWavFV5OxKNYk6iROdREcW4fzxHSOtLcrRWtssYlmvJm0nQHSZDHhex7RkUs/d46Ry5E3jxLAI37yBtcrgNkAekkryLf8MyWEbm4lojecBAoCiD655rqJo51lK4koryy3h/mNTfIRfYjx4XdzJ+Mcw2wA8Ikk4u6RIGBqAq3X3MdWW/HeRvOJGvLOtDgdM5zr/AFkuzdVMpXW3ZZu/229o2IFRLgWxg9aXwbSBZFhkRV6msKCaT9fK8QfM/Jtjkb+nGJaDqPqJBmpZwT5TBX3xORfE44332OIu9w+0UvkYgWmhf5236Ve9/W5rnfibdAEpATfw+O5Ay8hHhMheS9oOpKQC7KNuedd97k/aRVBl68ML28SCSWIgUjRpkjIKRFQBDPPxCAYERovgR7cyUvgXJ9MbxQS8BeJvXGvBAqEYYSFC5VMpoLtZeJll7eZZO+GoDXILQGmiXgMcdShuNaEaWy43cLBNU269WanyNVkXxK2qKClDVizNnRz5EeFa1EwmIovcmTPwL6QtrDO3gi80W2KR07QrTqe7v0bLQiW+V6LqNQIozsLndpSQ5Zn9N6VoYUUJLILNKpBDYJRz0iUlISfbIWDoXy/s7p4YNIW8NLBKQVWRt5jyxto4KYeckLGcmBimOJKlnThucaQFM1SR6LubaqYO11vkd1//DAyzVh67VkEhDm3CChCxlf3VQvZHGkZNatHkJLZanXbu9Zcm+B7bJqVFybfBEqgJZsb+294/CQ11RHTuYi/aPH9lw//elPn8q8+15zPHjHcw5uS2pGz53bnXwWSAJy8t3znVwxqZNEQDpZ3pleMnl5Ui9MUY9dE5A6OY+kqwQtJWivk3pJw5CV0EZHB23znsuXmANLtlNic+5FXW9f90KoJTZ1pZy6SVk9p3p/SbsSTY06OtKqutQqfwoMSMCsycDc9kL3PL9sQLpDu69KWsuOfj4H3EfkbPYNrzkpH/K4BkTbHygGkMmLAAVgH5keIT71g7SN/KpXEck51lTKaUmREGVRFM8dwhDRPLp3a5/91oxYj+xGbsHRAHzNFWxgV4Cc7AqRtj3vc+kRba29IPXRQX2utPFSFTEOD7/v5RTMXbvnBiCWkM4zDNiNjoh2BIGXmO1ZMDgu9vruG53HUdnOc/eUpzxletdyzKytligarbDJ7W9/+ykPjROqlgJ6H3k/e+Y8q5wwS6XY12xv/YoCkxZ7t5eyJZEChRxsIwJYz2ube9SKPDtWnRu49vgcQqIg1rw5ux7fE/cmR1pglxZIArJLazJYSl4AACAASURBVJ5Ex+LNIXEC6iWobvOB36u56ghILYGqCUjpga+TestEYGF3shKeMkMVHeA2rnFJajPn2Z2TNUli5SlzTCCJdzQ8WaRKvKY8yjHqHA7JntGZu5au1FKnmryITMyBoJYHv9U4rvZs13kbtee+nHNcl/C8Jm1z/QbIXkRBljyGiB0iLPl5pNJWuebCiy/6pJIQiQMZB9I6Ui527lhrqjTZv5f/MSdLaj03rt991SRtv0esRwDOHBGfvSTGznUBL6NvS8n9LdmZe6nfC7KzTS6RtcnRwlkBfHlWrVUgd8lzXj7P8c4JDz3PeFlYYr/v01E4fuSvmSs7e69YT6MjnmNk2B+FS5DsusKa95GoFOKh/4eI6ZIsaM321gjSiaw6r2IrMeRVRPEFkcZdRGnLYg2cPt6TcgB9lz3/c7lYo/a0nWiOSAgJoe9U+S1ac5zcNi2wZIEkILk+Fi0AxNN58xqVAM8LitdJ2c2lMrX7ad6agNTVZcyR19E1xMct+mrU3mofPIly9LfnnHPORbXm5bcgI+U1khSptDWXcF1X9XHeGlzVQLGOxszlBdQJ92UORx1dqfevicCch2yJCLgGc+bh5kGPUcpM/KxO1q9/P+ftrxu1leul7lReryX299FHgNfIY+I4chaULQZQaahJ1KyXbY41B6B7a78lSSv3W1pr9fGXqoZ5Fnh/FXiw1kUU5DUBKwAx4OL/8jKAdfZQOMI9BxBJ+BBvvwdMrKl6xPWIcniG2Jccj/yy5z2t14pjl/K0JQIyl6NFOsIT7vp4cT0vS8M1Ar4iE/JikFpSIPkxomGAKvsiut4TjtdyupQRR+dnV4CXF7xHOHtr5v9j725atkuOOoDnc7hwJRgEF64UgpiVCnFhDEhmRAUxJARDTAhCsnChaOLCEBkxk4VRoiazMYKYhSKiLjSCCyGbLF3q1k8gvwtrrKl0n9Pd51zXfd/PnIaHeea5zkuffqmuf9W/ql7F32O8jCkAT47PUNRCfgIWjEY8F9YnYMzrJ75Os8ZQ6oAAMUt7lM2Z6xm0/umf/un2LklTcpYxHkxry3fVeIqV+aypqu1fxhqUSON3BgCJBDP20VbmQv2P1PDGmwFOeufMiABiGHkYvvbkwMp4XPe83BG4AMjLnbuH9JxwV1ma8MwZqFZeHmklBS2jyghwOyKQ9gBIVdqzBb4CEAceJTLz1IEPrny84mgUZlxjQpVlXmEqQCzzcKuyXvtZefo1u1WLx98CTA7slnelxhXseYp8GwUJRcbhRmlk9aJ05vEQhIw3HZZFQc0U1WiZ9uXfgoYSv9fsTJVWo/I47xNaUDR0DErwCihYWaOr98wWH/SevXodM0HtexW2o38BXOP/g+JESfrWt751A9vip9ARrS1xGrEO7H8KuLVIoaBwULRiPaBW2WNAPs+BwHbgf69oGiUnxwrFHGTAupWGuDWO3ovSA3DxZmWLtOeTa+K47PE/+7M/u1EGfRfLOSVVil39Mk7ogJQ6IMj1AIpx6SnJeV27RtA/EAIwG9+aznh1zb0q9wENxoXcoaTyNs9QIIENBiFAF3CU7j0MJdZgAEU0VbQi3it/ananOp4z11s7EUtl7fPK2L/2CNlq7mWBC7aA35x9vHTWL5lnnahxAhz5FueAbFPOH56VaDn7Yniz7c0AIK3zAwg3TtZx6xzXZ2dyTaG9t8ZaxRh9p/7bNzm+7yqsuzea777fLwDy7pvz6S/G4cfxZikm0Gdbr3hUL73tyPNbNTiyB6SlmGcFmJseZ7fVKHMUNVSLXKjLOAAcEdQe6WmlKhX3kNP/Zmt0fVf11LTiP1jppDX1bI2gzwHvEXTLQou+FdmzXFvrQKhE72BuKXb+TWAs67hDitfBN1Ika10Ov7HgOgwdsJQGimi0HAhcK3dXWhgLmzGLb3II64N/B/By5enWOnGwo8MAfiz2DjyKppz6/h8IREkAigS0uw4gYi2noKBbWUPx76hEYmbEQkQRRv9l0QPGKEQOacq17//Zn/3Zt7+7pkAeWb+tear3UU5kkctz23v2Hl0tAGzEiERcCaof2grAQSmiKFPMeYIoPubNuvftPByRDS7WbJ7zsMxSuKwhgESQLIWql/3M97S8RzWuo5fxzv3eAzhkqyuPjz7i5AMhfuPdtC7F+PjNPgY09Jey5DfeDV4xnh5gWP+NrXXJig08WLO+O1cQ9+36+PWvf/0W0xTeUcqg+wXpWzNB5TSninV6NzoNOSOdMZlT4+kAGiBQCmLP6lnuc6yN59ufuRBprB3Pk7gBkLKPfDtvj3GsXp1ckJRlG2CtzXvJEBmo7BP7mMeIfOXBo3RbdzyMLPSewXgR9VcAxdyMGUok0Jmv9d3mRM0m32A8Udpcx3hCZjKW+Rb7xjvtczEYxs+82ecUcM+yxnjJzBuZQG4KXG9dz8sAgHq3Zr1lAOp7KPfODXLHe40vEA3Q+q938x7Gb661XjTrxTol96wDZ8Zrr712kzf+P6exzcaOMKrxIjGWWUstT7M9RtaZK3taTJL+6pN9IOaRgWnGINhKxBLzCMgAVPYUOe37jpz3ozL1uu5ljcAFQF7WfN2ttxRZBwYhlgPzCC2HFIoGrukelSF3kLBDDyKQWxWIWbUdViugpkXJyIp9VcxzkHkoubmmgIPToQdU4LJnJcB3OLxCOfONlF0Wp7C01foFQQsh6PFxjUO03M8Wx59S6OCv9RDy2DoQvbtVUyQfQA5sXosoruUZ2VMhRa7fI+0jhYWyyKrdssBHnI351Ie4z3OzMlrjSTJPPyg9irtpLG8U3oghqLSjyvGPgGUxSA5MB/0HP/jB2wHOEmqNqqZOaUbLQIswVw5rB7y0lpQTnif/DqAYb+NJQXToO6QBGYqqmBAcaP2iaES2nZiPGuQ/ukmrxyjfF7z2kZiSPe+H54Y3yhz5fqBVDn/rhyLh361/ihUrsTVoz5grnkoKNHpSpNnNzwtaSWRqs+YixijA91bq2Zb3KIr32T9aTgpRx7dV2I98sF8pqBRd+xcP377UT1n4fL9vRjWjHAEY1pb1CPwBmkCp64xFrgSfFXX7xHi04pisIdfaD8YaqHO98RQ0XVuODYvfsmzZynCULeO+s+VtMS7+vdZKaq2hnBjAfgDyc3an6J9nWi/AEZBnPgBAxgnjap9bNwKbARMKvvkAeIAFc8t7YO/Z64Cds4gRQT/tU9dKhAFYAA7mw/PJVvcaI0AKkPA7OWCfep7v9X3m1dqOKvDApTmneAODziIApHW99QKkA1NStFufOVAesDDH/vCuAFH6zXiBegdMWMveiQLrN+PE+2ZcAScgwb0oXLGWgByGKHWofF/NaBgyJGi4zrFaP4l8ssa939+NSaS9N44AnPc4+2Y8T5n6a36kPnbWtwrsjsioUbl5XffqjMAFQF6duTz0Jag0hA9Lu0NOoBxqEdDBSkPxZP0h3GrBwdaLWahc3yuu5F3oHCvBbb14hVBEqlvY4UlZJmB5Y1i9CPVat8JhmLndlC+Hgu93yPn/aCgYgtOj1TgLQt5YAUK8D/necJEbA4eyGJtorMzGxYExony6j7UJXSQs5RFQD3Q48Gr9iPCQUMQEsoeXxZw74FFmolXvjL6jSrFqAaW5hXW9lR7SwU4Bc+ChFeQxodToRyh1NSamgpuguPBOsGbnWi6Ak0OcMsTqz6IMjAAh1gBF21rmoQI+KETWO6WDckE5p0yx4AM3wIfx9BtlxzezmuesYDNpcmO8tmqiuGYm9mOvUKTnAU6eaQ4Aft4n6x9QsL4pPEHPysp+BKC6HoCjdFE4KYgUwAwsgNKwzlt31nILqOQ10/MeVS/eVoaxVuYv+5YSCgAAE0CWvgNE1gi5RpEElii8vp3Ca+1a/6NJNWp6bXvaWotsXeQA6ikFjQeWEszDwvMRe9c1FG1yrdLJ7GFr1pjvJRnIY1QTZ3iXfZO9ixGnEMaJajnPRp4KCPMcei/6nmej1zIkkP28F9a5Mec9BwjJmKC7Gndz535rLgKnI3mIvWkP+n8eIuuV0cjacl4BlDxVzinrLLyAZLv+eB+vi8r31j2QQh5b82Se55AdQIjfvB9Yal0PMPDkWUPeFRXlYxzMqTWjD/aZM4gBhGwGKAAUQNjaIt/8RikHlqwL4CDisvzXd1krFHr0QNdYtww+jDUMJiFDGI18C0Brvfs9J9EACKx1npTIEuh+a53ssvasWeCGh89YW5OAie/spd8NL2rOPmmtY0uY83y+hvdvNkvhIaXmuvnZj8AFQJ79FD2mg5RUViBWTooGawtFnXBxEPnj0K7FAGvvgoqA003IbrWtoNmt+2qtiriWJZuAp1AFTcpvlALuZgoRQRy/OTAyMHBtHHqEfQQy1r5QJiiolAgHF8HtPgpYCF2Hg8OFgtJqDnTCmKUwC2oKCKWXwjgKQFAPAKRQenyvcWDtdyBo+Vv97j1xCMXvlGpc+aB7OIhcm70ckZGqRQtyrTVCYXDI1mZNud83x7hTMAAB1rRI0+ow9s4oBBngxbO1SC7AMm8urDXKDHDjWayu0l0CFUFvQR9hqQfugB1KB8skpStiZlgZKaQUDEpKxAChP7Da6g+Klkw6rg1e9pZ1vreOtwoQ6gNrrPnZa63kAPWe8Kb4ZmsFAKSQmy8KEyXNOmFN9U3GyPdSnihu9jFFLX43Nn5jRWXN5TWxVlBNKCWUzEjcQHmmULknU5aij70iixVU1Hij/I2tGiDWIABCsUJ50TfX2af6Q2n17dZWjhPYG+/6u7kXcG8Pmwtywd7IBVJzdrjsGYyU1YAAhZ3iXAOIc7HTXvY6faqe1FZNouxJiWx95jaoO9mTVAOdt1K72i88C8bXeJKb1hAZSM6g4gA5AUCMEcWa19LcUN4pu9YI4wHlnRGAfARqKLPGwRqzx8lHHiT7k9cEhQsFLDyT+sHSbw36wzhjHZMvlG7KPFoqzynaGGMPeWVPu957vT9fT8ZQ8K2V119//RavYm1FSl3rU+OFPSPQvLcOs7EjZIjxstbtu/DWzqxj+0HsSXh2zDXjAo+wc4M8bXlGjLHrzJnzLJq1A/QAXeQIr1R4pmb6dV376o/ABUBe/Tne/UKHF+HjAHSAsBIR7gQxge1gZcFAQajFnfLDHbws5g66miGqpbiuBBj36gXsfmS5wOEIALGO5kDrvedQ0ChcDkwHXisTVusZDk/el70WnF7pQ1n54uCnPDrUM7DyLFQLFi+HZQ+wUOiNda+KtOdQTB2sFANK1Whz6DngW41CQ5k2xq0G7KICUYJ8Ww+wOuxDefScoIaZQxQaAZws9KEoR6Yh65p1j3WQsucQZZ2kOHiG9W1N+3dKOCs4S6d5Mu7WPWAHzFBWKEvGBm2NRZfnoVXkcWTsegHoQA7gnwPxt54HNG5lZHJvpYj5ZuvBt8Y+oFwFWKUQsxDzLpmXAPyxhynJaCMUPzS4SGXqPQDad77znZsy5Hr/1qIVxTfVTHX+vcZ/9ILUXdvLJOZbKKmUNF5W30t5PdMCm5V+fSYX0HlqvEqOz8keRR45MijHq+VEGdazdW+Mo/FIGc/qoanxWrWOTgZ62ZOSU2nnGDkKeQBR72at7ym33k0B53Ux3oC9b/J35wbQRcG1zyjnvJL2q7GiPDMA8DxEKmxjZH+61hiRsfYcIAL0okPxasZ55NsYyGRk9HfGDOuPrEZtYkzi9dQvf7dfeGDtNYoxb4l1RM6QoWQ1L2e+3vvIBQYL3gGy2XgEqAbCPO/eACRni2O8yUkijnoZIvOVtQVQ2ndAiLG4qpiPSPXrmtkRuADI7Ii9gtdTrhyaPAgsyBQuHhFCnIB2AHLFbvFDezxoCo4Dg6DE9Saocxuhj+TrMy2AUMzW+XzdlgeCMqI/BKvnUYJbBc7ieZ7F0u56FCQCesbq7WBF46EQZQDhuQBEFOrzvqBBhMU3LKIsb0BJBge5PkePouIAoSz6Tp6NCpgcvDwJPB+1HsnWUrcWKEIOZcpyfa7xYlFkCUNtCOXWM303is1HP/rRm0KwleGoldbYM1CheCIoaahzaA48Pv6NYhBpk6MKsYJyFAz90bdPfOITN4umfweUKN2UEnQs7wQCfKOxM3/mnBJlDuJ+NIfV+I9KMYqxBtbswTxevXmIMd6rWRKUNdZI/HdcbYqcgH0KE2u5fcnwQAawTFurFEDX8uzZI4AIYIaGQrnkobGmKJjWkeegqjFA+GP8KEUU014tF98LyOdWLf01oUG+diuTWASaA5+t2IWjojxnr8vUlwxAMvc9A6moccLQYw2SwVXJr6AigAB6Tq650gIqrs3rIwf6U/gZLYA/80f22Rus/sBJK8GH5+Uio3nsrFWeL0q572LIAA7QNO1JYMjaQG2yPsga+zQC0lGDeN+Ng70HoPjNtTlTVcSvMKi4hoXd3kQJBSJQWb2XDOVRIufFXqALWovkDVBB3pIZ5Ja17d95zQELaxWwrtczOKB/kQG+0R7wHQEErQXrjfFjth7RzDrMRUn111yRQUAVb9CRKuue5RwPeeLvQMkFPmZm6Lp2ZgQuADIzWq/wtRQzQMMB4AAl1Fl9UCH2FBxKNStztXQ7XNFd8OoJ6tZBOROclmkBFEwKEsU7N4cOJckh5OCjCFHa9ZEgBYZqTZNID+xAwiv2/8aBpdwh7oD0rNxyIajWstAPNCgHGsu57zfGDkMKGwXO2KIO4E1HC059BSAUPAcCTwfFxCHn/shco88OQN9A0TE+kSXGoRQJAdAdKKLuZzF0Tc701VJ68vdR1Fku3WdMHFCsjJT3eC6FnhJrbiNDDmWBVV0QLgXF3MXh3VOgvFcfUX9qZqDZrRjKC0AXgdSzz2hdv1WfYuv5LYpMtTpv3Z9511vXZcNALrZ5xref8YxWNrpK96kFRfN7e0DONfYZRdda3Eu5uvItGfTn+cxFQwE6ngUKLSAlxio8T5lqGFmDeEDsCwARjcteJhOsszA+sHyj6JEh9hd6EAUeGAMYM/01PGTkGtBBWSUPGDTC8wt88N6ENR+1lJwgAynqgEMUZZ01GK2M61n3WPsMCeRT0JXIr8h+h4poXIAYxpJcoZxhBajx7eQa+cOTxQMVACNnHWOAMV9AGrofORye1ADs+bvITbES1pD3on7FGcNrjFLFyMJgQFYyAFTvd2+c9DVnQNNPRh7nuTMomAe5plN9lm+2DtQ28V7XksORVCFfz9vFeOF668T6DDDb6qP+MGb4fv1xdvl25zJDwREQddbauZ7zmBG4AMhjxvlZvMXGZ/VldQ4FkCBEM3H4sO46sBw+OOKsR/ifewoO8FGDzSn6FORqPWkF1+6lEI335ywvlClKtj5X5f1Rg+3wAigoCw4gQppy3Upn2epTy+MQfPZQzM4oKjUzHtYIZUZwfBy8rK0UrHsWnHToUhYcZAGg0MJ6/OOZb3Iosuh7LooQj0+msPhmllFAOTId2RfWqn2yVf9mpf6HvteCdK3A/d435lTJM3uz1mEZGcPeOLCe2497SSS2rjPuEfuwBSq2QF4rAD2e5fn6SMHbUmpYwSlowEIYSgBqVvYtymmOS8n9sN7Qlyj7OUUwACLjXI7tCUMAC3ZkA/Q7LwfFD2AXG0EeZ0pUZMOiwJKB+u3ZAIy+y66kRTYsfQEywrNmDZFXZDyvLoBkvFChIm0qucyAxItBudafqtyOrKHWNTzX9jxvRIz76rN695FjYjzI5qhBwavfyliW44iMP69tyyuea9pU+iDmAOpSPQuzdyn6KnbCOynvlUaYY3UYc8xNNbRtjVWmMBpn38vDlpuYDeNifZKzYWS0Bsg9+7ICnhZl2hlhjHPmK2tLXIhnMRCINwr2BHnCUMZb1aIvj3p1z14r1/OeZgQuAPI04/4kb3UAOpwoO6z6PBSUaFa5sH4RKKwcAgcJ662G/54zuriW8GElYiFvUbZaqV1HvSDBf42gTgdFpnS1glGfZKAHX1rpOzndbFhXHw1ABrv+Yi6juKEaAcQCWVG1qjXcPKCPoHxEkTiKES45oLuVJjpTIkYHJeg3UVxxNu4jAoj3KJFAF++Svc3IwCo6W9CxNw4svJQY3oqttnVdL9VwZOOK5/YoejVWZHT863UULop5rAueE9Znyt+WDMxzHwk1fFP2BotzEnztv/Y0g0UkYDB2gEYUfwurOzoQsJzr7tSgcH0DTiiKFDlAg7eHcSnHdUTxSPF9OU0wDzcZHUCc3Pc9DFTepU8UyygmF1mWjN0W6BudAwqrtRVUWYpnFLQcfcbe2YReJrZLowg703xjja/KGemAIvskPD6td4TxoAJj67FXsyfifeJ5ee1kGmHdE7xfzsytlOy5j2SCtYGORfbxpNQsiPn6Cn72KKA5U9oWUIt35OKD1hVvvz2wFTt5NJbljPVzPeMxI3ABkMeM87N4C8Bg81McuKQdeFzM0vg5cFgzHUisftkdXTtPILKKodQIWg6rGuHHg0IAbqWxbBVY2/OCZP50pIRkpY9K3HtpTZ/FBJROVGpJzowU6UsvAHJs5oAINAJKLcsuGooxjUZhAMpZwa17SqGD1d8BE3NkvVl/vCGRutT9MzEz+StyjAPwEUrRSEKDUQshug5Fi9Uc1cFejSxFuS9kAqqJ/7Loogvi38v8JTFFHgeURAYLAMp4ADYsrMaBMgm8oRW5jiU4XwcIoZNkKl0vfqYquL14q63UsFurhuLIcxWF3wQ4mxPf4ZusFwHrKEo8Yq5FDUE9zC3XQSB/7F9WY3+yMsoLTDZGutv8m/Fwn7mPVLzxDpnbxGugVJG5EdTvd3+3dtwHJAnqBjKBDKCD8un3rVg4/QKuKb25TlDU5bH2xWV4DnkeGf22arq0xh3lzFgZSwCHrLe2KKTOHNRD3w7sWIM8Bizo/rvacrpaz+D903pxcLxMQJzvDW+DMxEFTb+dc1F0NdZnyzPnGShXcV5FYo2cXKBmfovaSsY4x+rEmcYgGLJINi9gUWPoE5eYmz5bD+asxgxa4+4x16i8Wj5fcspnv1lHvMXmiTGDrIxMadYjWpi5jcY7hAHAAxR0wVyVvdKW6R3G177jTQyP01666dU1cd33/EbgAiDPb07u2iPKPyFL4bD5udwdLHjxe7EeDjU8UgI64iRy2lkc0VyxtfchrSrlexmxsmAOLru4ggAgtVjdXQfxpIfXAywfBkHv2AqyPakbr/RjrFW0Loc7BZkVNGdCoqhY0xQG1k/XWGu43JEmmZJob6CDUQaiVSVndCBjTinoeNPoMiPggzIqhelekGtkZ6L0ULKBLgp0VOHO/fTdxsh/KYHkAqWUwhypt/M4UG5CoQbacqpkz6W0hyIOvHgORTYCfLOM6cV2ZADSo2l511b8x9ZcsL7zCERabp4E323eKZDkk/fqn2+gRKEhVo9TrxI0RSyyE4WyqD8RYA3EMgT1Eg1YFwCzJA8s2L1aSp4JiKBeGVe8+611xPtnvlCTWk3/fC8FGh0x6k1UBTcKKo6sd+OIcgOQ2luAHQ+NdWJNAB1RFNG3+I0nRFyG/q62LFuNpyByniVKrn3hHVEINfajfSOBhXnXcoa5HO/TAyA5Lqt6MrIins8y78mALlM6azKGSvna8kRlipd3AHoSati7Ydzy77lfOeVzpnnm1L/hnczXek7E6vk7YBJrNqd2ztSyel5nMO8ZlaK6ug6u+573CFwA5HnPz+m9I8RYQgkM7lSZPSjyuL4sEq3mQHZgs6T2AuGyIBvpNLewQMp8CG/VBcmCmXCK+g/oE1pUHneAOlgcZqy+3LlZ6Rnlro98w9FregDEIRHc+NlxPdqnmfszdz4UWUo6pYLlT8YY1j3fE//vd2tpj18/04+tayP4nPJDee8V1Vp532oAOgVIwT50hFHw0ctA1Op3BEEzKvBUUgBrdeSV7z37nhEAspVl7DkoKZRWsUu8JoAa6z6gZ82j8bC4mwPxFmIEIoseRVgQNPkbsRWu4SXiaSG/tlKO14Qaub5InqeozWO/kZka5RAHX/8iy5HYKOeBdQast6iy7p2lx5ARgrIl49jyqp+9tnImMmdDpNCOGA6B6UCgxtPiLOIx5A3VgAngD3UuW/ujNg7QWvd/VCV3/xYAyZTC7LmvKb1rMob6vh4AqQa+XCuoZpQLQFFTXWfDl7WNxhpUaZ5H8sS6jvGLoPPIuBfejABX1VucPUKeUUFZHsuz18b1vOczAhcAeT5zcfeesHyxNDgMgA7WUfQDB5Oc6S3aFEHC/ZqDzFodnVUGWl6QnuuVFS3qUwRn1cEgXWnUvohicg4I/G2WQH8IeL9FG+Wu330y3vOe7znAwgPCOhfflt3zj+jTzDsyd94BwrvGKg0Eoliweuo/ZcrfzYuDG41nj18/04+nurbWexjtB6ANFLOqjng+KIWs0db8SAsAwlvh4Le3UVCeW3aZHgDJGaV6Vea3ivKNjNFLuYZChzoIqLDkS4tOaaxzGRmZAFrjqoaL9LJbmY72xqCmWeaRQfmZWUc8QCqI84zvxRTu9Wfm91wvgzwKCplzijdrq7Cl9zgzKNloScY/4ihy/NUWIKg0q+yty5TCHIORY3f0IXsP/P+oB6Qq88778H6iu5Elzn0tElNUb24+d/zGmER2o6FGhraId8nxLXm/5hitutfrt9XfaxzYzNxf176cEbgAyMuZq+WesqwAHwQHRVAGFVYYFg1cW1a7Si8gXMJCGzSL3AFW7kwvmA0A7wX7RXaX/K4szMMyQ3HLFIEs4B14uNwENqskSw2rDashpdFvLU768gAv3lgPMB4oliTzFd/WSte6+LrTbnOIUYgcYtYPsGFeWFZZGs2ttcXCyornUHJ4WVMstebC3ylHQIwsOKyMe6lSKVksqgCMNcmaF4GrlDPP28padNoA/N+DerVX9t6zFaxa750FH+43tjjePE3mg4KwR9va6/M9fu8BkLCOkkk5o1Puw5a39B59/OKNJwAAIABJREFUvZ45NgL2JUOD4OMz6kfY4xRqMoXMJxsDyPBsiDdqJWNo7c1cqyUDlNaXoQiRYUEPcw35lNPSR/X1KMSaPRJb4CSnns6020xR8r4aa0OOilUhA7Xe2ZANIwxwzpTIVpdTRGfvyx5AyGOUx5a81SfUOi2PawZX9fkAETAdrQKjMxIdjK3Y66qnHIELgDzl6D/o3YS2uA/eDNmAUDIou/jwLWvWltdDkKnANAKFFyVatrLsfVYre1bcU6te+/ds0QmgwTKVLTlZGHOv6x/llLLLeqNRcmUBcm+Lk77X77N/71GwgCPf5hscHrno2Nl9WHmeYNewiAEF5oeC6yA2rg5twI8CQhk23yhQxp2CQoEwF+4Bfll5HYzmsFXvA9feoecPSk6vRcFIfO8zlJ+9sdmzou7dv/f7aMzH3nOe6++9AoO8mNa9dSLeIOpVxHdEFrwcj/Ncv/Hd1i/7mIUfMGBMqo284FlhwOrV9nENjztvTnize+NIAVbDo6aDbgGQbKknf1CwKMzhKXe25WD8fCYJ3s61i6rC7NpQmvU/A+cc7+A3axt40YJmRebnNMs1qQoAxsjHSxIGwUpjiv6ivEWQuTNQTEYAhDwuuV/OGjEi3qPxdCnW2mpohWJANJRW2dKAjcxU8FsGV0CT8Y/4muoBqZ7O53juvdv28iO+9wIgjxjlJ3oHZU2aXMI2MtVwrUo3igKSC9DpIgEiKxZOc431YGXCT5aZxX2Vc+wwofiN5HRvxX/EEFWLjX/PVptwzWaB1brnyJBTjHyfQD5eI5b+sMB5bhQ7xOmuBQpn3lv5spEFCzCRGjlnxZp5br3WOuClcOjxgDlk8/dEBh+0FgdixHFsZTI70p/Re61H1rxcWG3k3tksPfWZxh9HHqVspCL5SJ8eeY29yvOBgnNkfUafAUtZrsxFpE+tGZsAPkqIjEECiMUU7IHArQDzrfEaiYvybB5aYFmmHiAZlUSLIqOMGVEw88j8eJc9xQMoVo2CHe8iKxhVKFwMCUcLao70M+qffOc737nJTnuf4hd98ozIvqVv+mXf781XfjcrPuVd9q1IXe13Ci6ll2xzVkTTJwkXrE17SwIUxoecEMK1zp2vfOUrt+KBoy2neo17KgDpyVJnIyOJPvMYRlyI5yjqaN7yuPgONGbGhzyerg8AwuNOgY4MWOGts+5qKmbjLxWz9+ZkAxkcZLaAs1f2Sq1FWfY95kRRYc316LwASE2akAGCd6t9EuCG5/W3fuu3vmdN+GbxogCYZu7JZ3u/FlKNfWqtWSsqzAflFEUQ4AIga4rpqF2T19XoWriue1kjcAGQlzVfU71liaJMORBZd3B4HUasGzOCH7WFdYRQikZoyzvvgM+N8uHaHuWjBueh7rCQ57zrtWJzdimHkM9B6Wco6lENXUYkFJ8Rbn6rwNTMBFULsAPK2DngpKscUbR673PYKD4lS5jvmW3iDSgQT1mZdi8nfe+bjgQwrr5zdnwfcT1vn+DarTomvX5QRABwBRqB8BYNc+8byA3BzxFU3bp+jwpT76HMyFS0VQAxB3/v9dEa53lbaQGQWeojIHfrORQqGasoX2e38ETa72pfbHkKW+8me/SL18K62TI+AAlSRwO3lH+egWgUbIDPWUHxtp/IH8o84CExiHsANokYclzITDHO/A2RgCSfORWA9LwF+TnVqAYEoAoBZ9Y/QCeGsCdPgQ4KP4U8qFuAjbgTc495gHLaO1t8h3kDXMyHTGrGMaeotZeMaTwjkhs4ixjlZPqq/WN0lGAAxQvIimYv8Uo4+zAkqtHRfTw/ABjg4TyJlOXxDP00t+LMPCOn5TUfwAqjhW/PMsR90S+U6a997WtvG3voKd771Aaws/fo9bzvHYELgLyCq4IlgiAivByMDhUHhuJTLSsX6yA3bT1EWasILgKhRdUi6ATqVYrEVjxIrgESWTVYKrl1o9X8/llJCQCSCzkdUdT1nVDlUl6xdh/lqm4VsqvFq0aWqu8h7HmyVpTG+g4HnLScvQxpI31auabmjB99xhFvWLXgjb7zuV7HuojClA0He31lWBAvJkNTcM337tn7PWibrUQXFDUW21bV6dZzt4owUsJZcmUvGt3LK7IjKEIoqLPgPqdq3Ru3kd/1heKJcrOXKGTkefYPmi4Q3/OI8KY4X2SU8j0UdFZ5CqxsSeS5oHOGIUo7D7I/FHqWcgCyFh30HYBcZKEa6Wtc05rDbKBy3YhRYrYgaO2j/WYM9oxXDALAVr2OR53xiZGw1Xj/ncd7xQXd6+xuyX/zZQ5ahRYZJQHCqPeyNQfWSes7edE9p7WfgTN6RPUc5ffMZPubWSPXtc9zBC4A8jzn5VCvHA4OfVZsFkwHEwFcCwTuUVxQcfBrt7KecPETiAFCtooI1cxXUXyQQMpKSK1wDLRwB2usJiyWLLsBmFZAgAOToo5KcERRX1Fg8uT20mfOeldGUiWvLipA0fox9o+wSlWX/Ey/j2RHqrntZ977XK8dTQ5xRKke/XaKrb1aFVueWrSbPcVtrwgjRZxBpJcqvNVPz/yN3/iNYWqUZyvwhiK019/euIzI1ZExJXPRZVmmV/vSew9rvHFpgVcABJ0GrYeHlLEDvVPtEP8PRPDksrZTdFF3xSV84AMfuMWHMKxUKlrNADXy/XFNKxg7y9V6nmw9GzBQJyNXja/XRxIJNGZnR6/6ees9xlXsJWp00KRcZx3yFvASObNzq4bASC2eA+Tz9Z6FCsmIkNdFFArm4XKeZsOh+UDZ9F/GwB6A9wxAyO9RbDDejW5IX9DQvvIzgE9p0NE5f//3f7+5R40NcMpDdrV3xwhcAOQVnGeuVtbLD3/4wzfPB5pB5VNSONTLcPD3hE3Oeb41TASZd6JqcFmjYbUU1XooRG2CGrzmXflQyXnTCUhZrAhhbbZqalhJ1dk4w8JLsLJKoRQ4ULjPCVn/VXDM7w4ERbVaefBbAfkhrI3jSHPICwSctcaOPDuuYfEaLTRZn2tsKJ0B9Kr1s14/axXP969mR1qNR5gZw6e4dgSAnKFUj35bS8nYqwZv7YlbUxiOTGq1Xt2KvX7VYNit6+0znuJRb03vWaNytXf/Vqze3vfO/N7z1kRyDEkSjJ/6UChO5DRwxbBD5hkvxi8WcWdQL8vdEe9HbyxjTcnkiHIs5mQ0fbD++BZAgEy3P6Keiu9TFwOtWeIV4CtiPYyt4HvfiUaMDifuxf3x7+qo8AS4n8z2X3GT6FZkpLMUAJBlkDdCfE6uzxLzZw58G6OJe2q9F+eKvpkLv9c6NL7Pe/wmXszesjc1NGQAKTfnrnEEPlDv6AzA0re+9a2b9wt9zzfwihk/AI5XDjhjaESpCopc1MCJGLs6NjNr9Lr2ZY/ABUBe9vw1e084sTJw5QoMdzjkRkAQjix5e9Z/AofwrjEjK8NGGLLKaLXCd63cmi2TNa95fvcMX5SgZDFkmTvbYrg3HizzlEHgqTZzgDoCwAEflOiRtKnmEacYmJqx+u71tfe7Q0jA5GxWrm984xu3rFmRJQsneqs+wZH0tqsF92ps0uoYPaf7chrMXr969Mt7fgdjCI9nZObxrlD6KD+UVgoO5ZJyxIKOArjlfauVlEf7P5KwIIwWFMaz9tnIe1vfYFwodvbTI2RYixJjrzhfyHBUJ+PD2EVpJd8ozGIBKKXmj3zLxWDrdx0xOJzlTRpdL7HOKOuUamvCuVIre48+7zle55x+6623vidmg4cEsLraNQJnjcAFQM4ayRfynJ7nA+UnXMPAQLRZD0NvGGphJodUTtPIGyH1rGw7Ws7Q0UvbO8MXfQpFq45F/eYjS8ahzro2Wkn7yLvyvaxf4gpGi+K5V19R3Sgu0mrybvViStDxcpXdmX4HpW/U0pmf/SoCkFz3oDWOlT45M9ZHr53Zu3vv2qoYvnXvCDWHvJRoY4uWste/1u8rhdbsDQpvDvRdeffsPSz6DFlRbyO8hfaM+A9UWH0j34DGGdmgL6vUx0enY87VwinijGSowNqrBEBifZDb1j4DF+Cbi/3OrqGj1+sLwL0i24+++7r/fiNwAZD7je2zfHKLJ43ewLrh8GgdBq3igLMfV6u41srplAiHvAwuLYGOYiG2JWp6UDbRvUZSRz6lopXHaZZv3htjwpiVigv8EVbQ2o8Zr5ODK+qufO5zn7vRuLbqN6xaso8qI68aAEFbwrXv0V5w9sVuZfrI7J4+ev1eTMfo81ct6HvxQitB7aN9nqF+eSaqzEjw8ej7Z66LZCEU0GgoNrITGkPej5zNiix3jsjoJO5jy/uxSp3Tj0d7P8ITby5kvOKRYyzRssFsZmyf+7VZLj7VN9qHWAtAnjlvNVSvf/u3f7sZumRa411l6EIJu9rzHYELgDzfuTm9Z5QNNKAc/MYSR5EPy0LrMD8jL3dOpevDWtz0XCEWT/a3f/u3bykhjzQ8017Q25Hnrtw7ErAeGUh6cRKEMe6vvPFPAT58NwqNuQnO8NZYAEm4yO4BFvGIc9rOfG9NUjAzxi1rP6CGOjgSOP+qxYBsZYvCzbf/ava6mfE+69oZMNt7J4+AoNrZ/bC3H++ZknkGgKympz1rjjynehcp4yi8POfqqWRqqb0kTsK8SDogO1SvVertaJ8BbEYsmdUe1SIbYwBXGb6kotcqpXi0TzLviaFBZQPcGAxkq9wCbaPPPuM6IJLHm+f6KQEIcCFm1dhUGrMz0zyIp3nttddunhpJDYwrw+pMFsAzxux6xvgIXABkfKxe/JUCxQWlR+NGrsF5vQxEKylh84BlXn8PXNSaACMBtFuTck8FYmUx7Ck8FCiZRSIVZqt+w3P5ptZ6iADK4IGj7zkEWKNYSB0iPCA9cNXLCDYy1jUTmoOdUopWOJpCeNX7MtK/R12zlzo7FzV7VJ+23tOyrs/2ayuV9daztiiR9wZprcxNrb4eTQ07O5a96ysVl7Js3CnhshtlpZChi6faNQwAij1mD0m8o1dLaqTPNVX7yD1Hrske+qgp4htlzNJWvNs9L6RAdUbBM+IuZ785CjO6zzyK3xNnqI3UUpl938j11gndwPnCsFIBLYYDg5zChlI/RzO+gN3HPvaxJxnLkW97t19zAZB3yQqo3Hqp7vBX84aNoZBhymbO9AyWLoBghPLUGtIaWMyFXYOZc7rdEX721tQ9B4pJ7d/eIYW2oJkrh1BwruM591aKZrZC6zByQLCKyviluJQA1O///u9/z+/8zu/c0kLzguCSt6pBr/L49bnyr0Ox8U6ZWYwj/rZ3bGXgcvj+wR/8wa0I5EtrvtH6Ukug55liKVSnARB8To3FUvzXSsHEGls2+l1b9WIeAdJ+/dd/vUuPi294Dt7OPJ61z/aZhCf2dfYyWmdS8RpHIA84aSnTRwwOtVhtnXdnCS8CmQk8sY6LTVGPxBkmy9SP/diP3ZTaH/iBH7h9A2+Mc/G73/3uLfFBllM8AehWErtETRHgw7mmzcb0bMnyMwrrju6DfN3WfDiPeZxmE5Cs9CPuIbN50owH+SZJy4c+9KHvORexK8hsxiZ0X/MmMYB4Kcanq6jhkVm4770XALnv+D6bp4v9kHnGxtS2LHAtZdCBzdJVM2qNfmD1brQOkAxSRjL49N59pqJO8Km6LDMVOpjDCwUqLF+j3++6LdqFzD/S6AJ/rF/VBa+yOUWetec5NAe1/lRASumgxDuwHBzoCugbb7755q1ibs58lL/jSB2AGhzJYieFJhBN+QgKS/CCt8aPUvXv//7vt/SSgmvPynp05pyJ1bI/AA0HrPoLlKiWlTm/d7Texpl9HXnWEdlSY8tG3ueaXvzHI0Ca7+WdA9C32kpdk9HvX7luVMk2hrzt9pJzphU4fKTWj75vATj7XYIO42dPAB72sXHXN/9mv4gVYE1nVXdmkBn2lev9W5bBeZ0xxJm7HLM4AihjzFtU6DofM97/qAtCDjLwrAZq53T3uT/G7ed//udvqZSrUWxlHc3cYw7NpbMXc0ItqtrQxp05vPKMKxLaMOBJ98twujoeM/28rl0bgQuArI3bi7urxmDsVYZtcXP3supsDQrFmQUpija1rNZiNcL6vMqpHRHuI5NH0LKCseBly+yRWIFewUSVgwlZVkLvlBc9N+9kUZTxarU5aOWtVwwuasLwtHjvSjHGrawv+staxQLFwgjAmReHdCsN8dHvw0F3+Bg/ysfnP//520EFLEdhMcpGZFn72te+dotDMR4rNIeWh3B0XmYUi9Fnjly3Wll+5NlnXLMqW2rF69G+tOiQj/I4jBhXzjA4UL4ojRRT+x+dC9BX+2nFkLFHIY2xt+fJKkp8z+CwmjjAO2bjAyNjoLpKgMdKi/Mz5J5sgL/7u79786TM9KfKOsqxgo+eQTbE+bhVXJen4g//8A9vKdEZgMg73l4GLF4KAAo9TuC2a8jfkUZWSlOvyKbkITwJDBwMRwDASCzdyHtmr0GnlR1TnyII3Zz6PvGsUrozrDpz0Jj9UdCwVXdr9t3X9fcdgQuA3Hd8H/J0G5PLWW0PrmaKJSXWZmUJYAWuAGCP9tAKCD4S+NdKr6oPKqcq2Mf78cd//MdvB5JSDnkCZoTeWXxpB7d+4RnXxoIWB8/s5GbamfGgPDnUWW24+Al7aS1rc7AAb6tBw70K1N7jQBT7APzNVPTds+L6nvB6ALPmuOe+P6KM+IbsWWIxc4g6gIBIypYaKw53Vm//bzx4sRzOWwGyvfntWQpH1sNTABD7gsKyVd15pO8UEmAvipEZ30xDGXlG75otStTWc1ff34r/eJTHoec9zN95xFtlnmQutC9aFmv7nKytlaz35m+k354RhebIMkknWq3GI+69O/8+m/JWwDyv6M/8zM8sB3cH0I1380IyaKB0zcSjVENAZPJCZYvn+dYeAAnPEeDjTPA8c8m48+Uvf/k96sv4N4YloAYt0359yc1Z+dd//dc3MBsMDB4p8YXkEY810GSt0xsAX0Y9cg/gnNEhXvI4vcS+XwDkJc7a//XZQcIKYCP2qCJRVdvmrfUVWIkFoRNUrQbUfOELX3iHYjpqBTty6ABMFLWtYnWt51PkVSqeUaTrc3JK4tY7WGPyQTG6fLKVTP9khnKgU9QJSwead9f4iCOxEfpWs5y1+ruafWpPmUZpcBA6BByEP/3TP90crtXCg/Ew6xj/10EDHCiI5t+kdBbzgQrmd4eWwFGHuLW1WlSrehNH18DRuKbR99TrzlCszZ8xzAUyc12E1b7l+2ar2J9lDNCHMzwOo2OwFwt2BJCTH6iy3rGleK1QHveyIKGRUgZ5O1nTGb94sms7UuvHsxgNZGZ6ZHajkFEBQMjt8FjMrNsMvLJBr54rPdmKXuQ3XglnMSOPfWCsARCGM//Gw+tcMWercm50Pe9dpx9qiUhYwCvBKweYVnBMLvN0+INWGh4MdFiyxvf6Hi2uBQDJdyDQeiffnTliDwFwIPjRtLG98bh+//8RuADIC10NNimrNZ76XguFngCosQvoOILRbdjaWjnajwSjjdCjCGX0MNaqGcuF2APfwQO02ijI3t0Kko5n1lia0XdlzjkKj7ngFeDVMPaqBrc4/EcCNWfqLKxQWbYAiHmQNhEwZqWSj73FxT2qjBj/HAPCGwiUA26sZagIDjsUH3uGF8q4fOQjH1k+mFYByKjlluWORY9nSj/RPVbbUQDrvT0Qe3btlL26HHUMVo0BNciXMkPBlEDhEW0vlmLVOzAjO2vdpZHv3gMgnmFOFK8DoiiAjCy18UaoaTKbNjk/p9aRGul/vYanwJwzWqBibtWWyvJRogeyxB6dYQVUWZfXuxgUMWuAzRbA4k0mfwRW23+AGC+KNW3c1WRBycIeIAd5wtB3eYHPSGs/O84Rn2I95EZmo81m2ZbXRVAyncW8H0CMs3kvnuPP//zPb+NjLp2dZK7Uvdba1rk++13X9eeMwAVAzhnH055CYaOI9jZaFMfCr58JkLUh5cQWOEcY5dbKSBW/t1KTHvGC9ASS9/EC8MjIojQDPnqV0mcmZVRZr8H0o+/IMS0ODooyLwgL/Y/+6I82qwcfUR5nvUiVojfyXT0A4rBxMEZzYPd4yMbTmjyijPSKEEZAMe8fpf4f//Efb5mHZEh773vfewN95n3WQrYC1ozFCACJmBXKCcCukNtIvZXefB0BsJ7ZStUd7zobgHjujGK5sma9oyYtOEpxHNkr+ZqtgOUj3g9y5DOf+cxmprfcj9n0xSMAhKVakVQGIZbuCp6PFB7MfT9ahLA35z1vRs/wxLCCWWBv77UaV5kzCeZzZTT+MQA4upZzmtdAP954442bd4jMZcgTH0H+ATYz5+re9+z9bq4xEtSDaTXnvSyFDEQMVplmHABEf9FlyWv7dq//oQsAl9af2BheI0Hqn/zkJw/XFdv75uv3uRG4AMjceN3lagGyrBSEH0FHeOMxtlLktupA2MiyVFCuBKVRXOTFZqGJ5hpKoQOB1cdvlD7xDgBIplbkj2wpGUe8IJ7N6s/KhyIDROkbKzledq8fWwN/lGJCWMsQ1hrv+t7ZQzvub6WtZRGT1hGga7UVmkQ8h4VMkbc9gR3XZwvc6CIPAGKNcHvz6PzET/zELQaJyx3wsBbxlR00tZ1Je6mF0uJdDiLrjKIgCBWAdxjx/LF8so61shGhk9hDDrBPf/rT7+COr1LGWgBEfwAi9AmglPEBADc26AOjAaS9OVtdr563ty/uAUD2vAP5O8UwGLfZlil7Z8XHjPZhj4YnFTdAPtvIUPtxpnBrLvw68r4RAOI5gKG5oRjXQOAWrXfk3fWale/Nz+jti943toATi7o4stHUtPWdEedRKbCt+Edj6tw2x85uzAcJS7AgXn/99ZuSztBS43roFM5bhhZnrDTclHuUYLFyAuB5Xewj/Xn/+99/AwMMnP5LD3GWMNKQ5TIfKv6I8rXXqpwkZ50NwF9u5LJ9GIkRsn6hb4Cbd/uWEWMRMMe4JyUvA586IMbGfI3cv/dd1+/njcAFQM4by0NPsslUjWbFIuwIoUrJaaWXbXGzdYR1hEuX6zJaKIyUHtxJwXkAyF62iNahsZq15tAgNW4+UszK4wAelpcRPjEFkUWnepBGvmmr6Fnv/lVFd6Vy/SytKCvTlGVZb1jgrFHjRHHGRTY/1l0rG84ZVIwYu8gmY/9sNR44+ww4kgrV4Q3AoooITndIWe8AsgJqrHdoUNkjuTovLQDCQ/FHf/RHt/SZDk5/eGZ4Ao94PozBEXrbyHjeA4AAXZ/73OeGrPirAegCdYMXT+lB3bRmRxor8g//8A/fKJSUo9m2VePhyHjOxCFEn607iUtG24jn2363d2RiAoZyIo/VWLNe/8gYCvRK1fDe2qnesfzuHMsgyYt1RHkeMfLUejUZiGYDWs9LCrwAHZ/61KduAFUMm3UIUKDwvu9977v1RTyofjI+GRd/gAZ0J3221sUaAp+8VUAM0GL9+x4AxPWoZc543iwJPYw1eW3NkJt72cR4HSLroDEMY4b989Zbb90MVkBHqzGkkofAAr1IFXbndC+hQX1GACUpoI0TA5jzp5VUZnTtX9fdZwQuAHKfcZ1+KmFAEBBmrOXVE9CyFu/FLGRFKTwge4Kj1fGW9edI7v7pwdm4oZUuePT5M5zpUOgI1ZU4k6z0jPTvCFUB7xfgmWkOGvzZ0UY5lg0s1mmkhvT/lHheAwqa5/IyVP7tke/r9XGruGbc472sew5zij7roD8Oah4n8+RwVKQMzxvvuO7FswEI5cLhaF0ZK9ZJXhHGhRGvXG88juyNEWXzSErqXp9H40BWlfWs+M08g6zgOeHJMz+rY7tFr1mly63I9pUCjtlz1Js/Y8r7iTID5GXlfHXMeu+ald/5OS1qseehKd8jaLum7o51DnDk4qCAQy2cF+uU11ZcDcPixz/+8ds6ZDzLNDAAAY2PZ4b1n2HJ87EfZNqSVCbqnDDEeAY9AgMDfY8cxIiQyIA8BT6MB9AitgQYAAT2YugylZDsDxATc8DDrK/VG+JbXBtyj4yxLwSiS+Hu3XsGU/cAHUAmIMQoxZPD2DoCFkfPwOu64yNwAZDjY3jKE2ToYXmF+m2WulGqwByJWWDV4Jq12SmkR3J5twT2VipfAtdBxGJz1JLbG+CjFrW9VMT1vatFz/ZS1ra+b7XWxEicQX3fChhoZfKhyBP6MuGwnvHgqaHisKz1Ns70fuTvydazvY0JILEIohSgLsqihkPs38Ve4Jm3AhfPBCD6SMFwwDIy6AeKBcukoFJAbiVVsOceoV+NxmLMAte9ORnNcAQsok2iq860DHBm6EBkMvARFI7V/bmVAWt1XY2AxTpGK2BnxIhClnz1q1+9xSK89tprb3vxj8rq3hx7D4s85XKmsb6j6Vi/5BalXAA3RfseNJ0aNxZnj72O6rlFh45sb+YZiJDpCaDgbUadAhzIMN5a71EbI4rE+j46ANopeh8jEyoWI6dx4znjPZGe3DNVHgdM/B3g4Y0URxJpbXldvvSlL92ybXnnVsPCUFWeFyKyVOXr6Sd/9Vd/dQsyF6eCvmuP1eK27jFfPBvOk71AdNcbJ9/O8wJs+6agmM2sk+va+47ABUDuO76bT4fUKTu4ijYYt74NXlMX1nSXvaDbe35KywNDsebapfTlpr+Kvfkm/FgpAe/RVg7R6MdKHMssTSneNVJ4rI7PKr99RRmZUcSin9zbgvxqAz7EGTksHCpqm9Q0z2fGftT3z1hFrU/xVyxrKIkUJ3uQcqCPDi+HVm2riuIWODRWDAXm3d8pJA5kFj9WQiA+wBBlgOKCU4321morFu54zgyFbzUgf0seBFXU/PgO4wH82++KjR2pUB8UG+A4Fz7d6k/L2LMKQHLNmqqMrdI7t4rWtb4LyFY7wjoebaPF9sRcUZApr0BbtLO9H7nfe7FKo994z+uqMQDQQTdkpKOIb1GBYy+aCwA/AAAgAElEQVQDFuLsXC9O7J//+Z9vNCrr07+TCR/60IduYEIslTkAOMy3//c7UMC4EN4TfwfA0KKsTUYP+84+0Sf/j67qXeQN+URWokjVc/+e47fybMCNQQyoQq8lT3m9RwDMyvuue+ZH4AIg82N22h02vo3NOsxCBN1TOKr3A5rnlmT100aDAU/r6P89qGW1jvoiBGA0Qo7FgSWDkGpVvz7atyjIpNbESlvJojIbtBn9Gi3gFdevpMiMe3vAoDdGI6mR672jykjvnffyfsT7Wi7/vTXiUJca1FqlRDlkWXwdxLXdA4DEO4Dcv/zLv7xZKBkmvv3tb9/oCA586+Jf/uVfbjQI/aKYs9q2mvgudMFZD4Fn5crye+N25D17z77H7/FtgEyuPN17V0+5Xc3A1QMgqymFV/bibNyLsdmKjchjZ82yaPNIUPq0Garb6pzPeD5X37F6X6teDmMEmRPgA62qVTPFO511vBiooZ/4xCfe841vfOPmkVCXh/wGJoENnmbPQKdy/gIQYtzE+VhfZAUAQZcgO8SS+Ls+oHKRmzJFeTZjDE8QBkPEuQCWAuEBHv1Yib1ZHcOV++hUPDBRiFl9KEYzsX1Xex4jcAGQJ54HBziFg9WYtbhl0azWtsq/f9Qn9CzXNebAAWez49Hb7JV+c0Z/j6SrXPF+HOG7z3oleMUcCDJkzbRZqtdq5fgjCQhWAM/MGMS1K1ZRihKFnWXcwduqjeP59wQgns/gwPJIAbAWKJloEvL4s4ZS7oB7lsmeEnCkWvuMRf0RyuXK/PfuAdBZiUcqw28B2VVvaC/IfhXQzBo3rG/rCH1npq3ElcXz721w8J4Zz6frI9MTbxraH0pRzThHMafIo0fad2IlZFSK84yCi7Yp6J6XkqEAI4CnYCvd/Mi4A1QARiSi0RfvAu68y/+TAUBeL3tkZPLjOWTcBLhzDCigAdTwEHied4pB68mU+F73WD/OD3qLuJU96hpgKsGGVOgMPGQa0NUy8NTxcfZ6n3HmoZZcg2wk42XjEuPR82rQWVDNGG3pIv57xYGMrMDHXHMBkMeMc/ctNibBQgAQcK2q5NXKOBsAbgPbiCyo7j2SD7wVC5JTzBIuuNkAguBIygyeJ6Em/70sHbJxECQEh+e5PvM+PePrX//6TQAbH9QE97PoRr71Vj9Gp3JFgT5CaelZPXv9XY012cqwU9/lMAESZ2gYcdBz2+/xf3vftqq8j85tvm62LkLcK/jcPuwFgK9+w0x8ThycDl77xnzxluJS49kLAhVkevY4z4JY719NHbsyp0fv4dUS6Er52aujRLlR0K1lQDl7DaxSLlvpvXtjxAouNmAWfMxQ8uq7efkpgCMFc4/O7ajns1VfqSWja0HIfE0YKiJ1bPQ9kgzwzLt/tWWjFY+nQPJazC+ezfvhDM2ZBquBLsse+oAihWJPava3Xo0aa0byjho0HmcCEKI6e1XuyS0eGWNRs16hZwNQAsWBv1aciD2aywa0xtN+FnQvjqcFXgAmNGNyE/AEEAHFlZT/q/N53dcegQuAPOHKCGQfaeJ6Of9byq/N03LbRlwJqwcrHUso6lbe/AQ1iyqB0dq0W0MSxd2AJq2VCz2UWrxTsSAEi6w+6A+EHgCiT2hbLDzcxL/3e7/3titYn1mACVUHc9xPGVCX4QhFSZ9XrHmrFAnvm7Eou37VujpqDWVBahWkHNkKs4H7+ZkZnI686+g1s1bR0fedrXz23ou6YS3gzzv4eTwctmgF9g8PYy9AfTbFavRhJV7piDdydMzPuk7SAeO5R93cy6i2Or6+g6cbhYU1llzWH0HCFLHZNlo3ZU+J3XrvbE2heJazSHpuCuij2ojnsyXLq4xueaEjCH8LyAU9mudk1riTxyiyYYmpi7NxawzFN6BPhcekFsyNswEQ0S+0rVbx19ZZ1Ur/X/tCHwFufX+0mXOmZTwDGHijR9Le7827WBAADfWaRwto47W52tOOwAVAnnD8US1YoVnabNyt7BvVGqPbFCzWqXBjUkx4S0Zz2hMa0u2NuEHzMHmH4Dl0GpQGnNBs+YhMHAAOkOS7WGz//u///pZLXI0DGSq4jilY+O0RYEvYAR++AdhBQ6JkKbTIEilIv+YYn5nCGSt0fu4qRcIzehXDe/1etYbuUb0oBDxH6nOsKDvmiAI3u15856MLvsXYrmbJ2VpTqwBkha+vH6yIKEOAO8WIh4zl0H7PNI3o85F6NavxZS35NLMvH3EtOULxFxAMDPdaL7lGvv4IADnzW/eMG7j+ZK34tV7dha3+zFT6rs85WiB2dZykjd1KEytbFK9MVsCrjK6Vz2Pvohy5VkB4q8X+AVJ4LXIdrr3vwRhA+5SZCqBgZPAuXqS9lrO7tQx0EfuEAsX41AIf3lHX0wxlL3tPZsCD91ZaeVQ0570Yba0UxnGv7xDXEoZQawTouQLSR0f3PtddAOQ+4zr0VEJM/AfqFW7wVmsVFhx6yc5FBKqUe7OekK3HEphqRBCgMqEIXnP4+TtBINCeC5gFl0BwWETDW/WHkkDo4206PHlLFJ3iDTkCBvaU9N53VYvS6NivAJ7V1Ka94OHwtPE+VcrA6He4btUS6t5ZHjhqiVgHFtTeYTna9yNem9Y7uPMpMCttFozGOyiSPIPojKhXwDlQLsMcvnnOkhVpO3lWZ9tosHF97iOpNrPfFNdTOFhA8ei32sh6eS4ApJcuGWhlbGDpXjE2GJ8j1cZnM91RBMUfSI07SxGrc7lHUa7yteX1q/IetUp9DOf1llLcOl+qR3vkTGgV2GUwFKvCCEcfEMsTNanyM1veG+CAPBVbuAVosnxqZUszts4BZzlaneeRTVqAlx54sJ6wHWTwAoSkEI5W5U4rwyWGCOoUFgQKN+9I/pY9qqCMYMZVPwT1myterQuErErU4/ddAOT4GC49gYAmbMU4CIoc4SNSfEbcsbMd4sbnlbhHsPhsX0auX81G5dmzWaKiP6s1FVYsyqvKTeUxB71DikWg7kgbqTvTe/4s9SoUHwfmn/zJn+wqjCPfdQQ81eevUuQ8hxKD+1wbRYKi6CDe8oQC82gZ4luAeVmxgHNB8xFHVbPmjYxPXLMK0N1/L/k00/+ta8lYyuaWgkvBGolxWt2jZ31LPKcCWueKdKtoT6vAw7OP0BdXqFc//uM/fot1mrH6b41lz7DWykjVKg5Z55dxxx9KPw8jbzCFmFEgxxK1KHErAKQq4BVU1eQP2QNSk9Yw5KEzy4aFXaChLPl32eCiVSBmLsRdZiU/ZxuzjzAcAB4tPCAtz1dOM9xK6JKNZ60Ml635rLFnxoh87VHZGbLoTwwzKGmu5wnhTb4C08+WTGPPuwDI2Djd5SpKoQOjpZC0XmhjsiSjP+0FUBKQCgAJuMI59ndcbQKIIMru+Jng5bsMxMRDj8R/rATY6toRSsuKQreq3AAgvEnWFSUkqGwTw9u8lFKMqjcCkusDZl3x7s+H3Mr9rY84Ys3Nz7MW7D/ju9JalJkoyAV4AHqsmfobfO76HtZP1m2ZbRgwKBIUn2hPBUAiXWgUVlsZn6e+ZzRBxaqX8uzvA0AAdUoV6ibl76jHkJzkXZOydKUo3ywQrXtTfKHEI6zVR1orNa+4BEp1eA48v3qOW5ndGDBY/AH+AGe8tAr1RXr8rITnfq8AkLq+qoegGnVyWvn6Pp4Bc4nGaUwjXoIMERsRrQKxSjWt9ceyl8gcYlKIsyAfgYNoNU605aH51V/91VvxVa31O6AgA1kGChUAuXePkkjvYWi1XwTVk5vOTTqRdMMoh1d73AhcAORxY33am4AWQISCSQHRbHJFdoCN9773vbcgqx6qbwn4VWrIaR81+KDVFLUen61Eg6+7XdY6tEbvn82A5bmrAISyQPk4qoDkbzsCPkIhlcXE30cakGMtAszRZj0ovfesgMH8rDPAkLgnSRBycyiKj2KN9A4WPPt5q9BXZMkSD1LTWT4VAPFNvoW3EM3pzHU4snaOXjPq/fCeexRgXOk/pfCoop7fexR88MqhJ7LCj7bqgV9ND17f10q33sowmJXfnrzXR4wFxoLw1qgVBMzYb1ovxqtSNvcoWC2DVz5HZOlDP4rMYjX7V40hpBO4Bt05x/EBHzlQPgOxlqGvAhQ0Kkq8fY6SpYp5BPjn+kMVCNY5qIbB1hxFAoA8xzwzAGCO59oDIHE/IInei/qu0rvvpVO99tpro8v2uu6EEbgAyAmD+NIe0cqqNbpxn/pbj2SjWuW3r1Y9NlYr47oKQM6eG1lCPvrRj96s8StNvAmXONrDaOtRpWatqq33jQQX9/p5llLUitNhtXaYo1ChzfgvhaeX4Sr6aFz9qXn7nxKABAih2MiAtxL4PLpWzr5uJuD6pRVgHBkryill/Kd+6qeWKCmAEIWUIjfaGMrQmljpcwPEeUEEjB9pNZ6nFT9YjW8txTaAXlj61dOotXZ69bkUE5UhKpp9zVvAE9FqLSMbuciwKIOTrFCxr1pUuUpRzoYpAe4SV7jf+OYMUxmIteLIqgGHUSnS8jIYMXhWYN6iRdVrKvWrJgAwRi0D6Ug2s9b4WluKzqJHA1XAiHGRSEMgu7i6qz1mBC4A8phxbr4Fn1tQm8xCVQBzLxIQn/nMZ95RPOiM7rY4mL1gRtcSUupyEDYRGC5uZcU9zzLy+c9//mZxoJzO0npabtfRMZmp8JyfeSTouMf57/XZeOPrOtyeqjlkxcpIjrAyx/ptnlnmt7IN1e9DJemtiZWsKK3xm1Ey4/4zqUVbIFidD1nf0IBGaZmtb7w3AJH9TowBmk4PJBkzBc5Yal9KE+BKERlprVoSI/c912sokCpps5avtBVvp/dsGWhG0r/u9bUaHUboUN6rrgQlvLZQ4NF4KkWp5WEFVMm0//7v/37Ho7bOhdH9KxgbmKhZKMU5tEBgBk+td2Ql3+90giy/R7z5NVZS5j4JaXKSm3pNTR/firFrAZCWYbCnx+TBB5QZRxhizbUgevcBw+b1uVd431vzL+n3C4A80WyJx1CUT9o91c9/8Ad/8O2eEOY2qWw3FKazEXn1gPRcwmH15dKVuQI1hHVCFhAZqWaL0UUqVlZbvFlBa4AX6gnuKMuvzGCoUrkwYZ6iIwHALfrLyPSv8r33LF313ahe3OIU0adqFGRpkSsgnukPAe8QHMnfHs9lYbSmBFf32hmZlmZoNtGPM7wv8ayteCtKivVvLByE5mKr2GBvnEYVmNb9I7VkBMiqK0Eh6cWpePZqOumRtcbaOkrrG3neXgad1jOeKs3syPeMXsPAgHsvRqBVBHf0ObISyYg04+3cyzZmfin5KJxHWo7rqWuy5bWQIYkcrusrK/AtI15V0HMK27pet5KhhELcS5YALLLUk5WRvj7Gh4eHQbOVij+Dp2rIqzoATyxAHvQyzx8pelm99wCIdMS8HFqLfVGBG9mC2pa9py0KVvWkzKQ5R2H94he/+J4Pf/jDNyOKuaJr1fE8su6ue/dH4AIg+2N0lyu4lm00/El1QKTXpHRwtXLB2shcrv5kcHJGZ2pK1F7gpSAzgWvSI+JJEqKh3OB1UuhnGosFxVQwGaWeUGHpl5+bJ0SKPtxxufq5uFvtiDdihQ7Vypoy+s09l3y932GGn4u+cCRzzWi/Wtc51BR6BHaPZATxLbJu8ZjNtFbAaOv+2XS+rWfMeMLMC3c9q/8ZbStTiwNXATOKmUOR9VESiT0qVu3XEQBS46TQFaSvZMFEebBOKJv6yIhCcVFID2iiFEU15iPJInwPRSAq0cvy5b3+oE14Ni/qWXPifT/3cz93W/8za38l29MZa+iMZ1iHFEqKsAxDR5p18NnPfvZ7rPxbzxytKWSOt+pujPQ7K6Y1vW41CDhfvvCFLzTjarKi3ApUz+cLYxJ5HhSyGqtjnwBs1nZu1pSAaADIOo8GKFqf73//+5vGub16L1XuVENeztaoD2LSnP05jquVLaz23Vxl2lwFIGSFa3LcEsofT469R96oUwJc5KYuCoNleOTdz7uKPhVtNIGE632jbIJ0j0gEZAzpHpcHZGRXnXPNBUDOGcfpp+BpCiazaQS15YPPQc87wsWK6rSlgLB04I+7hwUmDu1eh6pbuxWo516CIHirrBGxKQWIoQgJOCMMZxrhT7Dht+PFSv2rAjAARgh85Stfuf3mm3uKwGoROP1cASBHYk4EuAmS27Jimz9zbT08RdAu2hPQexR4xDpAKwSeZ6zTM7VoWgf/zBp07SgwPIMC0urblicOzdEa54kABgCQWaucMcKrd9jPtmpFBILMZ1TtBsgpAeQMeklQFngsUfbC0rlSLHQvjWZ8y5GYrNZ4ZMv27HjZv7J+WfcvoZk7wIOx5yjw8L0s2s6HCIgeHYOtonH1GbI1AQVH5GPEN1TFO9Lbvu9977tRBindvUK++fxogfxQkhUfzEHi3uGcZ8zIDXWKMQ71h7wE5ARG84C3vpXcQpOTbMY8use7ZJwCWrYyY6qf5TynU2j1HLXvI6MaD5B+1PitLS81QOA+zI3cdx5SNHJsCawHBsicgUxfwhOm/1/60peataqMIUPoBz7wgdvzGTDFbMS7VuL7zLP5dj6TZb5PnRXZBa/2mBG4AMjBcXYgK/bEOhDWe25eCjZeoZSovBsUUX9n4URx8XfKBtcfV6eMVrwMLD6EFwWcIu6wYEmhTMguQiGJVosVccna7D2Fl8eFO5SgixbZKyrXP1y04Z6P6wk94AQgmbUWSs9HebDRpYvtBeFtTckRALKS6atVNXd0yexZ2gk9cT6zh/fo+3vXRbpXHH5zMDOPW+9mUXLIzQQej1CvzlZIRlz11iklPu+Vo+Me92/FgZAnDlaHMSVxxRqnz5/+9KffQZ+Y6XtWtHicWAZHYyPiPSv7ZjRL3dkAJKcwbY0TQIcaxxNNbgddNMthMTHmbWbtz8zJ0WsZsaQydcYESDz6zKirkK3QI8/co17VZ4QxbAVQx7NCFqM5Akw5S1OrzxTarEhXOu1MZkRnrIQePB4zXjvgPntBRsbWNS16YvYyuGaVHsnjCczZMwwj5obc/8Y3vvGOdMSjfd26rs7B1rXo4Si8s/KSfANK7Q3eKONt/Kpn6ozvuZ7xvSNwAZCDq4IlBEVDI7BYUijvrBoEvYOYp4CF/7vf/e4tyA9w4P0QaCofNesFi6LANBYEdBQ0FrUXeAz85pm8A0Fx8L5qhelVgPW+1gG5VVwuLEV7QdQOXNY/NA3fHNXKCVrKKMuH7yF8BdjmBhCwwgEm+P08ITFW3LDoWaqlZ7foIwEIsPXmm2/ehPVK6/F8PZeVSyXYvXouK+/tHagUKIehdTdrVd/qh+/5h3/4h/e88cYb0wdmDwBvvc/hbz0dAW5b6/qe4MN31Xz6+VuNpRiLb37zmzelfzb+q1I/VtZPVsgZVVReznJn75mrAdojHHPvPhuARAG13ncBIOQweU5OsZwyzOQKyuaNhZcXF0VtxlqP3sYTydJ/ZrPHedcpVyitZxka9NEY8EpQPmcaC7wYhVnjUy06N/NO14Y32hlZqTv1WcAGBTQyPPm90o9GqLk5pTEwwUMwWiPHWcoAwROxVbm89p03T7wmj3pudY23soHVZzmbeQPqub039nvxWWS+Meb57zV6g7UycvbyDKEA8hrPNvuWnkHO6bdvBdLt7zPPyNl+vVuuvwDIwZlGSSJQxTMoTsaqDRiwIvovxYzngoeDkk6oCHYSWMfDAZSw/HHPEpIE7S/8wi/clHq/cxEKlLJBPvnJT74jm0TLMkRwETaUBiCAotuqirtX3yEASPYa6D/Xpwa8ABusUlHQx7uAJAeew5RC6ttxt30fXitXdBRbI+SBFAc5BcezpCckmFgcf/Inf/L2Pt8fhdaOAJCRDBl5ObAko5vNZHLaEvp+Y01W3ftv//Zvp5SUlWVKgFpTDiTrYdY6NPJO34NH63tmaFeebV2Yf1a12baaGCDe06PjOZgZFGYO/dm+uz5qCWQlNp5D8WFNR5tAa+olZKjv1Wd99w1H2hFKkveuBmePZqE6E4CMel0YjIALcQC80FuADAgEQsg88t054N80c0mpAziAS88iBynyZOXRJpbO2mLIsb9Ws9ht9cNYyGyUC/CN9JuCh3ZLAZ0FQ0eosPqWYxy2qJXmxbnm3I6zzv2tGCHGRbFILcqWPUQnyFW2GeucxVgQW54yBfGc9WF4dL5mMNQaa/OMAvZLv/RLt/44tyLzljVBzhqDaEA1NoSaYK3mjBaXYe3SAUbl4R5wYtzwbRogWBOV+A4UVRQ9YwSwoW73AD09htw4Qie0N80jkOi8nI1tHVn71zXtEbgAyMGVYfFStG1WiN2GtbEoAQ4CG52gIohsIkq6Q4eSLv7BQWGzUbxZBTyPQsZ64lksRZ7F+gblV2XE5uQtmLG4jdR3iBzneJdRodS3+POnf/qnt0B5HhoCgjVIFhUCzfWsbahFvDtco2hh7tN/353BBEDh23mBCFmKIYHnkOI2xxkl1HBftVXXsXtnY0AogTxSK41i6TsIyGiPolzxGglY/L7v+77pg37mW9FRxAfsHY6tZxofSsxqgoURC97Wt9S1ADxxx/PGPcIrtUU90xe0FnsMaCRXAMitZm0Zz8qvnpnPfG0tDjf6nD3FpveclpLUu/ZMALJHk9QHIJvSbU5YWcn1sxX7I3VF9EUcF0/zKFgdnc98XXi7WeUZv2YbxZrncmXsRjwOW/3JAMR1jEqMgM45ZyewRvFEY7Y3KdxBfaaUUnJryvgIZGaYCxnIGm9NMRz0YgnEbcgkSfmPQsLmzR4HdKq3yrgzzjHyAPdxD5Aji6b1SLEP2lAEkaOGR+yEtVFBH10DyAK2yDzPo5s47zE14nr9ZdjY8oTQXcgMLAYUV/dIdSuoHyACEIwvfSeMLt6JuhXxUzzzrsm04PBQ8AgzSrqHYU3/GGj1dwTMYoF4D6Cv2GBON+0dDAaMybzOl+djdmevX38BkPWxexZ3zlRnbllleh9ByFGgbW7WlAhujyBgoIAwAToIMsKPdUtKYaBB8JnfgSN8dNYYYIkHhPJn06sTQbgCJsCYZ7LW+3cF8NDZKFUOD/doR9LwVh7s1gSyuOkHQbrScnaVRyu3ACxrKmvePdpexpWRdzrkcIlX21GLaAYgRxIB7NENtr6PMst72koc4TB0eEeK7q1DthXbtTqucZ9DWC2EmXokUQtilGaS+5hThO71/UwAMuIVpShSvsTWUbBWFOi9bzqaXGGVA7/Xr/idws4bv+pdo3QySh2RSUe8nhWAjH73GddZrwwbn/rUpw6lNz+jLyvP2FubqMardcFW+jN7D7nE8wQ4a73il7PPva4/PgIXADk+hk/+BACAot+ru0CZ4HlgXZkJQIz6Bzasg5clltWbt4LyBKRIE8zTgTbGhcm9zErhejQsBxflCSBxSLLkEFj4+yzOLLw8Mgoyepb/9w6WHRQFlg8AJTwJrSqpoxPg8AOq9qyEUa8EYFptUU+BNahm7Fh95sx9rEgZOM7c27uWFenv/u7vbil2WedXG2oRi9pqhXXvbVULnukPxZPV0FoTi7PixWFdBLyPBKqbJ0GxuVCX73DoG+v/+q//ulkkpbOsLax6LI29zD0zY1KvZfFlsR7h60f6UFbl2UDsrZiYVv/PAiAj9CtyynoXA0CmrdRlGZ2DI/RS71iJp9rrG0+A9SVD1Oy85mejHqPSjlire32qKXT3+p5/30r8MPOc2Wt5boyfsQPmZ2O6Zt93j+vFdKFFS6bTWgMzWQzv0b+9Z0ZGvshGZp/NsiH23nH9vjYCFwBZG7dndxdlhKXO5mI9pdxxK3PP4i2vpJajVFD4uZgVC9SAEcCDEokrC9CIAXA4ADpczw5CYAhnmsDino30geHW5m6mWFH+ABsZmfydm14AmngRQEa6X7EgcXAdsXz3gvTzZB6x4ubn4NDyCHGDzxTkO3NhAUGs2ObqSKPcim+iiB2tU0KB49Wi0NXmPUCvd1H8gmrgOoo+4Iiy5Xt4DRyIAMRKA4JZtb1vhr5Y5xhdYrbmSe2v9S8dp3WfFTQgxJ6qSps1aj/yNBwJxB8ZN/tdBr9eXR7P4BFDpVhNJT2Tv9/7jtQ5yd/cC3oHcBhCGFQEnzOeMN4cUZ5HxlpMBTA6yrdvPZOXl9w5UlTQc4FqFFQg+Ajw8CzKP2NIjUGzjlHPjDGasr8HkI46MChNjFHWH9nvrFlpEbP4aHqNPjPKkV1oUGixL7mZM3LZfjdvITtbhQKfy3cGXZehU4C5tQgIotXZ41d7uhG4AMjTjf2LezO6F2BAoRa3sWcZRQ2R1xsA4cXYq1EyMiCtSqoj98U1rLqoVS0FOMCHQ+7ooUv5N15HrOOh8MwGd+fxiErHuLUzIDSy+gC0OMJnWNh7ANC7rCk0haMAZ2YtHLk2PExAwlGlMfqBJsJTSVkCuDLVx3soaIwMDn6KzaOafqBGMizoY9DOrG1eTt7L1Xnr1SHa+razAEgv+xVQC9j5brxzVFIGk3sDkNXsYS1Ai8IqnmGGLsZaz0MNeESR3KNrjJdJgG+V/bz2AHSv5sXR99b7t2rvnP2u/DzKr5hJcXkf/OAH767wGldJTiS9IUt++Zd/eWoNjI4FkMwwEQlaahX40ec84rrwnOkjTxxdxLpknLunR/MR3/bS33EBkGc+gzY67iKBokHxvAIjGY0odhQEAlAsAwqSgykHYI1+flQodfhLKSyrxhaVKWIoKCa8Mza+QPWtRnjiGbPuClzvuasFhjskVxvvEI+LYEHf4OCXGYXgXuU4r/ald584DpZMWdHO6BNFBMXNN5t/QCyvIcqH8ad4UXIBgsjcc8a3bYGPmfSUZ/Tl6DMyve0spfFon17q/VvZwHrfBIzxoqF+rjb7ixGllc2K3ESbsSf8LrvQjCK/2if3rWYQa72TnEMzBETIfrKONycameTgEVYAACAASURBVO58AbgUs/XuMwwN8fwe+FCDQ40dMvdRbSvWB2MAhTkqYgMrPNdAp8BvcliyDcYv1nMyWbIHZyrjA1npPHIdJdf55bxWNE+MF6BuLiRtUeGbQuwcBhDObDUetJUI5az3VSbCUwG8ke8JaqO5kSRHjKp2AZCR0bvvNRcAue/4Hnp6rx4BLrIsR1vuQxZ8irr0vZlissLXdCDbxALJKa2Ez5b70vVAE0HL2qAfaDORyao1KBF3EUALPaL3jpUiZ4cm4sE3RwpEIAEYELwJxL3UFlVqgZ9qRd5KZfkcv7cVF3Gm0vgcv/lefZqJMcl92AuKHelvLyaA7BJfRN6Rr8DHSIpP95Gz/vi7P9a9Z1jzo94TclAczUj9g5HvfKprUPd4Pmrs0mqWtCPfkROCtJ7jnHVeOVcBDtmceMEp8CzkwCeaoAQo5BVKmKBrhiHGCBmUGLQYsJxZKMuMN6pqRxyhZwIuPAbWCKrxaDyIDGzAEfqpuEnnQ8tyH4q2jJtokeilZ8c6hGcc7VRfoo0kc9ibQ4Dft0aRSMwJ1LsMmvee0foda8PYBABhvLAvVwGIMQDUL+/Jymy8854LgEyOoSJh3/rWt27p36TwY8FDjWDhYBUhtPA8bSYCZrWi5paVaCRlpQNMDEaL384tO5PrmgVH0DALD8sgRRKftdci6AsNCej44he/+I5Uuq37otK7HOHGFc+0JyDOKEQ3Oe0PudwaqjEvtdr9Qzpy4ksc3rxZMprVdkaF4xO7uvuoHn2PF4TF1CF3tbERoJzLgoaT3VPOHfQULw19MF/HIi0ZxmpjfRZ3U9/NwyvugdKKNrPnaWaUIa94Y1jSyS3KSYAO4EWCAZ6IqH+012dKKkv7Efrm3jvu+TsFnYe8lfCER14Bw9W4q5V+71W6d/Yw1PEUicMxd2inzh+ggudDzBiPDa+IdUeeSctMD5De9dd+7dduXhD6gMQR6r84/+gEPEHqc6D+ojJ++9vfvrEBIgV56BSezUMCHOuHpC1AD/BjvAAlz3K+okICGtGiZpX1y7PHq0XxPgJAyDXnvZTBW/MlTodHC+hcada79/AkVepz60ycfUfIikzBMtZbBtF4BxlkPskfgMgaYBCkn/Fu5TT7s/26rn/Pey4AMrkKWDQgfyAjUDCPAPc2sBFZnxxcBB/hURshQUCxDgkUr4egjY82ZeNrlDgHWVhP/NuWxaEeYA5AFpHIXDQbkEfwqW2CwsPqsydswkNBwSAkuaml2Yx6InU8gsbCkmRTsyARPGqrtJSTmlZvcgqf5eVbBZVC2J1V4+FRAyDgU9YxqWRb7Wgtj0d9h/fsBWMfTdt8z28xDw7c2arV9+zTCPUq6h+IwxB/ksGAgHcxBKutJz9ZqSl4PLaSArQahVTsgmQJlEf93IvTIsdYXe0FyqhitFvtpXo+fR8Z3rIOH63lsTLXgK657s0lA4/EKLwFaHmMW84qZ+UnPvGJ23cAAdLNM7oxKvLs2FPOLUYJf6xR6eYZID0LoCEzGNR4VwAK+oBn0RP8O6CmhU7hnAZ8gVhrioHGH2ADAKBjOAusPxm10LGjRZyDhDOAU2ReJH+9zzc6x30DUDJivR+JtQrv9pZBsjdvvhGYw5DYov55xxHKWgAQrArAz5hIlpMp4fpiXL0rjB3WBkq4fW4t8Frl1PxHwN3KWn4V77kAyMSsch/LvMMytlUJd+uROLdqNODa9zavQ81Cj4JoFjqvA8tGxAP0Fn/Qn+S91vRTKk2Ah+VJE4BtE0L0I40QVKcDQOBWZpnZakH98g5A4jd/8zdv1dl792WPCUuT+3gCeoeGd790K2GMXxQRYwluVcWO6yIl8pkc7ZG5X70GuAZUt+grR4pKrvZr5T6WTAGXexlsGCZ4Ch9p3d37HvtP/QF7PuTO3j33/n0mRTRKDGs0uZNTFdsPq5XDW/Ef5CYvBgACrDGctJI2SADAMHTEGOD9FCAF0XqxJRQi1neK7EtoABYLM0XRudZqlHvGqCNjNzsWgJ7zz5i3GqWcEgwcMpht0ZqtEQkXZM+TFW21iGruR0+ncCbSNUZS52dg5/xE9+KBYhTxX56Z8BaSxyhIIwlh9lKdky1YEbw6oxTD+HbrG0iSIcx6kekSrQ1o8yyeT0ZY+1874mUJahpwJi4HgARKgbiaAEVfGDuwRPQBhRx4pMOQD9nLDWwrIg2Uzn7/7Dp+Va+/AMjEzBKgDqitKqd7j3O/gLdo1RtR6RxRu4IAlSUoNmQPgIQrNrJTBN0q18+4Z1EmCjIXJToC4YeeQGhveU3CEk5wsnKy/m0dGsbuVfCC8H5RDveyicX3io+xdp4zCKFQyfdPMPcUkVj7R+se7O21M363P/G692rHeNdzUxod5uhvP/RDP3QbCvQB4P5ImtejY9qre9J7LkoKizBlIYNZ8oUyy0o721rxH+QuXjs5y/BR67KQq2ohHK2HEX2lsOgHq3lPGbTPeXmiUvTsdz7qev2n0O0p5CMW9TP7PJJ2HaBEo2Nk+8hHPrL5euc/wx5wwHoeHowjfe7pFALcUbUYpvZiIHJGKopyeJ4jJfN//Md/3BgMLPpiVSj6o+lneXYwEoJeGNXXZYbrgfSR8QgPn30gOJ+crUp8JLuhH5hLBgeUt5kWRWaBOYYk/fb3SEARhj0gzt7/n//5n5tRgJykJwUAkWbYfRK4WCv6r91Tl5r5zpd67QVAHjhzLc575SKLJ3GwRiAWC4iAc1ZVyidroLZFIQiAk2NFcvGue26asHLxrqgT8uabb75Np+oJvXAfc3HiW9r0I0p5FlD3mMZwxxJKZzbPRUdTvHEmLz3Q5cAU2/McQYj5Qy0Ysa4Zz+cMQEY9U3VdhLcQP/wpG8OF/Ve9Ng5cykh4Vx/Zx1FPUu6TcaT8oMXkeLoj6bh7GXvsL3u9gk2UUjSae9RcMU8oS70CsZH6/EhR1HvNsT1iLBkbtry38f5HAxAxHQD4Ft3IvDpHUKVbcWp57KxDSihAwLB3pJDqmXMSxkXzQS9Qo4P3wroalcVn9mfvWRHDSSeJODA0J2Cbl0I8TaynnPFyhvJkLwNeqGeRIpw+xChDlwIw/JehUz+8E6VN2QBGBpQrfYlUw8AWOQC4MIpEFs69+KK9sXi3/34BkAeuAMFuFn5kNGplgckeEooqiwbqUk492UuvVwFO8EEJ4My3n6kKK5iNwsttzjX5i7/4izcLAWsqjwy6GJoXSz4FIyyTsldQsik7LBxoDREYZ8PbuA4u7mAWqNqikjjLhIwkLA4Ok0rLuqdVl0eGohOg74ylQgCyenLfrrhtCVY8YoH9ZwOj1e/rFdLbex7vmPX9nChL+mx/OJC4/VfaU4IQMoOHVrrJHrh1MKOKPXL9GFNygMwbaSzADnzKg73yIz/yI9+zX1bScc+mJuV1lJVqtc7JyLeSlWghPUXZeRGc/ueyV1b2SHjHH1GYdTTDGmAnqQzK897atF9Y4dGhz06hO7JOeteEAY/Rz/kC6NlrzzVAmgKPDh7sDnJKalwxatU4mo1UuW4PvYDuAWj55hpLmynLQJi5C70rjL7SJQMgYajFvsDa4PUJDwhAh03CKCEuzDqhvwAirpcsYpWOf2TOX5V7LwByYCYdThRC6Dj/vfXIWi+gFVhlg1DYw3oq44UNgQ6Q827nf8/vqrEjrAsR+J0504KxuGFl7lFwStVc3Eju2ay0AC2sKPru3/XZxvNfG5egYwUiBIJriy5hk7I+OSwFv+Nv29SepVEC3KN/DiOWRdcRFKxLUfgMSPH9QIb3OMDCYpj52few6kYq3DfeeOOU4F1jZp345hE6z96ypKDxdJ1RI2TvXb3frQkgzbpZqbz8nLKZmR8gWewR79sKOMzj9BRKIyAocUOLzlDnMLK5BFVzdQ3s3TcCiFrPIA8YHdSn4PkAQMitLXm31xe/z1Rdpyh9+ctfPrUeTq+PePRAb89L/FyKdTqL8P4Zglb2SKUgj8zZ7DXkkkBstL1HNUYHZ4XzzPln/8tCRcbxEvmT431yjS4GuKh7Rak1rgyO7ucZcG6iHoUxEEvAOxj7epku47vJZ1Qx11ljMr9ZY0ALYA1M8SzkAoYKJvLOr8zv3njneJWgh+e02hmAGCMMCrGCzn+6B7BOZ5EUIGeJY3Rxtpp7YAOAoHOQhWKt6BFYJTkpAUMePcY7GcJQxVHcw3NmDnlCgrJqLI2Vhm4bKbb3vvn6vT8CFwBZXB02kkwsrFYWLLedxd7jhQpkyhWTeRMoO1koVfpVjg/JtS8cxKzolRuarQXV0pezxuCG2nw1zWO2MAQYYpVA5bBxuTPFcsgAIxAzgvYc0sHR5M5m3YigP3Qq4ASwYvEmGPSbACUYWCMo0t6TC4Pl9LM2viA197JCcItWa+GZVl1JBoyFOQ4O6OIyud1mLCiGq4d2791xiBHS97TQ1vcT8uZtJEByb9yekoYVxRntB97CmUrxe9/l90cpjQFuyZM9K27uN+8eJYSScw/LOkDEM4qat6rMULoodbLsUBQqyEOZiNpBe3MyEhMQz/BOXsZHUdX0jYwg57YaYMYbQp7XlKV733/kd8BD9i4ybIRu1XsXAxU5zop8jzaS3vke780UZ7Ew//mf//k2TbYmm9mi1Yk1IFuDsaCvxsu88xIE9ZYizAi1lfrbe8kEQN7zolp5Di4HjBgfc2HIzJw4e6wiXoXu4bt4aXoAJGcWDKpTxLj6Lx0ganLoZ1C0IhkIoxidQkIUQEPygBzMHgDEOPljP6FhSaQACEoAwUgbGe5mKGBnj9ur+rwLgAzMLOVfFgmKF0ucTUSJ5nEQ4ElZ9ncWBtey0gMi/hsNZxBlQOtlgQnXZNwTXOXqPWnFf9QUhzYaehOFxP05fkQAnUOstrzBwuPim1kPFAhiUfCN6AKsMP6dMM0Zu/IzCVKBfcYL+BJESrEX7MlrQQD5N0HrsnRlABICnXvVdQQ6KwUueC8971GvACuLLCKsKZTTfKgMLJPmJbweLIYziuHsuxxKlEgBkubtXo0SolgXIX2Wsl6r957Zd5bzAKpAoP3o3+w/LnsK8qpiDGhTAgWJ7nm0KA/f/OY3b8rCmQqtQ5OVlyWRcr7yLQ7XoEaeFeNgH/GKUXh6njHjgKsupsn6VfCPslTHklHGdSiZvLnV6EIuUC5GAutHYgKsP94hFnSK0SMbDzBa617tEX2igFlTPAr3igezvpxvqLI8R2dVg79XRj9nFeVxJSvT0XnOZ4Vx0wfKtUxO1iZPg2QWWk6xb/8C6G+99daNFeCM829hMHSOA/G8Kzl7GB2AgZLhydnOuMdL4h0BEFnovdv5jK0Q57v17d+8z7ksu1MufBl97XnjyD6JERhdGVYp7pR8Ad7kYS+eybfHOOkj/UGMWguA6BujJZmU6XShR0U8mRieKIhIBho7XgznCm8JncIZEPpPBlc8Kb5f/+khPJC84HSpv/mbv7nFfemnZ2kxN0fXynX//4/ABUAGVgMaAIDh8HNwWrAOewIvhL+D1sFhg/l3QoUQ0jLVhCKER5rBSXShcpoDaGTvSfAm60GdM2F4XvaeRJpbIMIhRxBJq5uVIX3OhXVCUHhf9jhwYwo09r3coPpBeAIVlDvCAq0DcIggOAoOgUfZMW4EFEFJYAJs7gducpYLVhvCgzAkgAEm2TgAhJy/u05fWJ1dSzkZab4dsHHQBlCgNEqDSZitWIcpYaxZAMiKYjjS79a3O1yAEVbhEaVs7z0EM8DhcEH92/oWglogoffz0oVF3poBWnmvgMeqROqnmISz6GSrQf57Y5F/R39wcFufo+msyQrrmqvf2lxZV/oACPLa8AqsFjptrR0yzgHfKgg2MjZAnT1E0d9KrtArskpmoWtmBRw9hXzAs2bUIVdra1Ey6jWj2cwoasH7Hvnms69htCGfR7MUWVO8v4Cc9XgUjNzbK2i87pFM42hs3dF5zAAkDG/0hIhtCMXXWR4Gu2BBiEWg3AbNiHIdCjOFmtxVHNPf7U0GT3LZGUrJru/I7ICgXucsUmHodA7br4oAApqMiox4+oGizcOd16HvATycrT1DSqT97tFAI+4P8HAm6EMGIO631xkkvc95HPEs+brw5mylPqdfGGvjgbXhjIl4D2PKuwFoaMaH58o60kc6m74w7pA/QFd4bI6ulev+C4A8dA3EpvPSXvXfGqBHwecWtSmy96TnBsxpdr0n8xVzADpXJi8EJZEgYWkgzFjps9AIDwilMgATbiUuKQFGEbUh0auAGQKDRUO/WRWCAmbzs+oFTYLQVISMV4ZyH8LP4RmCm2IGvKg7QtGSBcyzfceoGzQqmKJ2SWcIFHH/h7ABxFiojAelJitMrK68MqsW4dlsULEYCX8CHsgyvoSrHOO9HPZ7i9jcAiQOON/vewjxGIe4n/A1HuZOvQgeAoG/DomRglWek1PQeg4AR4BLyUtZZ6m1Jq2zlnLlQLO2rMsjjRIM+EmXmMGSg9hac9CPVOx1yFtD9oG1rM/Gzl6m9APVgJTfjFONT9j7Bs+i8EtMYV7MD8U8K5AxL96nCKg5IQ+A/nuCWhZAxgoUBfuStd2fTPnRB8qDflnvLId7niBjkqmVdYwyPzt+sy5QIVh/AS5KRYsCZL2hheK2R1IL/TFmlBX37Y2Z+ab4UeafqgGz5OnIGm2BSPNEFltb1pW9DlRVhZG8s+fJFjLcH2vLWsuejvBQ2k888me1s5JpnB1bt/p9GYDEGZUTx4RXwZnrPM8ZKrO3A2sBAA9Q4YxiQHROOTcp1JE8wnwwxm0BkKC4muvwOMS/UcJ5LuwdHj9U6ihWWmuFzaSE3orByXEXAIizmdyvdMIWrbQFQKwjSWJQSX2HTGZkDEMPg5dvtqcUFIxMcjwl+mh/kAvWO0NobgyvdBVgiCz0bHukyhDvMR/OAl7cPRmzur5e1fsuD8gDZpYCRlknRCDqliu7ejAi0NyClmmBgkIYUe5b9JfIhBGfE/EcNiiXL3e9ZlOx9u+1XI1dfwnMsKgThNyvoYBRdFlSZMgCHgAOCicFgGDxh/WGQp2f5d9zNiyHpwOQoPHHt+s/AUIpcoiOApC972v9fvRQpBhRsCk8K4KIkmwsHVaE3r/+67/eQNlZdKeVMRm9h0JunbLe+a+DhTckFGoKFUC9lVkqxn8l5ekWR91aYu2ytljnW1lL9J8C65Cx16xNFC1jb/9SCljFABH/5nd7xJp06PEQXW1/BKxpMWI97082nHgaBdpeMNYUBorBXiHU/V60r0CzVTX5qRvQLgj4OTSKGdBtzaPVnd2AI2cTCtCM98Y5wmAmLmU1W92Z35JpTXFGZeaCf3PuAhhAPUobY4jvqPQg4yDukiGMEQfQJztZ4QOABGMBaBSr5GxFD6/xkZ7tLGaY8e4AuEC2Z5C5AuDdG0DGuMR57hxbqW/EqInBUOvphDHUvwMgPBCZDu57gSrMgerdzUbaTKUKYyk5D3CQ3yFjAAzP5DmiawAMsc6CxqWvPNL0D/Ldv3v33hnuOcAcwAPI5WrwZJb5Atyv1h+BC4A8k9WRBZguhQUC/Us2jEqRqt3O9K3sbs30r2x1Gfls1i/UKlZ5CgBrIus8ty8rTuTC5q71JyyTgArBR9BS9vByKQ42K/pJeF1YcChu7nPIAS68AAQCgY2W5XqWBQKBpYjQvkd6QUJW/1jJV4M7e9nJtsaa54p3iKCkADkICEMHCwHngCbc/Js1YPxH6Rkjc3zWNUEFMc+Re96alrjAGkStGS0i5VCkeDo0KECEebbAh2fAoUoZpYhsHRgOchV3zQ9wVw9FY+BgpBQDuoCgg9q4G2uHCO+EtUxhmKndctb4vgrPqWnC7XOeTjKGQUOrAbCUCjLAPIg/GvXIzY6Xtaovj0zm0OsjEEyRPIteNzsW+XrnCgWYsemeqWftu0g4wPNt/5Mb0SiR5IoziBHBf1f3IfnivCFveYe9x772TGfSiLcsj1EtHuzsYoRilQeswvhiDNGXKaZkFkNNLhzM24+i6kww/8ZEi1pgZKykCyh3uQJ5nP31fHc9+jL5aU1Rzsk4mZ0iVjBTup3z+uy8xdRgdDFWQAJj0ixlNPqdFfnwFPkuAIUMpy/w+tEXeORyLGhdu8EGCS8LeeHcZmAKA617xI/kdM9oxGI8nKPAmr0l4cNK9kZyjMEXKOdpNC6YCjyP9orvAHY09FCGWGssPE48JmJl9gDOkX37Uu69AMgzmamcJleXCChCBpJHP+hRt1xbA9BtAsIGZzpbHCOA+zkqsE85DTPu5a1+ztRXiefgpkq7TPACYuYSAOImJuhY34MuwQJ5LwXsKcf/3u92oFMEWEqlmNyrLHzv/rxbn19poqGgUHAYWVoAhHLHCOOQp0ScFQid54AFk/HjzHo/R+eYdfgehpaZfhl7iidFlGHkqfsz0/fetUAOL1cvPnAlbXRNVoJ9AED9xV/8xW3domcytPH0UEg1xg2WfpSkCKI2vq4TcxCFiDMVu/dNub5YUOW8l8Eu4uoYVDAUnDUATLS9mMqZJA+1fznjVPwWTA+Gxoj5zNSqPQDCuxHALb+vZrhDmRI3A2gBloDKkext+V3ABKDGQ04e2Sf+DozQrRhozZ9z3BnuTGe80nfX+/9Wwo0z1vdLe8YFQNKMUUS5A3GOLRTuTkKBJV5A8lbNjHgMsMDqiy4gsAtlKjj8FqqiR6zs/s46wdWo1XSkLCg4jA5mm4vAcm0ry0ROq+dZkUvbwRF1RWw+2WK4fiNnOWEEnftOFpLabGKuWpYim4fixvpk8/QqrGbrEiuTMeUBkVlqr0X1UnxNggOA0jeW0mgAFaXdt7H4sCABVuZIs9H12/3GTErdrUZQGKMzAqDDgnVvywYLGne5w5Rr3qFD2MmCxULEUhlUP8LSmqZcGReKBBqesRvJNZ+VDt4IYxWWtsr5j4xKrFGEMRqJdcxSFGOiD/oJEPg7YQ1cZ1e1uRCDw3KImywuRAViwcGoXSx0LFAs4taKNcaixcviMJc1SWpJdB6Wdf1xkIsNsS+NUY8qZx3ZnyyjDpOcwz/6xTuJIoF+5VrviBz7xsDBh+sNLLKq28esi/phjdjDFF7viMw1kfyAx8sYO/gZEdxrzbvX+0Im+WZjYm861FkyoxhorPe8z+3BlgXbvShvvHC8bp5hXitI25v7vb3t9+ylzfIoy757pgDt9bFmHxz5lntfQ1kcoTzFHqaEspoDc9aj9U0Wot9o1r9nOk9611oD1jzllUfbOQY08jJSVKX7pjzZR5Rua5S3Qmpest5/Y43ZB94DwLjO+qZwszqPgkjr1zqn3B1tsx7uTEHaenfNULnXT2cZ5Tuas521nNU84nT8m+ucuTUWo/X8rbgqawAVLLwp7hfjx+O3V5Rz67l73+l33xGFlOP6HBcTVLVMrdoDIJ5Tk07wjtFJrK17n70j331dMz4CFwBJY0UpEogVTQpZ3gR0ospPbaV0rBSDnArXM2uhwFx3w8GQc3pTsihDWVh5hg0qK0TOBlPjR8IST9mKyuuRR5vQqcWgIvd4Xjb6ijNaa4W4hrJDsNTUspR5rtRsYQmBx0VJWLMGtcCO66p1o2VBMcYoGYJeuZYdLIAZMOW/rKXmyhig2vSAkvedXYwtF34c34LzV2aLm/k1tr6bwkB5CABqbHJ+93hTeMIAGKBU6+Wap8RreW23gsm9C9BBdaqu+uD1RzasAIvRH2vaegramTVknXiWOfY9FAKHKIABzPpe/G97k3LkWtew+tk7FCKKPiukte/fKWUMABQ7BoVQtqMfrfSgERhNMQ6uNRoXcBVFMt2v78ABcMWAEc24MkQEv5piYXwiUNp1YqrIAnszYrmCzoeznOkPDm1c40ox8JxaZC+8nwBgi9bQq52DA+3bAmBmGueqF7UaSTJdMQOQXo2j+V0ydod+scSiTzynZk/j5u9lWLPOrZlIH2pvUTABVgAe8KDAswJLGLB1bVh0yU5y3z3WkBin2IdAs/3sDOGdJWuBFuNoT7hWiyK2+dzcU3jr+JNPDAtkuH2PFbDiAd6STb05p9Tau/b1Vos4D4YUawi9hsxALWJ8YTABLugR/h9AE2tGRhgPsovizMhizryXnKKoM1KMFgU0zmQg+QbIOJvJQ7KC7GN08b7XX3/9tlbIA9dkA2n9zuxZWd0bLQ9LGCKyvOKVYkwZASD6Yk6tSUCXkebyaq/O0NPedwGQNP6R6jX+iZJPCLaC41oZW6orNqfC9cytQoGxAePdhAULRKvVgN76XsoS5YrFilXLs1iPBYJXulYonw68aBRzwncrjWsNZuf5QRvYq6y8ZeHM2b70pcUhJZh5ZXhH/J0iR2lhxaTIEeTGXTYPSo6/1xapeinsZ9VlyHE3997Seb4DxOb1w2pGoZd8gMLhoJFJjMJgjEPBpMRTbrdyzYdCkal8Uek+fyfwHlV5AUweARZ6ABowk3KSpZ2CjlIGPFAmvvrVr97mIBTPqFlDyeG1CXCFO20ty5xGiecBAzDNO8uqg96+YG3lVXBA8SYAPYApC76D18FPiTcO1rADX8tFr+x7NScAXYqUvvCEsDBb3xQEil4ugGed8S5xzQcAC4Urp8r0LgBeoDFlAQgIZVz/KR2+0T6hPOB8Z/ljXs2/sYxxZPUz18YkqJcZMBoPfc/pbTO1wqHP4s3aDcjXYNac6rI19yPrvdKvsmzMcrEGobeebQ6AVGviaADycwk8r98JeJDB9vJWs+7Juo9//OO3NUEps9d4JuwrVCBjZE8C2OQ/mdG7ljJszfEekxk8Kp5nXZPH9iSl2P/zjPDGWlfWG/kbcV69AqNhMIlvouRGzAcQo58Rg0dpt399gz3jPAJGYk87p3Lgb2ucjsQwjIBtcoScM1aMGvbqq5CuNQoRkwet5rwjBzEMsiGmXtuqKRKGWGuRJ5msi0D8UQAyInOua57/CFwAJM1R01PIMAAAIABJREFUT2g6DAhGykhWBqq1rmaiyui/Kv45LV7mQOYlQzki7FmjKCW5ZeW8Hu42PasvGgtBkr0fuSaI5+V4Ef/PgkOAZis1RYcV17+Fwh55uN3Ty+uv/w4/yk6AqQrK4puyldW/9bivlEoHLuXTwUeBc63DST9ZVVicWEQonNWCFQcSxXc12Ly1rfN83nvbAxIsV7m4VPagOTh9N3BhbQVIiTgjAp911T0Uiplc876t1mvIgZTxmzURfaQ0swhGNrdYu54FJEd8RhTOjGBIBxxvBpqVgEJgiPLpWRQvnhHVbR1a1iXF2eFmzbnOPgBIWXL9fxQepPCga/nuaLH3rSv98N8AAwCL/a//ABKFzPWUdhZhVmh7DAgHJoBjSkmsCQAwPCDAX9THiXfGoeudLJPkjDkE3iIrGuWGHHJgmzeKJpBkjAKQxl72neZa/Jh9V9NiZtpIFPkyZuSFcc5UQgpmpMBuzf3oWq/e5Qw0MnhueWNH3zF7nXVrbbJin9EioBW18Ixmj1r/W80+U9+AtxvtMKikn/3sZ29zae7JdMDfWkEP7F1rXZgX/0UtBDx5+hkqyFJ7S8ppYAO1R7wCwwQjATBuX1v7WivbWSsTHjpt1C8Bepyv1ra1bl/oCy+I7wToefNcA5g595yxW8HoR4oe7sn08OrxFNqvDHCvigJd2Rp1DWavbU9vck/L4OjcjbS4xotXyLoMgBnpgs/YQ9cznvcIXABkB4Cw8gRVoxa9yfzMWm288h8jVZxiP1oOWG4BkKw04JPXyuWR45qyEbm141MoQw4dh1HNnlXBSqVbVHoWdz5FknKEziJATgsAktP1xvtxfPGNUWCAFjSfACA9CyfwxgoS1uNQBB1KZ7UVV/zou/N8RkE+yjHrPxoN5ZRCSeGh1FH2WNodXFH7ggKDxgA4xL1iIyjphDRLugZ4UDAoTpRj4xzFIGt/rUPjT9ArHKkPLP+U+dFc86yPlBxzYh2boyiiZa4DeGdef4AdigSlGgCnwFPOckXZqoS3UuS25gCQRjkwlh/72Mfe9mSMzle+Lu9dAOrTn/70Lc4IJcK4obHxtBlHoNofQMN1kb2FAk8h8a0UP3s21gSKSitXf+T/Dw+I8Yt5te+AJnRLYNq7/S4QmwdQn8X5UARYrO314K0DYw5xwMT8APe5mrCsYPY0pS7AoPEMD09QCYF188ParY8x96P8+BjjKhv9ewCNzAnfouhQSu0Zco+V3hj79l6Mg3HkYQJUye8MNqNfrPvZY7WyduIeirosO/Yb4NqzHM+8Yy9AeOZZj742x1Pa+61Yr1afAHpreavY7Oi39AKWR+93XRQDbt0TKWVROukC9mjNhGjt87LZX0Bcq5DmVn/cx8DxyBoTNXV/7V+W836rOkW+PujAtTp6z2iZjaUz83Tva8kpctb+DrpsfifwxHBlfu3bvZbr6wBpjDBk/Ur9n713PeffLwCSZqcieUoApSniCCrVKW+uynGunoUa6JitjC0Akjdiy8IQHgJ9pCzZHNEoHZREf6K4XwT+VS9N9uLUGJacWaIqERFAVi0l7skZu2rfWxbO+l7fUbNaHN1EZ2W66vUjzyelCG3Adzl0KOOUUQcWYQOQALb+nUIlaDSKplEU870UYIKNchNKVAYgxhrtweHn310PfDpE/DGO/s1vFGfCUQwFxZ0CzQq8lWue8iao23PQb9CSWLMzrQ+H3rewjlISfUvQGWOPoEtEvAnlN5IDxHU1Xmpvvh3K6BvGyppaTcnpPbUSr3+jxPO0oLYAgahblNVYmxQT/x6Awb9T5gHvN9544+ZZijVh7bme5dm8+7vxjAQRYSUEcng4rBstZAAaKNCWY2vQrswrueNZAvLRusyLftp3AjOtDfdaE/EeFmdryjOAK9dkJSJoMpR3wCnS5cbc76UEr3NXZWOmK2YwlI0q9Rm8PsCpdez+yGgDjMXeqTEO5DUqIKCHrpXXSKSGzrE4e2uu9zswz6MWPHRrB5iz5o80Hjz7793UADdza60eaUcDqOPdqJeAfqtFzJv9wistfrQGjft3a5xiyks0UoMrv4vRk/zYo5odGat6b/Zot55bv7EaV/M9PQDiGnsQddS4AKnOSmmIc9KZM7/ryLOcNc4c6wrgrLFZznznCNBL7u6dR1Ffx9lLXjDMAZmvQqa5mXG+AEgaraos16DiCkCy9yAfpB6ZN2mLT5kV8RYAyQHquZL5zOS2XN45E41nZStbpvb4LSuFuY9RZMjzc5HDrDQ5RCpo6Vk4q2cpvnGkeN3IeNjgABqF6l4tzydrhgPHd1GA0GdQ6VhtWbDNAeWVwsqCjlZA2UXzQd1xSPFqUWxQJxw++k7ZdW1W6CgphDchnhMjZMDrEOB5EgvhfuvRe3i0gBStlWueMq0fKG+sM8BqVlR5XlDegA7eJVQn9CKKMgs8oR3xBDKXACrWROyrvC9msx8BQbw5lM+jFZrzOqXcAgnxbYA765a+AxCxL2phsDAIAGGAVniw0KQowLwpxhpdxTw6zGLceKTMI/nD+xXAEVCRWcg42WcsqZTcSNXM+6mf1geaivtw+/HSxdfwKNpDwa9mFPFMfdE/+5FXjGIf8VfhsTKfjC/AUGRkyvJvJFYj9lqVjZmm4iA2ttZMiy/uGVGhHCBzQOuX96PqGffYO70YBxQiik1OP+7fjEvODrQiGxgM0EmqQlIpZyvPZnAAHq82PwK9MyWexDjwK7/yKzcKL0NAL96yl9kwKNUMcGQdLzavZ13DfgcgyAV9IruxICiodARnLu+Q3/wbeQkUMxhEpkJeFbJOX44o5/YRWYYSTdnvpaXdywpXQVk2iNWZ2gIg87N6/h0Uf0kByA6y2hnZyqTlrDQPwBnvXL7G/Ip/ZFRjdGAI2mtRX8d6CEohHYt3993ULgCyAUBq1W1KQ7ZE5niGrSDL6iWoingLgORgPb9TFFjORxtFqqbebFEhMh2mUrmqUsjSgQqBkkOZqZbN6pqtv7c4ta2Yk/yNNd5g9PvjOlYWweYUnXu1Gq9CMcKhFjdjXRByrgk+M+qInPCsH77PARQ8bQKQR8u9FF5ZS4AQiqjAbUpUXi/h7TIfFF8eMS1X4QUkX3vttZsnz1rUP79HpflevE1Q/yh7qHCUYIckgfm/7N27ymddVjZ8D8dDMDQRBINGGuzuN1JT6cRIDY1ERRAFW1GMbBsENelUMOvco/AsPn73914yHO/crfVfd9Vd9dSEop6n/msz19yMzTWuMSYDtUbavDMRFs9mLKciF+dGBCG19/XHd6Gl5TDLODinc8Qp57yJpjBAX22VesjRClJp3Yga1mIFMTIYDzmZOHQrhkmiIgxI0QXjlnwjKBcnlPHLGGBQSGD1PYxWRoJxmx1qWXOlGPIoeym1yYHhJGgUmfGmEM2Z/pMJ/tTcJ1RK40fBWoP2sGcaD/OoH8YiUTB9c/8VelAHUGKUcB6TA6TPK7pLygBbq8bQGraPOO2rHAcUFg5LpfbZhyKKT+R+GKuRwcHIJH+vHt5W1zGH3voCGnxr5yPQAYN+Z63iaF8k72r0hhkwEt1mb5FB9rg8zQ5aWptkHLDAs+TG2IM55ZxBy3n1HOCC/pCv5AjZkOi1iDU5+ooDEoDR8wEoowpfoyI1dVxGpXWfckByAC2wStTX33RnPYS29oX+AbDoE50i/4jcOx2jTgObRXbpW6Ci/sn76/rGegMycurMJV29al/j+Trnu/N/X/nNAbnggPQqWRUJ6MZ7ciRGfMpuXLgG1QHykNarhcxKmM4mflQm2EaSmBpjPGhnjNZOz9qh0j0i1Gk0PaLSQ7c2IuSAsap5X4yzmuwPgcU7v1rjm2CQu/DEGR+rDTajD5lXtBVoM+WxK+l4ZRPXSFanvXnOrvoLh4VTwUGa1ZrnNHA6jT2DuZ4sW/sqEkihVjSZ8c3ByIm7rudUKVXZjbKaT3JlDJ68Npzc2TcyWqx3fU90sq5vVEe5KAyFRECu9s9+VFghld1Q5EblJVeJtTkxXAROP0YGMCeDYZPDzvTTHHp/3SvWh3NY5BfVcYHMkk+njl+XK1lvHBnGG1Bj5nBdHcOT640f1Jr8eaVxuFHDcs5TfRb5JRr4iuwxJ6hjq0pYqeinH/YaeqV1aB34TfQSkMAZ5YShiqG6pZGRDGSUQfNRz73pY8PQlDcjemSNMgA52MrV92pkSY5nRNIvnMuRYYiyon85B8OYigJwcO9WOFslRXdqrzFKsYkrDkiMbuuWMwsglO94UgFLtAXtFvjUz1J6ZT3u7vVeThI9ylAfRUB6tLI/c7RPVw5IzzEd9VG/rCn2VdUXu+8Z/V6L46zun4G6I8qd70OppAPIfLRIYLAcRHIfIAKgIS9FUXxHIuAAEPLN2uCYiJLU83XYBXQruU8Wej42A/D7u3Bg9DcH5P+u0hFntEZAepWmHsWAbOBVp+VeKHY42Pmtn5hNWFvUFnpad0D8ezU6CWpILa+d4UDoQlu0WSUOz6fQUl4XbUOfhYe1ThsIXWRWe72f3t6vH53ujuMefiTDBIpNCTC0UDFQk6BJwqJpOfgOcnrarjpseS5lCXGBcJ222dkF1ozoBSEkbJsKMafPXV2XpFyhecoaFacf8BUDhAEJCWdgMAIoHxVz0LrQR05qzTMk0NjquTSUp2cRoqI2DAn7iEPhezkb6A3eK+IBSUd5QAHynNSqr8owh1EyPiS932nVKLPWKSU87h0vN4f7ySuIgSWvwPdB2u0Viit5Yb4L8mUd54BA/Q1aD72zTyHYFAylpPluY8EAztk/HDaONkOQ4yciNEqcznhQaOhWKRPumRShXBD/7VvIC859Ih7WB2NWxIURwvnnVIV7bXwoR0azZ4m4eVade0oYsl8PjtzNUQduai4KQISTdFLydPee099VK3oiSdweYuyPmm+y9+2Ju43cZZSsEpdrpNN7YoCZc/NvLVUntBpY/UA39/fcRf9mP6EIMdRHZcut8br+O+g2KlG+OxjQWuXY+J4rwNMuf8E+TlGOzEsvgV/nawbCke3mhmzn9NFXjG16e3d2y9318Op9wCbRHmAL+wW40NfWjn41qmK5ckB2IOYMJDT/1k2ocWTT7Ewvup68c8/poceh6ImoWrsiqpzCkQPj+9gp9B0bi9PhemwFzoN/pxfQsMn8msMJmKZ7yXp6lg6g23K+DgccIEAvkv/kBdsDUFDLpr869x/1/m8OyP+dmVq2MpMVJ6JWg8lvdWPZ0GgXNemQ0WKhMlp6MmJP/B4dKtYpDt0Bqu9fHfKV/voGtB9KKbx/jgdlzMjwb2hDocS4j0efkqR9ARMMNiXDM606IKMTYuvmZuRwzIKaM3g4Ybz+eiZDn4uTjXTX+aBI0DoI6SulNGd0FGiGXAvOFQM4Z06cfMN39RoGNbSdIYG3n9KmV8ajnkmS+4z/q7kiV/rg2lAvKR7VfaC8q6TWq8//Eq4nVyTlp1qVPuOyM9wZfv69Uzff87sYCrj/VwCGUX/IKQ7cqkrfzpjbfSfDm0ErIjBrPbokOkeWcozrgZi5PzJ4dtbTCLw6KWVbi6Z0fdSfuYvOpq+9fPRuvPzeqzj2ezqt2u+pRjd6/syA7lQlxrJcrk+ZLE5WWoMizWiAZMsKNef0MdQZ0UAgQEQF9U5OdR/pupUDMiu7b6x7FEJEFVAFoOXEVcdw58h4lnZyUGUtehNbTOEOYM3MAWGroF8BLjhtQCoyzHpjN4iGcEBEVgFqHA9rwT70Pda8sQAaGXcOjPnyXnPG2WZ75ewb0RJlrr/29s0B+aVfeqNN1Fr33ejtArhyBXnwkKEZdcOzGJ4EVrz5bKZQkFKGlRALWlXLZhIcQnwWeVo9CNDirlxq11jQuPuUmPcKnVv8lf8d7j9USP9zbkhd9DYXXmvQY+9iTBF84fTneiF+6JLIykhpJaEPagd9iRFgfDgzUeajXJXT0Ood2pVxV9kCaq8euWomp211ACFBL6ojZ4Az+q3tR8D6gsxCoyBMV6uCzEpvzmhm+x7dv4Kzbz1BsyialE3O6fKzJ/dTjSutxj0UPscWnYKjzEAlD8iMNOMoZ41Ss1/tdYY3pThDlEWlILnoBVC8cKutX2j/qTOo/57BsEvkrX6rvSxKBkG2X/sJ7q5N/4EmOX+IDBJ5YQig/lxBxvP+lbF5ZabJOujnqokumZdXWs3R68/pcjLynNxB6R0doMsAZ9zIARhV6eoRkHpgZd5PTltr0Nzok0pDXRVr8QxIPD1Roykis57bD/4drY3ZeHaQrl83i6T3wiz1vlkSumsY/iltvqKuvTL/s3u7A0mHAs5Sqn10H6PZ+VepIifKWiOZ/Yyw0TNG63FF21rp7ZobpvAHdkRQ/+7gzQpU3Bnb+l7UQLSoFOqYUbBQHDlff/EXf/HmHBlD61w03NrHJEB35PzTXejGfpfHpRANWpXIuPXsHKqcr5P8SPsIUMUWdS365pOMiTvj9Cnu+eaA/NIvvYWX5Qp0vjRUwUagtKrhThHy1nmuKFYjQd+FGEqHMJtm8RIUOWjMv3km+g8BnObfUB4YA7Vc5CiMrOIQtCxOjnfoI6VEicxO/EZzsaHCbx8tOsJNPyJ0CfpZI+Qpkqqccq0QKUqL3zJmxpAghMSgfxhPIU3jXfvck/tG79/x+Ef36BPDDIXJ/EcQnW6+T8ldP+3Tletm9ctD4YBOE7x3jL0r/ajXWhsQImtSVI0jctpSzcn1KESeQaDPDhXjKIv8UaxP1mCvSao44owDDsgq0TrfWL/Bv1UlPqLNuKYiuzmHBjpeZdpsDIw3mh7nY3Y4p7FxMB7FOmuhvgFkGDOzZi+Tqww/rYIp/l8EEyAReTl6DqMB2n8lqmgs5NWkmtnpmurX2Qt0A7R21ayB3TW7PqDMMmBGrUcaUIB8H6pkihH0+9BNOKah/vXfK2efgwMpr9dyniG45ELNtaiOS4/8VBR8hLLXHLDkUYROvDobpvd9dPhhvWZ2xsSKgnWl2ttojuwJ32S9M0atHQYoZ4AelRdo/6Eg0iUnZ4ZUujiD2fPp/1o5c9QXzrxovOqKZIx7K2ixq7Y5o3Z3h7O+exRxyu91/XT93gvznAKQu/3k9zicWbPsDQ6x76AHOEPf2qcZge+8AzI6g+LO0BOUvPeax+E5FCS0icBBDRk1jgYlrFIGJ2Ll0HgepIBhVtvsNPX+Po4PasisQZyhyCsDot6LxgUBGTXCDSc9uQH9Gk4SAQWVzUFto+ecUDTuOB8Zd7QriqEr9JN1MMv/OLl3dw1jEIJu/BhPTjJmjDzpDMzql3OEGe76wEE7CW3376F8rQ1UEEYJhRsUW/Ugynf2LRxujr97hLwZJJQ4xGhWPrIioHEMIfFJFOYE1GpI9gwDS8QOInV6COJu3vyeqngiBworQPut0V2S6mgNpsQzZwldcwQmxFBa7YORAeF6xv5JTsQq+fzKIZ/6iqJAztSoqXGbHVA2GvOrFfIg1pzBV5v1x8ivydyjZ0IzOSChvN5574o62It8kEX6JFpun+HDo/3ZxxqDi1NuzVtDDC3rngGeVp2Ffr5Dn6uaM1gdlx5RqKhyR8uhx/RjnP9R9PsEfBrd18e7O7p+31V9Gp1bdWUeQ8MUqRQNF7nzb2QPPU+fAxX8O+fg5MyQgI2APswNACoZ1419645MpGeBjP5bdN/98tL0pxYG2EUHZwnlvQBPHZ9VBK86IJ3a1eXglap7q/mpVc8SFZerKBfN3iGfP2VhgCtr6Wu89jvvgCT3w+SmDN5oontSVL2G4wB9gHDmsDK/1+pEwnMWea837l65D0kGg4B4xgiJZECIFsySEnnwhDn+fG/6TxEIKcv7gJrUpq+oHoxNCKHQ8ug5uUe/cSApEJu2Xxv+rgTXUQlhRh+0TkgyCX0MhFEbVfSq1yUZeMR5nm1a/TOWFG6MYGFtCOEVfvgrgtFaMG6cuG6Ij77pJMx+RUit6pej+xkj/UB5udoIeusYvXBUiekkyVSEkAMmSsO4slZWieQ1ChjHUCRl5oBQ9r6TsyLEn6R3RRBE5iQF3m3h5ot4iDwI1VNsDIZVcn0v5x1aDYPBM2Z7kvEBJZxx/33HiIuPlilZ+rQBCxjxteDBLOHZMxnrKd2bdxiHRFGrgX213PhV3r0oj3LDrzYgjmjtrnHu5DHVamO7e/rvOYNldF9HrDm6nBLyOwfQWvupMsiBIHfpopzlRGflgFDvqM5CLzufSm9kVXcUc46QtYCmwihOq1G/XphkRK3pVaxO0O+ejN/Ha4ber0CnFb32ZB5rMj65RTeH8mTu7CEyiANCLwP9yHj6ACAAvOitRpAy5vSe84O6AwIMRZX27daifciZA+YkZyElnneOmH7M8jlmZ970Kpv9W+r66qyOnleyiqSczEWuqU67tWc8gDoc9X5swZXnfrv23gh8px2QehAa48ZGrYLTkFKWQpaQfEKEwoYoMd4gEBSy3xgKhK/Qpj+hrkhIImgqmk3o9XszfYQWQ9gzUppQH9BQesh0NOW1rCIj0L0EB34hmhPl4Zp8B4EmNMyQrog0xEbUhgFIuOs/4Qip8c2coCDRDEU0Fsolz4O0ESqafjCMlNozFoSt/kDkNN88M4SgLkrgpVJX/+bThMZ638j58HtP6NxtqSv0gP4stLrUOrd+ulGKL8pRtM6MEzR1df6CsWcUoaYQqicVNGb1yykjSJl1KlJxWm4133iahzOru17HCl3PfrOuOEKVMtDHtCKvQU1jzIxKJTP2KU+/WY+jkre7NTD7XV9+/vOfvxkdyQXKoYyraNKoZK3oCdQ6SPbonUAABgwK4ezsiX4o2Ig6YSxQrexTDk+P6I549KJMPX+MrABQACA49aMzNzr6PaLQkBUif8YMtxrXukaIT3ME7B2n2tcqbnfndlX9qj7TnpXrxui521YOSDfmccaNc6glHN8aWeZ06BN5nITpbjxWZ6E7AoxAVNWeA1gPjO3nanQjtD9zxLm/44Dsks975cnMxwp0epVeWytyKWVuLgM0sTPsR84geWuNWOecCeAeutiowEGeaR2HLhQKWa+cSTfS4cbGszim5lcf6Gt5otE7J/kfMzoaJ3dE6dsdQljPAKtns5ibHt07oa6e7LEaraHbyCnOm7zc70rlqZNx+lTXfKcdkHpAIOGqtGnQolfRj081gV/LeziDhBgBzIDlOHF0KKhVWcOTCi3d+aB8Q7vKbych/D7WQrYQbQpj1ygcRhQjlNLjXDIUvZdSr2HfSqejOAlGvHrKaoQG1iIK3SnyfM6spGWOHKdnVL/ceFBkHBe5SIoW2AMcX4l1HBKRKI6q/s9qlV+lws142RnPKFHOkP+mBEcUrGr41L2bErDVAMkzGfWAA4apbwoqaIzMCXmguAMjmrNi/ERUao13SLD/5+TXCjjGEu0M7UuBBzS6kwpYnY8OpUOVgdJZL9aa+akHazI4RSVS3tj3U6gcjBoxqQhmL5VqvAEwaBmpd8/x6Q6I62IMWKfyyzgf9T2cFNFFY76qkFNRzQoGZe7drw9BaWd97tS60V40v/IpXm32sO8/4Yk/4YBw4kZIuO/ohrp9YRyDjM/OpDG/oZpU43HnLJgPiH3KuOsD58O+SPKz+Tb3DmLUuuM/cmp6UYYTJ6XO42jt9Hmu0Zv62wp02lVe2q2lfMcJVRDdzT6e0UvzLvveHg0Q4G+VKu11umiUuGwd+E5nUlm/KQlLl6RqVo+8jr5tREcjA7yfPuvthJ7M+bJWOHsVAOqO4ehYgt34j36va4uDRG5ZoymtfueZV+8R/ZLfBvTiAHEmRbzonF2p+Kvv+ujXf6cdkCCm2cyM3zggs5DtR5tQBhCjjzH8ZG7AR/vOUX9mFY9mfR8d2JdrdzSw0TOvVOYgYFCEKAgKQYSJABodYlapROEtxzAdOSAVOYZ0Qd3D7YUkQbuU9PONFMWofjmBn3rk+mVvMNisKWVUIdFKLjOIUKtGtcrvUOFOaGUQb5RBXF1J0P70tV655dm7xjpFBepcQYk5BJwfvGehd0gweoQx4oD4dsrVO3PCMSUNtbPfOCXGMvlPxl3UJUo0hh3jynxSMrv8j1Eel2RnFA3PSGU8SpvCTKlo4+FbOUeapF4n33NaOK1pFcEcUU/qGO1OiF7tsUplmCWo9nyCUSWdEe2io/76sTNOOG7m+wrVbPZ9KEzmdmcouv8JB0T0iOO/M6bye82X4yhwDsjJ2kJ76+utOwsMVnTEUWMoWU+qB9bqaAwrFXxyyGOvPtfzDLpTPqrouEuu3h2ep/8jBH1HO3qldHfy0cgKDvLdM4362HdAJZELxjRnfRb55qQBVESzyQTySOQ97ST6P9pnPU+o9vcqPflKPpr3kHu+OafFA81Ee8ho8519M6tyOlrXwB36k6OGsQG8M1b0FPnYWSj6rLKY8ZOfCczSjDG9S9f0s0nIRM+kfzTgpLVIL38XDh+s4/6ddUCqAoZ0MDgkY0Zhjw5kmimlz/HvBLyFLIpDuECpv0vJU1eRds6HEHdKE/c5O0GA+j0zxUiJMppDtdFXaDh0kIFAmIk4jNCOyvFN1SLORE7r7Q5IRf9GDpb1wfCyvkUthOQZdqP65cnLYOxC2lzHMUElYtQyuAlIfbR/eq3yERXnZG/sDAzPMKb6wZFjXHMAaqt84oT+9TWnklf0ThjeIYxQbN/pWYxKCcPmRrUYypPyQb9k9EJ1GVaUEApKaryjIkKUzTcnLY5RV+jm23euDNeREwy5NWfmGYUDlcM8VN4+RcwQodQSNTBe/UT2aoR1ioOx7Ainb1hRukZz26MWowjIKHej5xvMItAjyszOAWGAcORXOW0n69Q15puBctJedUB254CMTvyukb6R81cpdH1u6r3ABEh7RbbJB99v7Tsks8qvlGcXDasFTCrt0DM5xZXm3COgvZTuCRC4M55nuQirvJETYGS1BuxF6+R3fucyCPumAAAgAElEQVR3lgeKnqyjXFMdppQHJhvs0Z2zBKgEZABUgKyMXXsiBu+MRpV3z+ZhVjnrDoNkVU1rNE6hyBlr66quuxx9wC6iM8nuVFZbjTkautxU41GjzLmHg1KjJYlIATk4J6jnHCG0rlBheyTNmNkLIuf2oAgvx1CknC6yP+gme88eE0Gjc+ikEWB5ZQ19tGu/sw5I3TgMLWXwKl92x1/8XBNJ0NtwhAlEg1KgDFYVhT5XX9/rvXfyPmqpx1G/eunTXd9nJU3dR6iIFhAcHBuGj38TYWC0r4RI5Q0nhM3gz9rsFWEqjXCUIMz5EcEg3CgdRhEucK9fLr8i5aYpTQKSECYQORsMZ39bZxQ6IVlrlVc+bx8774W2SQAeCfXTUpfGBipLuTBs6hkh1RiL0aOoge/UGAP6rjG+Ga1yn6DDaE2eac4803dCuo2VtWb8VeWiFDgjvca7PITeUgpXEr68qX5Ox2h9jRDr0GpqvkTn7ecaf3MyyIPuYHQjbORwd0N+lVw+2x8d9Rw5ICNqSy/dOjN4Tvrd+8bo4kA+0ZwV5BtP2hMOiD3WKx7m3SMHpEYURs5apcX0NZJoBaMHeuv5NZ9oBOKk0t1Pf/rTN5nQ849iJKJqeR6aYL2mHjboWUpBQ5TTdhTNE+rs7Ayglczfvfdk/p++poKm9ACbBe2KI+Xveqhgf3dKbdsLnBf7Ta6X8T+poDnKofOOWeWsO/kzOf8oYF2q/Y1OQScfgDEcao5yaIHsIUAsZ8Q6I2sAP9YnkCOnplvLdHgi1u6jD+gi6zQVS72bbqi0w1AcAQQ175DsJYP7GTx1zwGSRNRFqthxotjm1TvIW04mOqM51acURjI2CgR9bSDzd9YBSSgzVWYkOVfEsCeMUqQWShK5nxYuJ8+zCRg2UGB/Q8ZRa17hDRL6kGuUCIucoLkSBrSJUD8o5VUSr81FQVGmMcDru1cnCvexmZ3iOxvDjsr2604EcL9nxQ+2TlQfsaYIYvQYwgp6sqPJVUQlxlwM05p4qD+VE9+RmZP19OQ1I2PI82ty4SzKdFLlJn1FjxK9sF7rSbEVwesVsGYJqE9+/xPPWiGAFeGM7OrvrAnZPaLQAZVR6cxRJGHG8e6KPn3pzxhRvTgD/WyXvn44TIyqXhq59zvyO87laB5m43V1ziCVKhYCFk7aqw4IuY6CNat62JH/nv/V14A+V1pbX2+MMuNtzlBrNPKqlxFmBCkOIsJrT/dzoeqBup6RcsUAs9EzrSXyy3trkYCTIhUnydMjquzq0EL9Z0wCi2pjA0Da5T1Zm74L/TVljc0VWWPPKNNMr4YKBNwQqVAkRDSarsxBhgxtQEnWOropBxDqTRfnkMPQnRjRnmuP2G9QftXWTvQ2454xztYJLWxG1avfPnLiVhS2k/yP1R46OQW9g14AIkAPSp7vY+zXgyRrhHkGcFRAL5RX814jzilHbH1aB2iHGDMcHQ5JP4NHv1CzRjQ8NhfZRx4+RdM7kU0f5ZrvpANSDc4sJkL2D//wD/+nWksVWkEPCGOlagleHmwtRXkyobVCFc+XpwvJqKeRxrAknDgYFrmNRHAQaAxagkbJRc7CzqDd9cumFDJENdG/irZRGJRo7199JkSY4jBeWr2HciBMcTH9O2GNUpKk0rwb8pDzIXb9rYcw7a71ez1Rfnb9CYe43zsrC2itQC/8EWlQCYwwPm1BVGoIO9E6QpPAS0WwREsoJEjp1VPDT/u0u05FL4qwC17fwNjM988Skq84IKO+dEXoedCiRI129ITd932q32cOSKWDkFOh49V+daOpI5PdYRZBxZ+u5b5HSaad412RzRMnZpQgPDrXAThhvtJmFI7uTOyQVjJGkqzvfbUBEpRSXxXFqO9gWDqz6W4VLO9jrKaaYO9/dzD6WPT11J21Xd6bOZAAT/dUBHg1jqKJ5NCqYhtdg+q8Ou9qla9X3787PM+1o1yE2eHDrh8d9Ovf4/DVM4Yq1SY6oQItcchjUGcf2ndktmu13DsqqpK9DaRLmXh/qwpnD3rHygH3fDqCA0TXsl3oYDaEdlJ+flSCd5X/8UrZ3NNDCCtFtAJwswMOq/6ZOSBVvmTdVKfEeCV6Qu+E9gVos+7JXVEUUW+5P2m94l9dw9gJKFjfHJBXJfQHup8Bjx8plNoN6Lpx4qlDXmrVly60cnopp8ACtJH9OWk5IViZ1H6I2AjlsbAlxIvC8Kw5HimvSHjrw6uOR/rNe8dFZChwxhjNjHaCkTPiWwkoiA3EB/rF8dInmwyfFE0HWuNbePv6b7z0lbOm75Q2AUAZ2/yUIUFDENqcKmFwVoTUCWnfrR85gT39XSmOPhen5wTsOMT9uTN+sLBt6Drh7J8aK95BIeNQE0g1BylCsaNKlApkhlOsgsZTa+JkTddrZiUwa7Ud17+XA9JRenvXOqSkNYogVXquftunvH7mgFQ6yCxa1xVcr6ZVnTzrDC2PAVNbp52QW5R5PduorsGRA9IPHhsZVH0dk4loFN1JkJMjCT/reoRao6Gs0F9yiVxPUvQr82lNMRpPG5BJ3+7mnjBogGIzymala+pTH9d+yG5HsVflz8m4HHxqXZJLPZm9jkMq5qFv+u7RmTX0Bo48WSXBV5R45IS4TnI7is0O5JtFXmvf+ppc0UU7aJLnVMefMS7qwKCv/U+OVSiS1cjNfswckN3kU/ISoOcpWc0WEfX63ve+90Y55WQxaulF8p7utJ8BhylTvYt+cFbl9uVMEHo31cdGhR36Gh+BRDVaX69/NX+mO8YjwKKDTinWUil5HcTYOSD9mXEeOYuqQDqSYNZEmN3P3iEj7Bky7cQBOZUnX+N1X10ExGYVIuV0EE6MYJzo2ipqEkej00N61QxGOgXJ04Y2nFRByTt3pWJHdB5lUxnxlBCj3XsZmlfee7JgCcL/+I//eHM8GDE2cELuNl5Kf0LA9NNYCiejgRFm+kPR2XgcEALZHyiLfyNM8OcZo4QkxIBjwQn0fF4/JSOKAgUgkAlY/SDIVJZIWymO0beeJP7uKqGMnjs7e4BTZm05+6WXFTyZiyogo6gIUQa0554ka5+858lrVhVGTvIB9OWkPG3vszVKqeJxMzIrkg99syZT6UoZY+uUwmQ0GGdUmlC43OscGk4/1Fm+yMjoYxjgqEOErdeTg6vsBVEtyss6Z0DMIoozB6SiiTMHpJYZrY5sxk3eCoPHehdB4eT2Zq1JdJcv5b+h2K6NkVVzTNw7Qp/Jh9TTJyco7hHo4nwM8oRsA8yQP72RJxJCUWHMJ4NVTk3aCUVnVcnp6j5QHU5k7bSRV84auNsYuslhGj3DHkB/RQEiUzkrnbJmzaMNaeallw8O716Bh5wbNTpzynXkmz1Cv/p/awQqr58iJfVUbc4Kx9UeJfetC/KAjklzjT2a866S29Wvm43fSf7H6PDN7lTX58+otbUqnFw7EX1yw3/7zkSXRE8Soawnh4ciGiqktRHAE6injLbxBZqKIv3Zn/3Zm27Ms8gAY0d+GHd/XEdW1TGt30JG2e+u8z57MeXfPScR8xMnrsvyUbWyvHt3Ng8HlSy1VkegWbXFZmdtVV1ZwbpK+exzD+B0SKZ1NypM0GUrRyL7xXPp4QqScOLsA2NMtrOVzCNQpDt1KSBSv9cYso/M/+cCD+/Kpqfu++ocEBNKSVlkBIDN0GtjV8Q7tIOaBDkKzxF2kF5IPaSJ4CVYdwe+hR4zO+XbRI7ex0An7C1sCoED0hsEEteU4iEAbUSOgU0CEXjaWXlq0d19zu6wqfpcChmCsTtE7w796r0oPdUATcibMPYdOezL3x+p1ZLBtV8jbv4sAjKi/qy+0R7nSIyMaPeZH5Ey4xkud0fP6ztriH1UfIKhIdLHkaiIJ8Vu71prDvUK1732vZZI3iGDo/HpinLmgFTAZOSAzMaz8/VX494d+hP+vedxFPw5qUJzZW3ntO8ZSs5o5Nww7J5oDPiad7R7pvmE+Pccit19+f1qxOX0uV/LdTsKme/s+3mVP2h/zuhMdW/SxewLTrQ1TQcnSZs9EOpnjUjFyE9/7FElkpNrU+fENX/+53/+BvRxLskYjgYgL7kI9u0KACEn0MPIYe9gC3CgGc2cPpUE4zD2aOlofXQZvcqh2elHclSlQZGNHrlnZ/nmHGw4O2ur6so6xzNZnnnn/KR8eQf0zAmHX56hVvd7lXXRzZxQoE4AlhqFTklhAIACL/50e4xTw8YDsrIn6Rk25XfJGfnqHBALh8BnhFukFkvn1lWPP2G2yv2bVc1grEIoIK4WvQ0sjDlLAreZ1FGHmqZZpMKZEKeacDeqU27REz6j8CqKj43KybKhREugUIwy76X4ctL416BwVgJv9H0jxGF03VX61UlZyNF7zBdDCGIPQRQlcaZGndtKabFGoF5OftbHepJucokoKONiHaJLWOtJGnWPajLJG1HViWCllAhj73cPoWj9OITPvnB9TYhcrZ1aMrhfN0r8HpV+vVqukUPvhHho1qxBMY0l2hWF7ZsqWt9RtSoPOteZUiAbjM/shHH9GDlRPf9hV1lndPZGl0WjiN2oIlutzjIbJ3lbopSp+LKa61mRgx16Gi4/OYWSMOP9u86aZ2TVs0tmfbK+5Bdx/mbNGrFWrJlXWyIMv/zLv/z2KDomB6jNDAYGBhrZ3SYSxbH91sYjcJK7UCMau9LtxnpWpr3Lruxl+t0eyHsY/qpLWccq/5GxWox8+Xvy+OQKsAs4PZq9nxLnnAb7wb8B0CQwi5qKXrBXyN2Tww1Fn/TPM8i/H//4x2/5g//4j//4FuXE5DgFK3pxiRnwtANZ6liwm9gpYXbYUypE0VGRE/0E+ayEChymtDTWgWhU5FmcQs5jKITkmHWjVZnm3UArgAUZq4namUvzUauzhe7VI9azwy5n+9d6xHRJkQmUSnq6l5j/mvf/V+mAEAL4kTYwD9uk1laVs41lwoXmUp98tpAsTMKGMKJYdklDfYFWykBPpryatKUP+sLIougoeAYP45ahJPLzz//8z29h3it5CB91sV/J/eiHnM2+6eQE3X7vzogcvYvDQLDJt0mzFhgu1hAUhRNRnSHoEGOHAZ1qG5xeawoa1nnldW1VtCYGrPKLtTxgUCMGdjfoT9fiKglxRKsacYZX5Yz7WI4KEDBEKTD0HPugtigK/1b3Wy0p2Q36XhK4n21inClv7zWnOSl8VEGK0hfGjzIdcZn7N0In9TWtlnzMv/VI4GhNkgPWzih5WMSAg042aqOSq7VfFCTK2sjYp0TRS6zd3kLpYohZ695DkXdHjtEid4BTbO32vVKfm1wDY7krSclBR2V5oplviLc1KBrG8WfMydPreWp5HzTWuN1tp+Wp7z7/S7/vSu7C7pDUnUFfdXmSwuVIJmcvORKMfvsuICADmsEr2sEeoYvlt9jnGvaCSFfPXfBv9ic9br/ax8Ao36xVGR2DeVSFMtQ5FFPNPsSo0IeUVu/nBfV10aPZtfpiv3ZHv3J9l4v2P7AUnbdWVFtVduxgjWcAUxREqS3PNf+eh0LJ1otcTIlfNmPurVHh5Lzmt1rVsdt3IxC5j4/3iJoFQOPImV8gmff6u54n9aXv0V3/vyoHxMawuIXGbC7/bfPYzBCKtFohhiLzO0PdorQIJK11rmzuFbVg+FuYNvEM/eqhRPdXQ6Ej71d58ASRRWxjcZhQczhWEr4Jw1nt+N2C+Ii/Xy2TuwsBVwOhhlBPvr0atSfXj1A3hhwBSjnUiEpFk30DxYWHHxSIcQZFDl8+jnWEY9ZQRfuh3BQZ/mo1RjkgIh2iaJ3KdOqAzKJHsz00Kofay12vxrTSmVzH8bB/oWE1odNvNQG+Oxk1ytGdqKpEetTNvEHdGaO1AtGMsom/zVlI60nVo2+Ns0oxGZvR+SE5Y8T4c7YZuQCI3mo5T3JCmJ8MYthWKh+5aa2JzoWPTzFDSDkPZOeKFsAor6cGp6Y+3ng9n8h7zCFUlhwlQ0f5BokWktPJN0h+gDV+Us7aWJxQS072sGtUDJKPYq2JfJCv5kqkfVbl7sRAXr0fxSZO4mk/v0vXnZRXJh8ABv1wuDpOJyXMK+KeKlj2fehWZAJ63s9+9rP/ibgpUuPfAIHJx0j+hv3Yz6aqwII1JZdAA9zY63SGfeBvIAp5khwe19MZo8YWsY/QmToN6KQEb5dvKzbCiX5MtIF87Plh6T/5tIvEjw5KJaN/+7d/+03GVH1nvDh76PirtWAeAS5KFXegpFfUrEDfDEgjy+gfFHygId3t/82/cTAfKTYETP4u0a/M9VflgDBUJVQzwoXPKGoLymTXKEg9yMvmgkqkwkev3NM3tA2fPAvKeZYANjpltRo3vYJMd0BEOPDcoQK+RTUYxqLKNcK6vokH7v2UuQ1A+Nk0wrWqdPhvBgqUBs8QOsH797vyjjaQjaZSyy6X5XMqtl4Gb9WXXVnO3LtCcWbPX5XSG93Tq8wQYHilQuKQcYUNKhpfz7KwDjnS1i3nQaSkHpwV5QVNga5Zv0HhqoNtrTBEOTI5sE5fGeEiLFDpJNBF4PaqMTOlZn3ab72NhHGvyJN7RiUyR+/r0SoGtzH0rtF5BhShBFGtc8Urslxzv3q+RTUIOue6jnFNNk3fZ6dQQxtH+Vyfc399je+m7EX27LEnGs48g8+eFlnhXKSq04wGpvCAamN3G4OJw/g5mwggA5YxzXCy3z5CO0lA18/kaaDm1EIV+YaTMu1dhiS3w79X5oT/JycUfAACpaWql/UQOuDI6dlRxBjGAKVaGCLvrEU1rszPyenj/RDCWfWrUKFWByLWvokecwaAFyhrxi4UdfYK8HjVzKcxFU3iyGCysGWwCQBE9BPZz5FjPyVimgImbB/ygd7zXvYch1EkCQ3Uczlu/l/+m6hx3eueIxrKLgMUoJNVSrV3c5LNtefYO76ZLqd/9Wd1dtqVefxSr/2qHBCoIQ+Tk0BAOX9iVH5zVjv8tGwrNIRgZsBbdKMkyM6N7oZxP824o84Eg7CpTYEXaWMwlixmCz4IJqfGCdPyCRiTHBlOB/RPFIfDQmByaDhFSvvJP/E8hqlnQhpGisWmQW2B8gllQuLRJEbJ7Taj5xEkDNsdPe3KhjlBuvK8XVnOXNdLWJ705/TZeRanIOUo64m/VejXCEBHbKvRW0POVdBXRzdJdXmOeeKoSHSjvNB5nInAaWHYQGXkfzirgHND6J4c7Ob7VvSrUVRj5ESevsv7Oge7Rrm6Eu11/Pu9ydfoTk1NZuxRkwpMdOOnlz+lGCsXua6t3aGYJ+vw2zX7EUB35KA+UX7X20Q/cm6CPUP+20cQ1dFBgdYP5Ptf/uVf9p0dXGHvinaelnq/9ZLNTTkkjTxnWDHSAHa+3R5ThOFztVG+VO8LvaxUPGN05nwkorn7DvqNniVL3ZPKmmQPR5feAyyh+Ig0MH5FE+liut14qcgGJCRLrKec51TfbczlBcg19UzfYPzJ7rA4RKzZAIBHxjbEX6W4O+j56LDKPhZVLq7y/q7qx92Yf+m/A4/ZcMBdDtUMrP7Sv/OV/n9VDkhyIHjFNgqvd3TCtkiJKhO9OsqOB5qBJoy8g4Bg0Hcu8gjt7aexdgel8wc5U4QdJ4qR6Z2MPnQrCeeEP0VI6PHUCT6GOlqY3yAzPHaJyJLPKA6CUqKdvnPM9F+zQSDRtVHg+NO9cg1lK3pSHRZ9q2HNq5GC1QI+UTT1/hMepuuvVNRyPYMAei2KdNoqRanS7yrqXtH47oDU9VgpADFiEyXj6ISbWquwhFubEoIc5lRRMf+cAsoRDQYFkUNympMxQ8GMzYi7XqM3Gb8TvnCurRHDnkTeHYx+0jYjQZSIQtCSr9GdokrNglRZS4mM1rywfrp3/15RIXxtRqi5cn2tgjdLrDxdV9+u24/Ak+V3AQEc9zgD5LGIIjnLsBgBUGQz+RnO/r7H//sK1DWo9qc2WugY+oUhTPaTv/YpfWAc6Dayxt/0XmhCtfeV0udZ4fXnsFl6aXa44uk4rQCQk2dUOuXJ9V/jNeaQHMeQWLUKKM2qRu6o61/j+J18k/ElC64cRlyfC/xVZY2tViM8J+/+Eq75qhwQQpPhTuChr1AOo9KYJgY/ULUFnGSCUQUpxvusolUXsMKGIiloLwRyRR9GaG8v+VaNzW5QcaQkYlJeHAffo3+qb2lC865hTFIC4XeLavzlX/7l2xkUFJj7oXboIlAMqI3yd4wp/HljxUNX6aHmjOxKBzNsocgMV9/dSxueGrEnG2RUOWl23+l7r1bU8r4rxnL6V+e4VkmqRRBq5KsaTZ0awIjmJDBmrRflFMNxtf5EMSBqnGvX1SpRQaasWcIsLai+feMe3PYRnWg03quoVF/rs/E+4Qvn3dVh75zkXr62U8gUMKBkGUbWLmMScp0KY3lHdSTs4SQd+73OU4+41N+Me/and6l4o+lTnPmTSjF9zPXdnmcQmmP/jTrg3yl/csu6kIjJCfVv3+UGbEGVfaKh1FjTKVtq7J2/YR2gZY1KY5tr99w9hJAzzJE2n1cbw5LhT/6rfMd4SSEEa8/a93y6oRdo4ViJztMr1pdItrVENpD1ilrYb5xr8kNEvDbvAXoZn1nVuNlZG/07Q7Eha05PYr86VrvrfeMoxyo0HhQcejlOFrnNwUL/PIlIWEtYCsaLHvXNHFrjjE40yu3a9Xn2u3UByHFMgT7P8i/6/XW+Tg+dPemjMRTFseYY6pybjKM1R5+L/rBb9IHO+9IakJtentmhq+8Z6c1E94GbbFxMgF0xjo88Zl+VA2KgKWcGt80MqX+v3AZoMgfGIlEmr4ZTe3RjVMufESREq3V6FsVGsAl7S6LbnXL65AJb0Ufqe1KNBje6JzI/GYqt0YLdd45Kv47u2ZUO7fecUvPqfT1xPqh7j47Vf+cEMHw1lTAooCgxhi1EPhVP9En0y/gTzpQWgU6Yi36FelKRqZq34B2hMdWDn06Mg1XpxhGtalTB7LRSWca0zll9h29GSYA2x8iq+VScadGPlLzGuUXNEZGwf6uRFEfCHuDIc9jS8pv3odWkqozfM4eMNM58lCj6m/2rub7ScU4T/aOkGZOMB9XMIGqjsyWMC6X9K7/yK28GJiPmU8qO3f586neyF3VEnpsGVBGdSIncRPrI0Seaw2w5y1WXMPDRaYBWaD696YMk8pw5cLUf9r9Dza40axyv3X4bUY76s8gMTog8sZSDvfK+fm3PeZs9q5e6nl03SjJ+pX937+0RzlXlN++oB+Ot3pmzImaO8hNV0MyJiB2WBDl5si56n6OLrGWACuCyt9PCL+7jdAF+UcZH56CMxsxa5ez+4Ac/WJbevjvHJ/eRJ/JvXo1MmgNgI10N+EWzH+WRhR6HSu9AU/pKRASYpaFouhcF78TZPfnGT33NV+eAqAikAgKj36Y4iWi8Mug8XAhZSt2O6vT3Wv49fNyNvvA/CahPXQe+l8jLacQQqCR71fHqCcynBwCejvmV/I8T49nYq5hUz2DZ9WVXmGB0f18HQft7WVfCxPrJKc8pAViTrCFV0PqUifY+lLuUN/X/vsf8uKYa1fUgpxqRqSh8pTedjmEiJv3be8LiLPn81ADP83tFIUqR8feLX/ziTZHV8yWsQegzQc85Do2q97UXoIC0QS/RxSQa12Y+KB55UU4Uru+TgIhix/FLkilQwQnUOVG9Onmeu1PYlDQFxWmZ9X+3biGGqJ/WyUc7wHLX99Xv1jgHX8TH3kF5Y0jnG2f00bvvxL9XJrg2c2LfiCaIjnYDgNEn6nm3AR9EqU8aw5CcBDDcMTCtbU76KCfh5P25ZlR4ZXT/bu2752rlwyv9vHptdZhGAER/3uz07n7dDghLUZGr/c31dLYzP8iy1RlGu+enH7OzP64kn4vI0UPk6J1Gb9kbKE0ro9s+QGEny+0PbBiO9p2Ion7S5/SM59ITr1QZ7TnIvoluyTleGZfkCadQS3Qg3QkUsWeBIgCwL/Woha/OAVHVwEJhoNzl3d3ZGLlnxE3t+R+dP98rAUFL8dUpNgvtU7Zaicl7a6lARq7kulrho/Yth471000ZX0LMNhgH0WYxTyhckGjfSvnJd6mNsIc4SMI/aTvjeVcLfvaOlcLUR6FQjbFfhWJ1njhqBDWlUI2EehAVZ09kAMqtCa0yIhm1DF7PqPfm91rD3H2EEsNfq2uvOiA1WlQVYV+rozGZFXFwbU9A76VzXdOTxE/mdlc0QJUSdL2aa1GfaxyTA5J/5zSgoOTU3d6P0T2usc6Nn3EYKXb3oXyRBZwQDiRHBC0n13eaWn035PcVx6N/h29ULMPcfu7GALEmrGeRA1FglB7FNdALUX5QMUTwjBUZrmiGyJX97Tf3MgDsC/JEtMFeCF1jlG/0yneP5oqDKApir6LH9kNfFXRgGNxtonSzUvD1mcbDWktp7rvvOylFu3v2ybif0g87rXL37vf8vcrEnRzSjxMqcM8jG/X/amn+PCM5qpyPU5rVavz0g43Sy4rnntFZRf15+tQPGbw7Z+Qv8Ek0ZJR/5blkDAeEke56lHZRBPr1TiPLHUZLzpD9Ckxg2NzJ0Qrgh75pHYTtgvKb4gb6GD1LtpAH1h7aPSYEUBsI6PvRTb/UQ6e/OgeEsUt5f//7338rN/up28g4qweQ9fKvI8oKA4TShdSvTvp9j2+rSqQeupN3hf/cUWe/97rmuQcCI8zMMGYEppa5JE7Gu03N0eoO41UUbOeAQBDqYXwn4zdLqGcEoWBQ/Kg3DCT0myrgahWsvCuHszFcahEEzgfKBieGsOmKw5iJhkGhRqVvYxhz6gglUTStGk/V0ahJ1fXfT1C3XsGtjmOljo3mz3fm8K2T8a/XeK9IUTf68a2hQpQOB7n+HmUFwRL2TkuOjfXIULSua1NsQeTA8zr/nOPifRy6foYK40PZZA7H7ICv2ZoyXiI2FPWIYnV1vDWoViEAACAASURBVPr1ndb36vNW9xtXXHN/AA+/+Zu/+RaNtubteXsmZaEBEhQxVNT+sZd8v/EI7QlyaU94LoeKwpXbYF49x98ADApc5bl66Oer3zk6ZNIz7X3f4r29ZCijwvq406xNMmBnLNE1qIdP5Ueg/ECJ79D2TvPqTum5V3L/7ozxlXsqADU7+6g+74QK3COio/7UvMHT/u7oYafPqdeRdYClnJVWfztxKIFmwDgG/CuRmPrenRNCFyi2I4/KO7EDOC137Sl7DbMGvZUsu7NH0v/kEAJg6Gf0avuY7qAzyDn6215BBfZu0V3rSsSfPGI/yLXqFRjvzO/nvOerc0A+52B6dzfObBRcvfCEu6C+k9z8nt/IEAvPXN9mtbgZ15wQBphrePOzEr3QTEauKg6zU4NH33TVAen0n/rMnih/Ooar6IcxEK0iHAgkDlgXcBBfRjNjBbpLmDPIoLaMWzxPyC2KRyrDuAffUz4IY4xRBYHyfcl5IMyTtMiBM7Y5pI0h57R0fYEApU8QY2iJd9dDnih7Bg/l5ZySisKMxqlHyeo11dnm8P3Jn/zJ/zLuZ07qyXzk21OC0nfV0tB+J7ghf8Lu8gJyGJ7/J7AZECgnnD0ABeXI6faHESuvxjgyKhm2dS4oW/2PMc3wS7lN1fZqOcxe4jffV8sx129mgKPZPZU4PRtPtB4UhlEzfiJInOA7CtZYGi8V8TrfHMBA2c4oEGhV5mhUVelkbdRrGG7oQE81xkHyS+ozOVe+1xoL1c7vwAl7hAF0p5G7KBmrMzfuyrNVf06Mydn9o0hnv/ZKJcGPEgEh28lSsndErx6NRwV3ZuO1o191u+FkHbEtIP0YFk82OsuaVjylt1rdcSZTVgf/vdJP60nxlc6c8EwRC3m25BmD3Z4CXshh4ZDkjDhABl0q38pc58w0MtA3p9qbEswiEPaISAo2CFlOLshT5RzQASLeOWdtln9MTqYASvQhx8K9HCbOqbw2/fY+9mMKmFgX/o2+eAXMe2Xcn7z3mwPy4GiOKEM9Ia3zKE/4sA928bM9imFICFw5H+SqA2Jz2sA9kkIYETyU9pW2S5SmkBhNkHVGvIjVHcPtSp8+97W7OUkZ5NF1o4ja5/6e93x/rbTnPRwiVKhegpThwEmV8/HejdJmoONE90ZBc14pU04qZG6k3N1H1rk+p/syQMm2mhuT59uX9qRy4DMHBF2CE71D/XfjIyIBqdX/JxqjggGaClj1meaXU6vPaFj5NrQw+0CU505bOYmeB0jQp6vy7KQvd/TRLM+rv+8K2Hb6zJNvunsNQ68CMqelf1f0Sn05cWROaFx9LXKUZ/Tou2PgPmANJ6Lnop04lHdYB1f6al/moN7cRyZhOgDDVAMNLRooJPqAPoWyy+HAJuAwWG9o4eQUWqO5FgXH3gCuAgo1UcJQdt3j/aKdxl2lUee7YK/ISRsVp0gfKzvCfgdiqFDJseFcaL6LbAFycFjYGFWm7mhoV8bxc137zQF5cOQZXbW6lUfXsqb9EJ8ryVsPdvOLedTO2B19CCSSgSVUqqF8MO6uGiS7yleUiGRkNBCHQBEOBNWXysU8XRQrZLImX3ZE1LxAcq5EwE779CVfRymKdlFin6o5A0bxAxTIVA2EulHI5kfkjaxCuxANhXKK4MntYlwzdFRj2bVUyuN0faokeONoPDulbtfX2e8MFYe81ghHruWEMWb8VqO/UFfO1l0a3ao89ewMq7vf1++7Q+mYJSf3Z/dcx12f39t4nb0fsjw6+Xp19lGe1UuEj95x4sj0wjWrsdqdoL4b593vDPERpXHnUO7K+e/ee/p7z0Ehv1CXUH1TWMEYKdLAGeFMuMde+slPfvJm/Csm4b9FHjE6MAXy3ZxyOV30m+gHoBHgIFpN79P/HBOHz/obC4as5PysWl3fQB+OUColdjpkrU6Kaq7P8ra+1OpXGZdvDsjpKj+4DiKG8lKRgpqX0KuEnPJhD179VV5yghS914fvTqxmXOCVingwzhg8ckC+5JrcJ2PZz8Co9yTaF8c6aNysOMHJ+772a5wB4FDUT90YyIxmjgYaISWKnkYpM6L8uzUNjTOfFKAKYRRxPUsm/YYWJzE/+Us7esZ7fDPDI/lPTzxfHpC8iFmTiJ4CGykL/GoCOirG7KC+09K0jGhUQYYQmSQyBcUms1aVsk7PAcp4rE7G7mN2ekhsvY/D68yKOMV+EzEEcOycTBHHU8BD1TrGKhRbjtEoubme3zRbDyf5Hyd0tZNiIPpwp7CKbxMB5WRB1q9UhMx3k+nmk9wYNetCzsS///u/H21D61W0lQ7hLAAOEwnYPaADuTk/Bo0JQKivKHTWA2oo5w6AIroAhEGhEq3wu1wVa8C6sfZQn8g2FGk5XWw40Q1yW74kp5RDImJFDnBCUPA4LbME+XzPqIS832bAdPKG5HnWEv278fnIv381Dgi6gJyEHNYnbNjLGNpoNoTFgzqzO1kSxUAIjtAP395ihAyGk18n1zUWY904SertNdI9B8dv5iVDmnGI0TIserxFfHce+KnXmxNphQRtPII7p9F6Tg1PzhbpE/2gKChl/bCJKEP9wLd3knz49qM+nAj9pzeYvsmJoExWzXdATYRsGSmvnO7LaWUcqArEgCM0IdXQ0FcOo8oawFcnLNFCCOgc9ETwWqPedbKuUpt8lExIcEOOvKcmgxPEFDzEDMIK6dkJ5z7u1iEDytkcUSqce4jV7ICqJEJDxQMK+E5zpQ8n32uOoX9C9dYupaRl/UrsphDulPsWlUOlEfr/1I1zACG82uxlsjZV1ihe0Q1zQL54ZvIvriLeq74Yd/QwNCdya7Z+UGbqIZxXv69fr/ADnvas0SP2FFmW9YRTXs+JudIHCfnKOdsvvRkDOmN3vsnslO9eAGXUr+zh00ju6NDd2ffOkvmvjI9rVyBIfVY/kPTqe+r1ZDJKzI7itMv/MAd0BpR81Wou3eq6q1Ei+YcievbsSSRm9u5d9ON0jughMpSBX/NN7asU5DiZt6tl3U+e+amu6WXDRTZQye3F2hJpNPYqZt0tKfypvuvkPV+FAzKqNlSVH4MLby91nOvAjKIQJ2XsRsmk9TyFvCP96OdPQB9wRYX1akt1JY5SR6osSAuTMcZzlyg1U8SMAVSEWQ3wWTJs+vJUP07qflPeogcjQ/vKQYQnC/7kGo4etHdloEJGJHJzOl89MGqlRO5UQvGNQVegUCcJuRAfzg7ht2qrKjAcNodyouisjCRrF4LT657P3jvjvM/oDoxkeTn+jHISThxM9zESIGK7UpaUufXrTIorDbhgrO5Sda68q1+LcqCs5t2W8tPmhjPHeOhGx44Lf/puMkCkAYoJzed4jhI8yUuFAHIQ5OnzV9epSuN9p43hBCmth1ie3us6YIxxGznVs1Oo6/NXibmuG+moev8VB+TEoanP3jmk5k9EeQcMnBq3Tzk8vgHIJLco5/zM5nS35k+qhZ0moGNcoLWelGBO9UURvdgMp+PYv3WWa5nrrqyLVVGSK9SyXQXMK3vwc1zLTqML0swRsO6HP/zhW2QuY8FW2Dm5n6P/d9/5VTggo4oSQT92Icq+cF0PdZcUuSsZVytkmIBReVKeuTB4PQl5ZgARbsLvO5Qlky3krxa1Skm1nSZdz8qBPtWPK+hMyqJ2A/gVlObOpmAUQ1FnFSyqkEX1gH5yWO6iESuFdLcqDYNZKFjUY7eG6xjNDkSq1/TT1Otvzi0Q1lZRatd2ZRRz/4riMap6RimfJGOuauzj8KNFXTksy9ipyHLlgCrRoveuejWbB2OHSnV33dYDS3OGhOidyJc2M6IYJyJJZKxxRlVABVsZna5nfONtrw7LM1/m4O7p46OxWtGhRteLsjMKT5z+0f2zJPCTcyM8T0lqFX1mwNTqDB/3X6FgnR48mO9cHehKV6iExrjacedPDecnHZB+EOpo7kYl9ft1J/kyJwnoJwci5t0zCuzpOPZv2NGTT85K8czdc1xz2seTMdvppM/1e6Wak8s596s6I/S4Pyfg2ef6jjvv/eIdkFGeQBajiktKcnImZq06IDb11ZJxNfQ3Ms4IQZVUoOU25kxJ3KlsMvL6IfPeeUpD6GHqp/pxp0zk6HuucIzvbIB6T3coV89jECg4wOAVkWJESbbtzuCuTys+8B0O/aulGHeRsXqYYf82Bob1l3W++/aT3JCVA1pPKPauU8fbtbPzTl45W+HKAYvWDUrH56Bf+X5rXYnkK1Xp6nx20IfitCdSLnJkEIxOZt5xyb2TQ00uk/X22azPKJ6ivndOAx+tVXtBTsmVw8ZQFNFw7zbV+lAs7hiuJ4DFLqLc99TsOzql+PR7UdpEjLvDiY7o/BtRTWtHKfCZU7qL4qQvTzog9VDZ2beuysC75zQy0A9zHb1vxPqY9WsWZTg17utzd9EP1+7WmGtO9r3r6H+gxuzsq/TtNGp0uk4/5XXWBWYBMAp4oAFopAr4/vqN5vIkv+RT9v+Vd33xDsjIQIkhK2y/O3iu0mcgbTkIpk46YSjxSIlH6G6ldVRDZmScMfDlP4TzOaoGtAo14gRLSGMwqEVd0b1+sNhMKUDD9BNVgiCtp0VXB+qpfsyqV6HeSIz0t/FAz+rCbZTYdkdQXt0UIjAMBwlqp41B9NOf/vSNRverv/qrb7ztHX2gPntVavKkxGHv55WQ9eobZ6cinyqD0/Fz3Q7RWVWeqZSOq47zyAG54zSfrN/ReMhVo1hROz5Hk2grzwn98U7bJdJW55lcYjTKbYiDkneqNCOPZ3dAGAOEgwM1nSUWP52Abm2iqQGQTpuqWGTCnQa8UNZ3lH9xkgu3AyxOwJwdTSrfdcUArmMxi3RbIyoKoaKgMspNm0VxXnFARKisJTRNzuyJc3laDGXnOJzQr4zVCaX35NR5z1pFGe7o1V3ux8ka0y/0cc42W2DXTg5/9IwvMQ+ELcnxRrlEuQolny4XSaXX7AXggui6/75iY+zG9nP//sU7IKOQMnqFMmkUbDW2R4Mdjj2BhJLQa/H/7u/+7tuJyCZ9ZIDtHBBJ1qojxGnp+QWrUCqnRzK9xTcyxHqi2kigUKLyRsK3x4uXF5CWTftkP0Zh5m7UzozlUfUPfYO4ohW9R+v13k/eYS0YSwmneOnyJ1Z1v0fPXIXjT6qp1GdeCcmffJ8cGGu1CrsrZZEZDw5pouBRK1Z5FCulNjO8asnfO45XV1ZXI4ezMTwxHtzLiKJgKsJ1Mi9PXaN+vUPLrH2RCTlnQvxoTjtnQB9W1FZgSQ66nOXfMTwkw6qic6JQ9VExAYUF5HmMkv45MpKin2oKFkDRRyV4R+8wfuh/1vudRkYDYHoU9TQBelW+V38qbW7Uv7qnVv2/G/3IM1dGsbLPIlmMLU4yvadYTM3DecUBMTeAL8+29nK+C4cKU8KBmT0CdUp/64BgH8Od057rn8gj8awduHPVAbE+rM/VQbWnY3Va5ct3nJwa77pT2Xtnb+7u4aSS5WQZh0I0POV8OdRyHkdnhNU1Yf/bw6mkmSjzbj3s+vaRf//iHZBR3oUKAdDM1FSmZBny6A45RMak1LDdaDN2QTlyQKoTsKKneB9+LaeonnA7Q5J62HQUAu70qZGxVjnBvf/1+5/qxwwBGSnHkVM1q3/OyIRwPs2Zn1WM2W1atCsOK0dX5EPJP2vslFNfT0MdvWtGEZr1a6dMktRGSSbHZ/WNo/ygUwfEvbj4nE6opuRN4zVrs2jP6FydPMOYQ9AYu3ec00rPOHHeyIIf/ehHbzkIQuOQ7lGC++k5CtY+WfC5mmRj+8k6NI6cYe1KMifQRqU+iH+t/IciJR+IwmXskcU10V7VMA5gLVntd/lU5rxWlMr4eBcHhHGujyMalvnhoDzVGKMoEbMqa/09ZKiI+65K1ax/CjjY972dJEDv8g88IydDz96/Q7dz393oR33vjBZk/jnDjGdOp+hTPWPFM644IJxHe9X+jZHI+UUT5TDaByIizo2yTjk+oiT+3btF207zEFcI/GlkYDePvv/UkdnlA+10Rl8ns8I59boTee/6K9GK035e1Zl35QSZCeiwttgP5JzoLqeWHOPIknFsFuyXlUwdUVmjO7/Gsrt9zL94B+Tv/u7v/pdTgbKEZwrlJ8AqZ7Eb6K7Fw2YojSqM9E3SKRqVc0uYoVQIF47ajDs5CqV2LvkoBNxPWB+hZN2wEwJmDCYqVN/zVD/6O4zFLEFspFhXyWRPOyEoaVDT0SnHO+FEoaiqhjLAOIKmiaadnoS+K195SoXQz51y61GwUdGG0ff2uv2jue33dYrFqfIYVfZYGV4x9O3JTpvczV3fOyuDalQ9hpL52c9+NqTanBrwn9sBYVhxoPvBkicc79H4qqsvcX+V/2MdAmw4wTXq4Z7sJc+e8Zw5M4xBTn6voGZtKuVJVj7VlCoXEeqVCmfPV+pcWeU7zXjIXxk5VqvS13nXLP/AWkX3YyCt5uYE3Y6sUR61Anl3vnd30OsvfvGLt8pn+gXZrlG5Kw4I4EWVKHucjjYe9L4iI/Qgh9bYAzLkofjdH7qdI+y8jFF5/dE3r3JOThP2T/JITsr4nlB4T2Wzb91FUzIeV+bmtGDH6vDbOg9POiDeyX4kT+S0qE7nnJBE28ki60YhoB/84AdvdpW5E0kHggAt/L81Z13NyuaO8mWsPbYEkC1HNXwtZXe/KgdkZJibdFSY5FxUFGAUoRAKxN3Eva2nZRNclAnkZCbEGU2cnXBVVxGQERoxCleODIDRAYe9WskIeejCLEYzhEkZzpS+fbIfs0iS/Aobq7aRYNmdJMvYF9niMN1NNtUPxgVD6NS40G9jzGgjXEQ+0AWsAXW8KTi0pRMHZOcweNeOz13HcaXcRonepw5ID2mfKIIe6TpVcqPI18rw4qChN0KcoUy1QTgpC5VrRlGKvndWfOoZ6jdTtDsaRvqpYpTIw6h/dwy6q/dA9zmYI+rplWT6+l75aWSL9dUPETMnkL16to71hMYowbzuZfxw9LQaKfYeil20hZEu56rmSjD+IfxPUtquUh9O8jRm88QABqaN8h5OOPCj/TNK+p+9f1UOtd7DcVa9bbZuzdmuVG2ex6lgYI3ykMyjiFcOzavjctfI1WdrEzp9pfjCyfsqmDka49OcjV0RgFOK0wmF9zRa4Xt20ZR888laPYny7OyE0RifOiDsuTgJngMMtG5F3zBN0O4BTEppx/Eln9iDot+ivhwOIHfOMnP+EXCE48CpsGYwVByoyPHvDoR5tB71BV1V5TdjzL7oQMEVulodF5E89H+68mpxnKv65O71X3QEZEQJYVAabBGBasyaaAmF+HknjZHJaLZQKVUIXy1paoPLrajIzMwBgbCLtHShN+I2jpKzRtd1qsfIWNslxWUc3rsfM1R4ZNCeltNj8Ktwxsg8LTXL8eA4MKxPD9qqa4ViVU7Z9xgzCD2jiqJnfDhd+oSucWKUQ5wINVSWXVudDzDiW5+UlPTOzBvlbz+prCbKN6NTjWhbp/SFzLu9QjiHkz3j0xPuBDjOfZ3/5Brpcz0Ur45hXY8rhb46LHRWjviUWqBkrIjBLkdtN/d3ficfHcZoL2ijBP7T75i9vxvj8ja+//3vvzkaEGWOB6ehgwiS0pUW785H3mM9aVWWku1ysTgnp7LgZNzI7Ct5XdbbaQn1/n40I3SvUT7MCWCQNU1uGF+GhzLhJyDNaenx3bkTomrmDrXv5GwKY3D67jpeJ/LT9aMzlKw5RuMVB2RE8+7zt4pcnB4g6Zm7PIbTaMxJBP0EUNKnK9UhT9bqDmTsY3tCQXRPd0DIBXKWnpDPRSeQdRxoukxuL+OeLsGE0OSZpjw6B4ODDFhRjtt1HBS2g4qX7EOAE/YDO4A9CjgxBiitACa2o+JFHYB16DDgxXsBmZxt70Ljsn+AmtqqWhjA3HeIzowaPU+/+caP2r5oB2SXnGczU7RBpU9RiNVkzU7udM/f/M3f/D8nnK7Kmo7QgpG3OxKA/RyDEUpzSgf5XP0YCZYrB2EZc9QLaLLiAYQNARMjhAGJxyvUK3EOsnv1BO6+Fggj52sYM8qAgofoiIQJ1+8SaiF7pxSGWTWq2qddhZaRIXkq0K8KrRH6v+vf1Xe4ngL7oz/6ozeDM7kL/r3Sv1bKte6LVYLjLAo1M8ROyqDmeylHCgpC9qnbaI8x6iB8Qd9moMlpXzsYQ24anx4ZyfP8xmj69V//9ct71J6SUA+dfLIxQBgEJw2KynCJg3RyT71GPtAMbFidvZNnMBLJN4bL7uDM+t4RkDbqOzlHv0F/R61Sqq5Uk3Of3DmR5JPGmPyrv/qro7k+PU18994To3oVcTg5QDJ92EXdTsGjk1PgTyi1+jUqSDIbs5OxuuqAnDqcVddxBlDVQolX0IdDysEgv/2/CAcbEaiGxkuXcNztYw40pwMIIZLgWSIVqIwckN///d9/i4LYc+h87C/AjtLmHH/PJt/tR+A1emjND03qAPtQJN+80l8cGTYKvaAvIr36Wu0Wuo1MkNPM5iBTRUCBdfrDyWbvkIci3RgSAI47VPPd3nj19y/aAVkZGSNj4Gqpzjq4FgC0hpKkwLuhCfmyWLvwp1AJ2JHhK1mpV3bqCMis9GlHd0ac8pMwrG8cCY27/TAOvP1KhZj1Y1TBbBeCPlnw+Jl/+7d/+5bU6lDBVdWOk+eNrhEZE01jdDOEGQ8n0YpTYZp37kLfKyUyq2ozq/h2dyxy3+zUdkqAkH8Knbb/HO5JiOeZnVO+GueUXHZoIiQKGj9qIwPG/qaYKIzeTpI06z0nyvrVORndPzuEsRuOvWLflb6M5twc+dNRefIBde+uguTkQt4hjU82tFyG/UlLIYSabH9yn2sYLnJgZtHTXXGT0/fU68wDwwZw0qmxo+eZT8js7Pt6pBVoRgaf7PlThH13qHDv9yklZzd+J9S6md46Lb2rDyfUpBOZcWrgnxYVuXKeyslaPe1f5mV3eGauqzmL7CFymlzAWgAMiFQAKkU+HAcgXwMNzbr2jQrJ+H9UTvoKtRd1CuDofvqdzqc/Ue4AhJwWlF5nc7A3Em1wzeow4xqJ0X8FOayVEyokHcTmAKRxVDhIdBpwNPlN/hvwrg/yVjz3rnzd7Y9Xfv9qHZAVeikSInnYhPNA8e8I/15hyW9oTLxMpQBHC8pC46lSICNe7Iy/R5D/6Z/+6f9TsrEbPRY+g94iq61X8SEkuyFlUfLCGWyzph82YE+ev9sPIUqboyqqUT9mhzK9Sv3oRtSsqtZu01B2EAXRk1EZTmF1CAgFa12gxDHsVm1X+Wp07+6wvhWPd0Vn25Xk3I3P6PeZonqqxG3eSfBDkyBLaT3ad5K4u/vGiiJarxxbKPDohPQVn332HuFzoEXNPdv16dXfKSFo++xEcY4Vxd0prFffa61T3GgGwAhVhowRoz5yknyluBmKr0QmKVvAEFn8VLN3yMW+960DhoocI2Wm0145g0SZTrlMs3ZidF757qslkCGtyRcavWdEF70Kckj2R9ObRZCN+9VDgk8pyLuxOzGqZ87OlblLZb8VPeykL7tE9nzvKS39JJqSZ55E63b5Mn0+Tg427M6bcecEi2bQdXIrRC6AFZxFFefIJf+uqhgak2g4p4ys8s6AyfYLeWZerFG0WU6z59D/KWSwW0f9d/YnR0fEojbgr/dcyU+9+u6Pcv0X7YCs0N9dTfQ+AaPSdr16UL3HgmTkCNOPDJJcOzp4kHBmqEum7oiSqgrCsBTyCvGJsRfBjNYzSsDEu6bkR4Kd4laiEE/xqX4wMEa84+7ZM758Qz2Y7MRhWm2cIDpQCSiHMKh/Y+RBu08bJFUIlvOHGjBCJgk1DivFqYwjjumuqge0gtNZDSUOBsEGPZm1VS7CCulf0dnuKPTd+K2Qsiu0jN177A2CP+jqqOLLKVd69S7fw8iEhNmrs32+Oz1+9g77hLF/99yI3Tj1340bqoE8i1XjhOQA11m05Oq7uxM6K38NrUNnII+TR4AGhUoAVBrlbnFods7/1f7OHBB0B3xt0YNER3ybgh4dJDp5J7lMVwG5Zu2KEbt6J8NPVEtUnsF20sgl30bXzlovxpLrrkR7R/lj9X11TZ702zUnBv3uWeSk3B6VxFZt5IDMwMPZc04YCycOyBUa88kJ71dAwRGrY/S9V6IqJxGo7nQBVLFLvCdsGNEQOpsjy3lARRYlMMdoSkBXEQ52kf2B5UDuPJnETb6haGFlAIPoAAA2u6lW8Hsl+rxb0x/p9y/aAZmFEK+G+EzILFTKQBQh+bVf+7W3MJkFJOeAMTni2ibkVSc5J4DbJJSqBTjjCnsf2o1wn83COBmFsZWQJfj9vkrE9jx0FSHH8JnxvHF5IQQzTvZ79CMnyuNLU+J9/F7ddHEiCXLUK1zhoMxxQFLpgoFhLvxN0PibMaBPeJScEMLJuoBQovvlcCxzS3AQjJwc1/3Wb/3Wksc8U0b6KhENXaEjIXUNzSoTrcLTO0UUJ2TmNF4VVDulclKq9eo7XT+KdooqiFC9QsuhhCijVWOEMtCskTvtv//7v9+U5Cv9PHmvNergv14Cd3SvdUGBixS7Z+ewnLy/r9MeYTXOEskZ27MKS7OIiWczEp9sQc8TyUGzYIQyEsgI8kIlQcgpuYMbTrZcbSJ5immsilec8v5n75Z0Tbbq6+gAx9l9nA+c9FWEbpUrNItyz97Xy37nurvgxSqB92Se9J+uVrxmV12tOyBXI0D6sztDyPqS+yYitWo7uZ97V+XE6/OvUNlOnAXPPs3POa361ccueXoB9jgcijz4Zjobc0DBH4Cv/YzRQMeyAUQ/2F5sPfJdtOSJZv6sJ7qejSqPhE3hnShj2CpsPWttFxF8oj8f4RlftAMyS3A9QRJGg/8qV52SUh1BOL4i+69ONKVBiQgR7hqhe8K73T1n9PuVfkDbZs7N6NknCder2ETDCwAAIABJREFUPte1ALGRvAXtZdgIwwY55WwwcmxyQsfvhAxDg1CAikhcTwQKV5MBJuzKKKmn5BJmvtG9nMwZfWB2Unetve89qDGrqkijZMBXHBDjuTrsr483JIlRPiuzuXNAPO9UQRl/47k712FmZJgb3N8cRnpnva/u8V7lPCUX1kp4DA9Or7VEwe2KEniHyApDb+fs3P0Gzof8HCCKfr9ns9Y59uYNSBKkvaPh0GlRC/uGsWCeThK49Z/Dbn+nodOqhvZkEyWQH2EuUa5yaKK97r85SSpkMXz++q//+ri6Yu8jKpfE1VU7PQk6zzBGOcOCc36aSF8NU86Wfq0iH9a2dWsMZm133lG9bxRtsyYYZpyQO+1KOfP6fPIDSAZFP6kkVqnWd6PLO0OfUSwyudPvp5Gf06jSqT1FF9G1J7bP6bxgM9ArO3rliPFCnqLN0rOci1NKExqZ/e3epxwQctE6NkbJg6Pj2IsoV96HqZG8ZhTZV2ipd/bK57jnwzsgMd4os1GYfRRCHAmyCBQorMU6WoxBtYURd5u8TlZN6BMBoUwZP7vmPpu7VvIZ3YNOxHhgoM4Ok/Is3228hBivNkY3NHbVTvshGqAkozKjJ+cciAxBMDlwd1sqO0EzVPNhdMmdgfqZ75PzOe6+e3XfShn1BPMRRas+e5SsuaI5nEQCVxWxGBdynxganA8CcVXnfZaEnm9YJT2q0sHB0qDCjFIRjN2ZAtYZBVVP1c77OIeQ6X5OyCvzzAlnbIgo9qS+6mheqYilP4x23/F0PghFxmAXxT1xhl4Zm5o/4jk9T+2KQceAFrlloGtQyX/7t397Qyuzr/07mS1ygkr6ZGMYQCF3cgOQYd3foV95NiTYd67aaTTPvoHWSratFXeujAujjU5Fy92h/pxAtJaVocRwRDPs+ZWjPvUqeq86H95xhx5pTfl+OvzUDkhhC1ExBuw//dM/Hd+bsVg5IH1vreZ0Vnyk3nMlqnSiRxjWQABy+6SdyEfyFGVZdGDVXqVu92ejuYlwckBEKDgIr7bkaopO/ehHP/ol71BqXmMDspnQ6O31q5TxV/v2Oe//8A6IxSfXQojaJPVmkSiPVhMbGaAcltooCEgWoUq5zM6BYDCiJwmLn5Qz9B4H11QFT+hKSoe0zwQY5I9hwDOHsoxOUOdUQOI8n1CZKfCcnAmRpUBUB5qdyN7Hj/LguFCCvvmpfngPLjcDcIWI7Or+n26O0BQ4M5AGTiRHTFj/PapgXelX+PT1npEzcRK273xcTqPzaGaG64zWkL7MSkTOEthXEZcdhWCGho6iGKf8cflNK/4/ucBwtR56RM6+EaVQh33VajEK63VEYzF38sHqCdE7h6y/Ew/ZM/RnhTyfrL0cxihCc+XMA/IDTYCsITPlkDm0c+e8BOELmDJaP2QrNF/lMQj7CFm2L1ATOB71nZS1yDJ5X8st5yyYJ8sZe689parZrtFNHK1dpG70HE4zes/Iea7XnxxcmuvvnKvhXnNhDNFDTpxg6wvFddd3zz7JM3BdLSTBQGZ8xkgbjR+duEPG3VfXy24+7Tv6U1Ttydbz1kbPHhWssWdQc5WZPrFH8twVhUeUXaRiNba9fzN69N3+ef5qrXouWcoo3zmBwNnf+73f24IFp/NpvRprkWlOsTyQV1v0GQcVgGK/jRLQd7lQr/bjo93/4R0QlA3OgkoDo1rhJpKhSalpEoYY00FlKHRIE4qPBWUxo9FAzCCsqEKjRhETyAw0GzYGAeMDqghlggAJd46Usw1EOalMRWlSlAweiC2kg1EcQ8Y3/OIXv/ifRFcGmf5yuGzSPN8zKfi///u/f/sWgtXm873VofKNFvfKCdEXmwuSm3uf7odxRXmSZCVRm8DTN0oLsk5ISt7eGTcnmyZKDk3KNzH68TvrSfUnz3nymhnKNDrtPu/dhZy7ktqF5VdnwaxoXzNnYoXGjgou5LtWFcDuHmB4gszl/faOtRhUl/EiWrni15MhDFF7cIXy2tv2pHVe25XkzTpOHLWf//znb3KH07SLAuVeUUwIm/wxyfNkzSnlKoYEg7gaoGSU/Sl6NTrUMu/uzuXu9F7vw2VX8hIVUiPzyOR+yOAIEEqZcIaCOXoyh8aYiTaTJbv2Cv2KHgKWnLRRkZTZfdYrg6xSA2fXWruenVKlJ31Zya/R/ac5LPQip/0EANQHMurUUSArPFuFo9FeNg6qtqngeOKAnYxTvUbRArmjs0NcXdvlZ6JRIionNLD6vlEBHXvOXNvjJzSp/jwlaSuY90r/8mygKTlZHdkU6ZGDtnM+VgVars5Rrk+FSLJUBbCTfZR7zS+WipzTus7CNDDuqOH2ftcbbFERTA7PqzZRABsRSvr1o7YP7YAwFih2hgJlQAHebRwZCCMht6tWdPcdH+W+3QFDd8LSH+XbRv2o+R+EBsGIwiHCdILQvce3rU4NXtX63iXd1ROP1TTnaK5obhS1wzgZbFWorc6zWCVv7tBYxm8f9x2lYYSunZzSe3rQ5mp+d4cyogVK/JyVrTXPFPqogMAq+pQ68JSD5MgRJTT5FOSWZEqKzd6OU0E5Q6JFG/TTH4rvqvI65buvkls7yp2Tz1djz9mmjGNc9XKfs7Gtc2KdOGfJWD3VjK9oCxmyasYNwLGjro6eARQT2SYLTtrVUtahCjLwjBcGgXWhz9aQSJRIF6P4hCabPnqGb660FPKWw1xBJu/nEIvwk2knESoOqOefnKJu3ABvok9XkHwGq+ga4FCjOwCE9thVI/9k3lzjnaJ6GAbes2r2MydJv4zZlTzK/twU0FGK3vMcineHKpjnMqhTTttz7N8ra2f23dYKqjQg1D6+8t39sOnTOdldpx9Ab396s4fIY3tYxDbytup8dHUyMBTOSkWs+a4pfsQmRUG+Krt33/HRf/+wDojJFHYkKBk10HLGFmcESoZTxwDjPRMgwrVKGaJUQNSgaxwWkQIK+mc/+9mbN40yBRm3IaFmBLTf8PIsLHxVSARkama8UnqQZ4LPAiPQZtSMz7EAGIkiL7jRMwGx4s5/qj4HdRW9Mk8QAJQPQiUGWU5oNu+Zk/BhzaO5Xik3QljIE/ID4YJsQh+sGaF2KLMcEQiV/vh3YV+IrgTa3/iN33iLRHXaDQMS5xVd5o//+I/fElLTVuWTdxQJfWDQKgc4aoxu/UUrgoztECLPMAaQK0obuiwyZ23Mkn53hv0OjWW4/Z//83/eTmdlTCQKOPqeWRWdEwdkFWEQ7TCXBP8qhL5zqPQ5xpy5823m13q17sig0R5b8ZJTHUiEjAJSRUto/nO1noyaynmiq849yXkrMweEM4u3DDlM260h13Xnj0FOcTO2RbVRMDrtpCOmjH95FE823y+Pb5e0SkaotneyB3v/6CRR2iv0OBUPyZw773tifBhH6MuV8hj5PMtNfOK9/RmRoeTzexaaeKrvEq5Vk2Oj1D3y1POfeA6HjD74XGvrzjesKrD155GzdDabj91w19CnL7Bq5Ahp9i+ADyOGMw9Q0UbyTzoB6ht9QY+ITnDSyc7YKXK3RH7o9xzozO7loGF2WO/YI+yDH/7wh280dzaoedMHa4wtKgINFEMjpaNyDfuKXc157HbLnTl49Z4P6YBQ0CIW0EHGDgOCsc+54MXzFIVKLSrooRwK4VgKLYvMJFtokhchsnIyCE4IoQQgQsyCMFmiLDxai4IjYuIIjFEiX2g1lCTv18LxTn2Vi0KxfLSW2tPGLApdvyGOJ6d3v8f32MiM4DiG9R1BxG0qxjgaXDa0jSSvhDLmqNhIq8pRDEHrhSHlXvlB5q7mZST0P8uxkSAtfJ+Qai0vOaIPzfIXKvKRcDjnq1LTVKwxX7NzQaw5RvWrOQKzOWVsc9JW0UbGfSp6vLI2rEHo9YhaOTJq67tWpwYbH84Z9NX87PbkexzK2BGw2ncUD2NMHjGyra0r59S8Mub93h6pMydJjLbGFIcIajurhjOiDdbnzJR9V+ar77Iu9auXEWZQPFUmM+8nJ8ilXSL3yZkMs28CWDA8rrSTHLErz7tyrTlk8NCPmc+rUZkr75tda09bk9nTV8/aeKIPV56RaDJ7gyEpSvTRGhuAHKYTT6JPJ/333QDc96Czef9VFgcwiqzQL8CC+djt79F3Bhiz9tmLwBmAFAATYEMv0l3AMRE68pUNYs+sihzpj6IvABW2Knq/69k5ZB6qITBUyXz913dOoyp95JUy8L7PfQAltnKiNykAQX4DCtDe2bHsp8+ldzK2H9IBwTeW4MYwhIRR1JwMAy38y/szCRwO1AhIpBCnBc+rE84SdubEWCQ/+MEP3hLhINlCnAxYyszvwseQYRPGGLAZKdQf//jHw6QmqLn3807DEbZpGfME9KpiAgViQeln6j+fbOYnrhnV/L7DUV/1hSHHoF7l1uT+avRxHkVkzIcW9FhExLM4GKlsRuH4NwY6ios5gEQqGSlczdngMKTZqOaLk2mOzTt6Ra3W4d84OBxIG5RT+r3vfe+N029t9aoiVekROtZKNbKgEkFC0o/KbzcXqqRAWZ9EnFI6+O56OTEa8+xdxa6TPnTHrt4zK7Gda8wlYW8/j5o9bB5EzryHwOW8ua+3K4bwyXftSkqL6jqBl+MBSYOEfS6qYC9CADFzEKo13x3pEaq3iiCdrCcyEeffXrNXzXsvubo6a4U8XZ0ifjJf/RprirxYRUDsYQn+yV+58h6GgRwNVfCuNmAXEOVuWdqr73M92eZbOdVVzu0ioXfetbqHASXfp3PyT8vJ3u0Pucpo2xWrGD2/7pmnDpTUH3Ltah7HqH81Qf/VYwjyfPueHhYxPa2EeWVudnIFsGxtyoNjfJNpGDH2LPuO/qbnObH2E3nNjmSD7FoqOTL82ZpkBWodB4ETYJ94D0eZsylHjP4R3eU0jejI1Zliy7AL6ASRC89gn4qukIMprOOdgEr9ZifTJ/qCdYAtJMrBFiVXw+RwjYgLgFdRFu+4EoHdjc2d3z+kA0Kp8QIpF6EnB8cYVINmAglu19jQJoX3CfG04BkYvEALDVILaYQq+zeGJ69RxSpCS8iKISuMnhOzDSKaFkdn1BjJDFrolYWrpU47zt8IzXWNxZKKULxo/Zrxyu9M5Mk9XQA+7YCc9ME1NuhPfvKTt4MQQwVDaeHExSAXgTLXQo6iWeHTi2hxNjgnmYNqKPVvsk6CPFlLlD/UgjK10Tkt3svJMbcMQc+3lupzc3CSvtcyy6MKK4QbZybc5F5meJd3cDqO9ToCz9oT6bnDyyXUCTpVpU7qj69oZif931HRPGNVPWeX5Kx/7qekfZt9j3o3Q3xmZ7WcfEu95qSkNEUvxA6wUHyCIhhxja++++r1vXJVP1G+nz8xKhNa90gM9lqZ6ApS2Ssa+h7rWvLrTFGSxZT8k41MQnVazQl5Ifp+p9FRAArGwJ12p4rRnfe4h35F+RSx6ZGs0+pWd99d75N7wDGWT9HbLsfslfd7HwYFg1++yRXZ2hOkr5yJMuuzZ3Je9QNI+wqARXdx6BLtPi17uxpP+100BR1eYzBz5l/pZ30fWQ5IBiqP9BT9bF1yFq1d8l4EF+CIWo+2FbqgvCjRCrknjPf0ebdeAr6xFeQHkhcBOTkAcZKBsfqi5XDkRO5Um5M3haXDtgWU21/mwLxi4aDusSHIIXYKWQigAXgCa9hP7JuA3jn93RpBVdUnzhdbxjUB2ti+vlkk8XMBXxnjD+mA7BbA5/yd8YjHp6m4BYFnPEMyGamjigkxWhm+kHXoNwN1N/kEK2OXc2VRv0KXsoBVnKkc1J70mXF1Tc+vERWA9kMWKucQwmDT2ZSiOgQjQw/yQdHaXBw/xklC55Vek9rv+kfAQxZ6I2g4BYRJasqLcCUnZOWA1LMnGIecP/kJeJSiWAxUhrdNKbHOZoUe2OA1DyHGV6JdCanm5HQGBQGXRnBI8rTRISA5kM3vowjJK2s6vHjvv1OysR6IdOJ8pK+Epbk9qfFfvw9gQEmNjIl63azk7ypJPvfncLscGseAATysmrmEEnEK7rSuZGbPiIKU9+HPHST8Tv/6PVB0eyCJrvaxPZjKgH2dpvJUnkM+kSH/9V//9fZPnFcywDNqhHEXEapyxz6KAzNDvHM9uYqSED72E2PiGRQ9eTNzQHZ5Wrt+9HHcXT/6HXJLFr5HToH9NTpks/eDXmJcvmdj0Mo7UY5+FZEK4IDW+5Sxy7BEiwEUej4WBqPvpI1Q+lcpdCmsYj+9CgCRvYDXXqL+yvkgfRxGkcor5XR34zqjYdb7UL6AO+yO2VELu/fsfq9jH4cQiyNFYTjrxlarRyLU8UlluNMT4Xd9+lJ//+aAHM4cY4uw5WVS0KkqQgH3A8n6IxmjFCtBqv69RXtS8UAEiEAVkbGRT7jOwoscotoYzYzhmnQ8O+chlAr8b8iXSBTHJ7xCf2uMA4LZs40Hbz+lDjlanAUGvHdCuwk210HpR4a9Z8a4T2g5dd6TsEm4GEeGYjiThBIDmOGITtc3tO+gRDiOWiIuqRTWyyJyTMwpB6TSvTxXLhL6g/nkTBFEkr4ollmd9NHyOj3jYrc0awJcRSc5UqI+J8YJpYYKZI3dSczz7ZAWTvWuTj2USWRL5PHkXZxHjmwvMsBA7A5fHyuOMHqMKKjwOAqFNbvLBzGnihWIvJ3yl61rTi1Hc2Uk1XmxP+wX0Y/UhIfaiYqgG9qHkH3r277PeOmbJEXhf5HdFHKg6DwTwGENa/3aPka9PGqPKu0iphXhg+YDOKzJET3vJNoawIXMM1eQ51UJTHPru33nk020HNo+O4TQmifLd+t91CfPFP0G6Lzaruy9k3cxmq0d4AAgZrdHUV2sw6cM/tpHQAijzr7a6dfcZy9YexDkV+hJORuLTK/7+ZT+tkLp7xj4+mNfQ/0rkHXX6VpRGo2lPFsRwCtjyGGVjD0DYF+dl+p8rdYyGQtAkn/xnlHleu6T+Qaq+X5sHXai96Nj2RsAp5QUtv+B1mwVtuDo0OyTvfq1XPPNATmcScqWZ82zXRlQKa9JkHMyhF15xjYgw8mmoIyFdFctCX6QH8YzoTGjd+U5Np/IyklZyFmSLKNEiJ8xJGLAuGcM2CjQbo6XZCj/rT9+hzJTWpLc/RsqEwRCJES+hv/mXPh+RnyNgAgzGlOCPsmsqUJGwTEw0GcY/OYgDlAiEgQ6hU4geG59nnHxHcKkOSgsB9cx8IRAOVgawWn8anWw9IegRwPhfIowZOw8E//cSds1IrNbUqszMVb35gwaDqFxJJRnEQvK2LrheOpfykwSloxwKI0xfOocFsag9/Rzc2Zn3+zGKL9zFPFd//M///Ptn/TbWrtilODRpsqakLS5Hh0mWPtkjlCCgAAcOXuqHnbK4LYvGEmct13kKMaL91JC1mWMCk6s91lDlL/IHpqA6AQjHHVQC2XKu5N3ZI/kzBv71prgsKRQgHHqOUr5zu5gdIqVfUxxplUnAj3Lnsy+IutyUOzo9OvVKc99LRgLY7QzgDmY5N2TZ4Doi+9g+M4cEOvBt99pZCJZUqOl/Tkcb+POqDmp4W+uzSW+9+lJ1PWd9igqiEgwUGk37rn3CcpO7wf5K9Iud4Ku6c3aIgvIBdHz0TlejDtRMWNypYytvendHI+Z42t8GeczcMdYMjyBEbNxPDXwyRRAG2d3tg5m5/eM1uZpZMu99ComQAcz+3PJG9Tzk5xWY8cYl/N1WvIYoOH72Vy7qnR39uPJPTlLjoyrrR84zUYDXLB12CqAT7LbHHGKgGmVnnoSyT/p35d8zTcH5GD2QuNR+hfKN+PuJjTHaGFECAFadBKIeMKpo83wkCC1aqhOQr6oVzYtBB4qtWqn1J4ZJcJGUaKVkS/fxoYi5DleBCthyKBJ7XpGEgSMgBDKtekYewQSjiPhRIlCBBiO0F6OV60iFbRInxg8ogs52RSyLqchjeEMRZdQRpG7TrUajoP/J9g9j7FDYHmWAycT5VhVTkoybkqQciB9D6OOoQnRQMvw7RBSNDwIuesJlVmFoNl8UaCjk1Dr9VEY5n5H1ztYxt/pSyjUf/3Xf31zHtGePrUyY1BSvPKW/DdAgoywdvytFC+nxNrmMFh76B6ckhyGlfLT5AwDWPlvzoe1wbEWnbPfUHzIIFFBRpU9OkqwXDkgPT/E4okDAhxR9CNABzkBkBA15AwAAqB7omJpVxyQ04XKwSZTyOcnm5PfGaEjB8TY+1ZI550mAgjAWTWygZ6Rn6hsJhm8c5g9j1wlk1Hi6AKGENlXIzWeQ45aD3QQMINMP3U6er/vluEVAbKe4kBYOydViTi8QCP912+g1qzvKZdNlxoT66VWD6TT6HLGs3FA0TxBze1Z+5eTQ654j+fQC/1Q4Nk8mxf5EaKz9lHsA3sJoEGfGqOREzZ6pj4AzOhM4ECKI5hvehgFlWwQNT1teabvRI22jugk38oW8Lyc3XL6TNeRLeYDeMmRA84kikaWcYLNB7DolbV5pU93r7Xnkv8BoDI+Ihz2rnVCJsd55ISwIXIeDzuQU7MDr+727Uu475sDcjhLjAYGMmXAwO6CIVxH11hgjAZGMadFFACqZnPFoBUmZjQQDAwLizac+CROW8CeAb1WRWGGyOUTTqg9BAdq1XsbtASgMYMGjYw99CZj1A+Rqs5RT9rjcBCgnI40m9fYGD/P6/XoCQRCzHs6x71O/aykZJLMCRFzp38MyeoYjcrJ+j7IJEFLuDI6+jjE4WMYR8Drk2+kFN1zR8BDmkR3KFPRp/5ea9I4vZJTdLhthpcxGEW2KEzRK5EGjqLvZVDUPKPULWd4oIpR3LjvlDTjkxMo8iYxcxVVZHwoYGBPcSJHyOkr37S7V8lWYw79lrdACUPLrCVjwfgiC+wXCo1DzFhVuEL9d443w0t0Q7lo4wGll28hOslgETERTYQAe6b/trZcSwb18ekUrEQsXTeiUXGGzBFAIgeakUnea81StrPzIE4oWLsx7L/bj9ZATre/ev/oevJEcjk62siwJUc4iIn8XHmnZ6PVraIajBjrw/Ohp+YBmNK5+lfe+97XXqF8ntIVV31mCDPec/YBeQdU2NEr33scvj3/446AfRs9QW7QMXQIh5Q+9G/WMRtC1IdTVM+Sw0TBgGBDAIbI1lpEaBYxqlUFQz0HTJOZuxzIjzuaz/XswzsgEDWGnMUCLWCoQTFPhQ3lRCET7ASXvxl+aYxHyp/Szd+j4WW4SAgPlw8KAIF0H0FImXsuZFLkAm2Ioe/fId2p2BT0P4fW4C9DKxkSDEVog+/kQTMsoKIMkZNQfMKx0NN6smsM2icpN6sliPYjbIk+sjJybXjXoTUxZGxWiEDC3+aOomF4McgZBhSz6APnBH0I7zL5C54n8iKKY07yu7F0ngjHEUI1Q8wII/1BmfNuURvV0PrYu44hod+EiGIEQu5BMqwxfeDUMLYZm9bsp0LdoUqcD/0gSNHSrG1jYq35N/kCKSNt3Rhn+wwqs6MHvip+jA1hLspk/FAqUED8e87+8Y5et5zzr58cCA4WxJE84FjszuDxjcmPAh7Yu5+ycQjseZVWOAXmQ6RCpDEHpKJzQcnsf842BFufrSFoJFqKNQZoYOhbx9aUefS36CMHAToPaDD/IhFoDDW5fAZYkIXWvP2nHyc5Ds6F4Ah1ulYdW6huRQKfGndKnwPyZDOOKDapcNifbd2p4Hen4cnTCbtohu/ieCbSxfH76M3+IpPJfsACmRuaDf0jusCpe+rAXjKYrCfzyRF7B3jxrX0bgdEIsNvodXqC86FxNOxJ+oOuoTeBQKjEHJJ6lhzwiwynO8hethm9Wlsvae43MpWNQndxQNDByRg2zJ0k+dizsSu6PcuOih1LzmB93I1ufoqV9CEckFq32WJANSKwKGCGvj9QDoNt4A2ohUBJzxqnQyhSKBrCystlCM6aiIBQJSVPic9CseG6cyxyaA8DwkTrD4XvXTi+DAOLXjQAzSKJ2bxfhrnredzyJhhTlLQ+Mo6Mg++GfjLMPRefFUp5Z+F+isX07R3/P3eWwpWIz3kmdDgo723U17G33gkhkR8Orj7pB9oCg58AVbOcwIXocHJdbw9Y39YYAbxy1l6Za8YtIQ/Nl+zNWfZOBgsjXeMIpW45IxddyL6ACBPoUCgOZmhAxtc4f4pmj+orNLcKdwa7U9/1izzgTKV8bKgqHAg5LJwQ64OT7hkiohxDc4QC5N/khngmRULhoTwwjsk1io2TgUYD2QMuWHdAEpFViDkaj8gPtG4EBOyq8nAcRC4o3h7ZoEQZ/xS4lghxH/9dzf6788XgpTc4Vk826witjS7obURLu/JudNqM1+g+a8o61+g/xjxgY0fXvdKHL+Fa42Ddm2PrbCQ7E+UFSImSvndE/0sYt299HI8A/ccOi/0ossERZsOhj4u+o1yihHGSU3iHHZqz5Pz7P/zDP7xFrQFlKhf2ku45mJQeQgef5QmtmBizObQfqj1LZ87sWboj9ixwFvvmo9K8PrsD0us2C6VyGkwub48jAO2grBnerqcYXVcPnMvEQZ3RGkQS7p4W7T2oIScH09QFQyHybMMFhMzoI7Qc2gldVOGFM8HwgFRyYkRHIMKQT04IlFoUA9Kr8gXOsUVPGHNscLrf6wAZ4xs+Zv67RowsbkaFP/77I3vXs83se+q35XvzXTuq20rQM/RFRowLh5Ezu0M8Z8/Tr/zR3zru/nvUIObWG+fVeqGgGZooPP72PIYzJS8sLVJHmRNYBBpB515/E84jxZ7x87c96u+si5PkYYY2Q9ra54RzKhjr+kNgMr6s/ZwHBFnSd05JDn7itAuLQ1s5MXIoRMl2rc97X8+7++1xjhEHAzKdMwJyH+UmSsPRI6f0eTZXq3f1ftYxzjrY9fXkd3IVONKpkLVMJ2daLluckCS6m6s0a6eWnPTv5go1jqP0qpywboFP1jdnDvJt3TyGhLKdAAAgAElEQVR9IB9HHMWPfumNYy/CfYfyRZ9xbGoVo/58wJW1oxlz+kL+16tjt5ODWWu9mlWV8VnD79WX9NE+JxsAEUAJ44UBMKJMAkk4bIAWcvYkh2S356r+yzxnv2U8TvbVe14TuWu+Ihcid79UnWy8ql6pOrqO5Z25sG/94UxYT6LQQDcgNrlHZ1s75huIQ771s+TYXWxRoNnM2Y0DYs/SX95JN9nL2VtsAcANUPmkoRij5Cp5DRy803wTm3Ek0+4878l7PrsD8mTdZsYBRXl3ourA4t1KtLwq1MINTgSFocch4lAQrp4rumEjoTpwJHjMFgjkFKInv4CiVUWB4wEdVXbUM0VPKHVVkJ5qNofwOeOJYvffBAAD0aasBlQoa9ABfddnaMJJ2caT/po7tBp/M2CE1e8a8PV9vofCYrD6ToZXyrTm+4wDwwu30/gycHfvZqgTYCiBHE80GGvAs5IQf5pIqL8caALLvBt/AjJhVt8ADdQ/xq9wsSjbHQM3YyOCQFASiDvHC5rO6DM/7tM335qkOvdbBxx3/Xpijcaw9e3oK7s+ztYY407kBTLFkCZ3ohTsccKZQY0KNkK/81z7mIPEoBR5oKgYSrVZWwoviF5eLbcKNdNHa9QYcw7JkIyxuTb/9h7aiUjHiEvMWOcouT4nm8/GxjuSGG+cfR+ZVKmHQaX1o0d+8lz32reRGbPrTuSAa+wr681YAG2MR2g9FRQ5fd7JdfYXBLTve+9TjU3+y53GmRfF6ga88ZLTJlcrUS95QJxu+owOykFxd97b76GD7GOyJfLe/NsTPa8lYAUDhnyz5u0TwNp7RhyMNfAGNZPMluM3iyDb1/QpWU1f3GnGg7w1Ht4HIMkBpp4XhgOwxn7j7KyqmN3pw+4ecpDRTDbQzxBwLI84IamQSP5icbAzrqLe1gaHDrVoVGXQmIiwQtSfzKEDFEP3jb0/1qL5p1/6N/h/80wG+lYy2/640x/rTMTavNt/u3OidnMUGqr+yLmj970Drdt+Frk3N6d7px4vsHv37ncRcODJzp7ZPefp3z+7A/JU3WaThTd75aTS1WBCjz3vaf6tTa5cYhBf+SI2FdSZdw7F5e0y3vAOcRZtfH0hdPy/UP6rSYlQRDQYfEjPJcgYDqfl8TJ2DEJGDiVFMaEYjE7NPVm4okDCnCJQNjFDDpeYAeWZdxpDU9KuP5R90KOTZ+GBcwhXlDfr1xiGb8lQoqQpKQriRDAyFkXDCCm8VPNwgrIad+vUOuFAnFRwOfnufg00kmISmYzC2z1H3zgi8m66gb67N78bA4axeWNw58TX0/vNNeffnzjTq3sZgPYiqhcaE+e6Nw4CR0ZInvNJafXcHoayCKzvZgicNEYU45YyDPq3u88YW5sM2z42HG1GFXnztMGw69fd3313Sh8ztIyjNXC65u6+t97HsIRadqfePicLeqTo5J32JSNkZLRa24wglEhGFbks4i16BnwhD1DyXpH3wCzrizPHYLcm7sj6RADsEf0DMnDYXzXcRmNoHaAQMjYl/aOtjBp5izkQxoQ1pE87ucugJxdEnABRV/QCZwxrYZeX6ZmebY9edQZ8qznChqAXOB+nc5Z5IsPkHpzSf60NTi8HZFTpk+MDHEP3fEXXWH/oTwq0+D42W+yPE72XdZDv1Bd2mkiruZ9VKe3rh+PDoWIjYJq8GiGoZfvlssr7NO90BkYNB+C08At7gBy4ao/N5BHbkg25q6R6Is+evOazOyBPfAyDQNi21lh+9bnQDnQof79XC2JoA9kEylaGNy5x3aaERDDyJS8xohmB+kUBXG2UKKcDf55gzMa/+pzV9b7FCegSU222U8EL8fBdNm09ZwU6JYFcMvgKmR71ieDm4DHw7yCmBJyD4eQg9AYli0HBaSLkjSejgRA8oSp4hvCqPA2oT6dAnM6LfhozivrpyhoMJ8b0FcVQ+w3t4UBCfq42c89Z925h8865XT2P8W0/QdbujKt1LOIiwlEbg1DelnVNqEO6ajUUCoOxx5EY8YRHfcZBhoLf6afnWWucECh7mm8nu6wryvVkPV6dn6euZ4TbA/4wgp4Cke70D2opstXHyzokh+40kUrGxypSyXgh88lNa4eRRz6Q09awObwi80U16EV/PC85FXf6v7pH9JBzYK3PKoddfac9hKoMiANoATFmcs21IiVANH3h9AM+VgU/UGTNJZ17Ry/4Ht+KfrlqIniAGzIQIHUaveUcWW9ygMjAu7JX3ziJirdUyjYnl4wCtAB4GO7kmlwj6w3gmbL29gFZCACMo0emoMDS81cah8Me5wjTyU/aa+kHmUxmA2R2/SNrgD6+j7P2qu6s53vZ68bVfva95PFpJUDj7AyWp5wPYwNMA16vDna9MpdPXfvFOyCMapw6aPOTDb2BQXeKHjz5bkIR+m9jCItDgiBvDF7Rj6u0Djxpi9rm5/W/ItBOv9O42YDQ150g8EwCicfPAemIGpQE+kJInBpSDHtK5q6CyXdyoqAXvXFuGCvmCMLoj2tFbnZ9ZBxQmiogBX07HdfVdYx0yuZE0RkXESfOBafJ2PbQMKHpDJpXx5Bi+4M/+INLNeh9JwMM9ZDzwrg++S5KjfFi/vsp91fHOCVZGVdpDDrIvAglp0GUrB8Qak5FxeS37ELexh+1567zkX5BiikYxqC9hI9s3iToXnXcr47Tnet9L7lkPCWIJtpx51lP3sNpA1rUZhyBIzkE9er75AWuaFQ5eJER7Vp9QL2y/tBxjQ1nuDq6sz5Ye8YTFZSh+amavpIj5Lfywa/QQjlcnDEGMl0AnPLcWcuZGuQxKtaKNs35kIvzqvELSa6l2Gvf9F8fOJWMdc7KyR7kJJo7MoFd86pMSJ9Ez+TIxZYRXSIf2ROhq1s36SMHhCFvTo0TOcxwDQ3U7wzrk4iBb7DH6UvRk1UhoCfXKiCX07cqpOI7UN/Nz+6Q51nf7DG2lbFUJMT3Kh4iMlcbh5gu27EBUNA4tnfKfK/GTySMA/SpKnGezuVncUAIdGg+pOLV8C2BjX71dMPXWwm9K++D6Fmkwuy7sO3oueFfEyBXQp+EXwQatOdzNOFqRvFJrgKhC31MlR+bkPCjVDhOpwg/wxr//YmGY0qg9MbhgJ4QOIxM61i/OVyznA/fw4hB8eBQvmrYj76PohGB2TVKWxlLikROhz8EVIx8AhTN4Il8Kn0xd6OiEbt+Xvnd+FIoFP9Tyhu10NkdSbimQOVkkTlQJcj2aUnw/i2UF6X01N5E1RGxS7lH8hXKB6BBN7Eu7A0RPdQDTgu5RPmSx3LO9IXxx4iUw4LXzNBguHFwIKX5XZ5IKszUtbObs5RrhcK+6iTu3nX1d44CnVKb9eTf7uwF60c+0CwSHNSULCA3GEX46In2+Z0RuAPCjCNZb35TnfHqtz9xPQMHQAYwuEtftmatV0Y+EEQOCONu1oydaIHoPp1diyPUe1BJOZJPGHfmVXS4NvNEP9O71gzqDUr1qvKZ+8kq1zr/hUx4SnbVvpkPlZ56A1bQY6J0VyLMu7WSQyDpc2PxOaKa5sJ3iaC9R9GeUKvybTkzDGsF3YnjpXHGJaUD+VaMEPNO594FOlZzwqnhaH209lkcEEqORyzKcILqzAYNYiQh+z02rAU0451encQkWBEu4bKnagWDhtA+pSqdvJsgpIjwWwnzz918G+PIJlx54BSDKAgFyumQU4J2AI0xdhTazoNPac6njPtZBCRhbAYDp2NnhMplUXoV8vQe6zVzDMUSsdmdeGuNGGuoG8OHgaM8bBwQ0SM0gKca45dz9F7N9xDeKeP75HtEO+L8UqwQRAa8CB/q226sZ31J1ZSn+qqfIk2MUXMropX1qb/2FG4xY0SlJ/POkU4FNEABOhi0jGMCQbQO7EHop+ou6Ib5XXUi0QIItVK/J0YypSzi86mQ0Ktja04V+qhRTA4ng/hOO6FdcOKcLcLpE+29QpUQzaYHVb6TJ/BRmjXD8LMmTyKXtd/2mGIPcicqnXV1WrqoMmcllDCIfk2m5jhbo69GPtLPHgGRs2RN0++in5wQ87krxMEWEglH1XpPI51+Anb0SAxgjy1GNlwplrJaZ8ae041ydbcS6ZPrWJSarJo5pnfeZd+RjcYOPY0MtI9FvdmkQBb72G8qZ1nLO2aEe0Q+n7Jd8l3eq0Lhe6YT3BlD93wWB4TxxlCEbodrSOhQnLxW/FdGu4EjVP0bZVjDVxYAxcDQfrpBNiFeVytgzfphQQmjW6y+yULj3EDOCR3f+xQ3j6GLNgMR+mgNYgqFmYXns6khaFAja4Iwo2D9xhFZVcUizCHgxvepRjATKL1RZBBcfd1VX4GUEACfihIByd6V+SMwOacUH8GEY54SofalPAc0wKea6B8H5AqP/fTd9pD9Sqa8V2PYMybIKEY4J4QRwshBfbtKORFhUv7WPDzV4izro/lDvxKpsUY5vqKvnARzAJzgUKCrAQbQIyho1B3/z5HLdRwWaxdYhM9sT/idYWlf+gaOWM+XyXe5xn3k0tNlc58auzynOyBkj7GcnfC+er+xtlZmhl0tSMJoNY4pQX0CSDHuIMzonCeHRj49Vrvn0duiaKJyJ5F748FBRkGiL8lVOkDkiQENoPIcVcJ6aWdrTBSPo8EJIG9QuOhbKL8o9pPIsog+XZOm3wGWyE2G/i4SjW4DhLD3PkWTGA0se69mDshgkaEndccT/ZWYLlp99WiF2bvtVQ4dpxNFniz0/9Yruc4hBmSwV0TQd7ak+4BCAIinG/mvbycy5el37573WRwQypuQYYATzgZGDkdKPJpMRhBFSggRPhRc9d4pBIjdeyBpDE5K9j2a75Igm/Ka+PGQ/qBENvHJWQqjvjEKbP6PrOQl068qA1GqKErmV/JkTuxGA2EM+J0CGrVXEkVncw3FY8jdbU+W0jvtg5wFid+rxikiOO0/yGClQnKsFHV4MleIAuCAPH2oGsENiGA4v2eLwQFMQFfjGAM/GO3Wxw7d6n17OsLk+faV/UVucng5/CK5kispTHtJBAJKx8BDxZLHAhRQvpwjyoln5Lme8iSLOFjWCjoD2UJex1hWbYjSFHUbccLtY07Ok9G095znnlxsfCDrd5pIER01a/YgahsDmbFsbGeyrT9D5MqYfzRDb/St1pe1tnNC6EWJ59YZWS+qgHrFTlB8BWOCo2+vG9cedbamzZd1K+8hv3suNPpJZBkgClVPo9dFbTjtwEQyeBWt53RwisiRT9UAuIzj92jsN1QuUf73jOS80ndzI2J7NSI3eqc9SyYCkoBTbDi5RQBgYBjbhYNKBrAnd/pBsQF5Xu8xdhwh0biP2D6LAyK6AVEzObuJGQ0aQSJsKcz3dIMCQyV2lJpX3stoMgaUD7oRw4AC4pQwHhgIV5Fi1Swo+qeT8V/5ztG9lAlv3IYdNQ4l4xd6iD4C/co3QbZUwxoltTOc/j/27l3VuicrH7+3YmZgIHgDBhooiEKjaCsqKIpiX4SJmAlqoIGBNNImYtB2ICatRoIgGHk3/z+fLUPK+tVxzlFzrf1+34LNe9hrzVnHcXjGM0Ypk5nJf0atYcjvJv3HuEQXGIJPNzx2wqxVyz36wnCBilPWoiXlOXQPAspOZmO04l9n3mkQuWToK5nGRWvc0H8Imj1I7nAs/R8DCVgxM67KZzrjnLG4xT1rnuUOrBqwWe8cPUfUw/5nLH+WpqR1JKQCOxi6V/JUIJ4MzJJXb49C6Ml5YBojxt4FAtA30NleFCnmzzM4kfJwruSkvGodVGmTbzY6J8ZGjtOPknpFzMgoZwxyL0eQTiD/Ocst24Fc8xyf8Xu6g3NN12Y1NgKjso5wWFt2CSBA4YyebWP9/uRP/iQV4FkZG4BALkCrvPjK93ufsZ/tx5MR6Dv9K7/LCaOHdiPWrfdzOO1RDic5Qd9zbsyxcy0nix5mz42ayJlcO85bdgMQiZK+a3uJA2LDolahL1xpFAKvTggzu0Ezod5XWkRjZlzoeDYFJKwcpfqgPFDL3WQwSt4zPktjuEFiWk6eMDyUwt5AK4Decs5muR8MQqXrzGlWo8SET68kU0LyTjjIK2NjyEg8bu2jKO1HWYRx6HPOUyTqiaK5myCznXBAGIgMgSd4xgxK72IgMqjJHigXxGpUoUu0ROPoRVONDmc/i48ez3XrOlrVO7QTTuwT45IHxQFhoMiDUcziStJyHUlx7uS+oEsBYegwRjkgRoQFZYiRPauaJheFcXOlT0/M3+gd6FgScVcQ6KiEZV5EGTkeV4rCeA4k2vezGj4/MELf6sa2EXGhv1prKbrMIcossbo6LlFoeqEH/nmOfokwcZBLmdV7B8RfKfLPBDL0LgVdncf4nKiXKGRphwLYOKjofiivK1cmiBKL0F25Y2jWZ05/fY0AB120lSwRwUG5PV0gptfPlzggs0mb/R7XU5Qiu3EcCPcZp997GT2SrGw0AqcMpTK2oCPQyJVbL6E2UBHoD+GGa85In0WHeM6iBSd4g9lzWz6Pcg9l1BojYSasCcEn5I3T58yRqiK4rDWSxqGJqhNZfb8asoZkMDZe2SgFVIa6uQPGfiNwOIAU5g9+8IOPvRo5INB5ijuzZTsgkE17P5PXPRsvQS7KgKtLVlBA5kyULHj+HGComLlFYaP0yQroLXDD5/SbcZvdUEJQQ17ZoPKMdtGPz9hK+q0IBhRzt5FvyqWjDEWT44FSpLoiMMUZ9HzncFQqNL7PWeW0yjU4He3bHe/q58nwMP5m39mthNV7HjmcjSzTzUrw7qLonE9n4xXOR8wPB9t+azW0MPILRZ7zNCsaQ0co/HElQjhb/5O/Z99hS+wCvfpkrBwGUST7GZOHk1HniJk/4OXKBaLYKyIg2Y3taZ/Wl3KSPfqMGilvkC6b5ahk9y2e9+kcEAqO4D5R7WaGIBIcSsqhpziskXRGEDE0IPUqLtiYwnOcEEbBzJGwGBAtnrTvMbIZNhLteg5MVIwi1D5j42jx+lsoCz4kOpmxMwCE4EWGGJ0Usf8v51SkBPc9O/cFEoqSsdNeGfko+ymvo0XnwN0XqWMQEXz2rvksK2dJYqeEMlvtgOiDPSzCdSU5DpKIxvBkC1Qbz9xec76dd2eVLBCKJ59EI/1prgl2iC+FBPHmgIhSZNOvzENvzZ+aIxEhpUTlNnzG5iyQ14qCMCycgysRVQizxPVQ6vY5wIxzWNJf0EVFG71ndHO3vcVw/czOR+wHxg7DjI4btboSlvOzyiyI53oGnn42SIGSy4DbaScul9t5f3xWBIocqhuwBAMDM4Xzx0lRwanX4qb6z+Z8xHjk6AAbdqizdBagkw1oD4gmAZrYJeQeuiBwAANB9TuRu5ntJzJnL52oYCeiCqytW9A45QeSb+iMAMuVu2qu7LnRdx5xQKBhNviIcmVSIBWM+FGiKkoDRZvdGAkoPC2vWN8cON4knqfGaOI94vdROCEcRUKMQ5UZIWN0rtkmLMfiQDNwfIcD4t+Q7ECnfZYRri/vWOlqZ116Br69gpaAAkVhMwb8vYdYoBNBpTMrChnHbjECa+5ujXdovQiIvlHMKGscD05vVJ6LfjMQsiuzlA5IKC97miPKANvJuToJQozWTmU2CCIl5MwT3tA0Y7NH8X1LVDQuSKPwwxhldIruXTFsR31jwKLRtWghGfuRUYJS0KPPAIQg9J+JilHPC+eQI64gQ2bpXREwHHlrA31knNAX9gCaJnDFOeg1QAF5+ErkPGMPxTNUj+OgjXLU6DiRQvtKJJqs4ByOHLW6j6ohAimynX3nmSG/2shaY3mH9RtFSTnK7lIxbyM6oN+jtWXdX7Q6j5mfY1+xoXbuZSMD6dVwuuTpAj7ZKEBQ0SBRcfph9d4R8y0ak93odFT2Xol4RaD0WfVLNq1qfcA0TYVWSeulzZndv3jecQcERxoiyKkYJaAyHlGroN2jBGybBo0ku/UunItEV4tJgDDaKA8hN+htUC+gVP7PZxghjBVI5woFqx6LdxK8qF0UumcLXcdhsVlsoM/eRI0gg638DlVQGAOUByfPT6+ON+XMactsDGKG8Wrt8Fcg8r3xMhIhfz1jlLEsimdvEp6MojLv6bQDQoGJbClCgf5FoIsmMC44mbNwMDSRQn+6odTYE6Jz6H6RlO68cprrSI7PkAclFQc9S1Jg9l0wjGaIXKtAQ0u+oI86W/pGaWq973L4AD891BoAEDd2P70mme+jrMkcZ9/ld1cKeqDnQDRLA8T8kdkMV+uPNy9R1TmVh2XdeoY1VJWTku2wZs7blWexBRhqIxqTc8UuEOUHlFiTnSiIsvccv8xG51uvUSXH8n1oSgCHd3A+9GsETNFhUfkQWNyKTJPVKKdPVu/KXL/yWWjHKLWrDV2Zw1HmatgPgEpyVGVDziZHJIz52bNP0XGB1xgmvcbBx9aIy2DpI/JdlJY8t/atSNlsPLu/P+6AQH+gEBaa4FXdQthJmEplCsYnYU0Z8qgZRZwVG92ElB4cw4VwtxEyG0UAGWiV3mUIO7QEiI0WgieqcOH0CmEFZ17f/VxxPOox2SSQaPMVlYokB0vwzDZgMudz9Vm8dIq4dWdF3P7OCJAUx+iEmrUuriQUGFSZTSSOglxJmBTil1h4oiT0lTFx4KHhIQTlH0CnOcuMfqFWESP7S5+Fo0tBfNoBYZCRCfrlLDOeOR6MEfQ7ET/97DVlDgn6p1s4IBBpBiNKjHNOBqwiXpSCXIDsRuE4Byv7lRxVic58Q6OhYLjynCsgBwWEokeOUVA+w2BslXL8UpwP60HXyN1AJeMwXGmtpM/yOeQaQA4AoCqRakk9Re8sMHa/NOfDfNh7KgfNKgRFtFSk0WWgO5cDu4wzmyVA/8QlnrP94ZxBt9+FpgTRphfK+9RiDBwKuaRhm7HPAIRlAya7KO8dLjeezf3K7+l4um4l59fzRIjQlgDD7rYBhHNG7GWyw9yhCnJAVvJLJIADCjMLJOinPpDldMKo6T+bm8xiY1lX4Avd9sVEQBg5IhtQVs5IVAARfqW0DVo4zP/zuiwyZQfxUHu/PCx4dmpNZzdOEQOttRHxIilrYXKKOqqZcEA0aAAD7okmKmLDfkkKSaSI0m+14M3aFz//8z//kTRVhwUdXoosOxyMA4tuM2uUDIP4nagnzo05CaOYkLRfjQkFyP0VImr+zpDnWJfK5pQDQjAT+iKFuO/6INrBeYRyUnAQOOH/Hv+YcegMBGo/W5/M34vSoH9GiUVzZl8y1FuOcf1uoIFIU/Ze9Z76XoLRuMk0EVSUMagdqqh/G4u9A6XHSebIMpJxno29jOR4vueIYGZTXDLXbOdZHHQ5X5yPKyDXCrVIf4LS624U+6F1CS1dSbe8Yp/vzNmdz3J27b+e00weiDYyjFEeFWcRVbTXW3fOlH2hpxnL2Ze/chjZA7PmTACwst8/e+/o9wApc1JXdeSk2YMAYbTyVglhsku0TsT6S2kcB2s0Kw0f7BxOhXmQgwywZuCLsJUlnoFpoqgrt8qfuAvK2gDERaRnuZVy9ejdX/u1X/uwz42TvU7ek4M7+TFX98TxCMjVjtXfu3Mj7awPEqGhGq0WERAeLgTGQkFWLBQnilG1in7O+jH6PYUE4fxS0IcYq7nroY2cUYcCgsQoYpyq0FRSdBwgQiC7pOlKQi/USHLoCUT7zl5pXX6E5xn5KQzJMCqhOdCOkl5zwgEh7J0VhoR1xLHnYFJ8qkutOvGnKoaszDcj3P4zZxAjjtusPHT5XGvAqMy84DGeLwpTlyll6OIYA3M4+iGnouwjlJNcERFj5BkboxDIIyI2ykvgCLp460txPswjQ1gU/KqRZf6tw91G7jFOAAVfelMNEbWq1Zwze5E8Iz8YzuQWg3Hm8JPJ6C3Z6PIswmUcuPVAChHSd2qcC2yO2rCkO0U8nWnIfst49nvAz5fW3Cum2teoxX1e9iA9xbkF0NBnZKRytkGrZTesVL7imGJ0nIiOzehXMVb6QfUt8o5eBqRh+NAJqOcr0fS7++HTOCAMUBWiTjQGEMHSanUOSHyG84E+tJojcLffIjT4wKdbVOxh5ItMUYYiLtkGfoxD5AuK2nLiIhGRAQX9crAckjKpn/OB65vZOJt4u6NiCISQvKAT+Uh3xyJSJLpQN5QncwpFRBtjiKrmIVep5KCfcED0hQNNwBG6nCHvFOGEpEvMneV+eIZo2YmKIStzLj8Ngoi2pmCFaJxk1F6iX/1MxhSq04kyqpRZrfisNwqIsyVSZ19wojhPjDlnJxQgw5sy5lTbH6JlPQQMhY4xkk17XFmD058x5it3bJhj9OCZYbzSf8aeqOqJfbLy/ic/48zTbTXdRx/oHVRNoB/Dj7Oymhh75wb73vgZ5qKGo/wPawYkQZN+t9ZjG5AH9jx6Wyt3QTSQrXMlKrg7BwAdNoE/zaUomH1wArTRN5UiZ0WN6nvW0JTIQLrLd3fykmI+Tty1Fc9ugVG9dQBySI2Q8yOSg1KLzcEJEdFlG4yqoe2ub/35T+GAWGyUklOJT4wKxsWoeTfOnoVBW8HPFYoV7mKQ2IRXNuLKAkIxVZ04qZB494z8n/7pn/7Iz4kcFgffWEUaUAayL30jaMxji5e6MjcM7WxKi77gUI7yeDg9UMpTgnFl7L3P4I1bx7IR5ELHBA0nhLFK0AjDojyV7ZQDErdMRxU3fWBcSIQXgZlVi0MlY1AzrF/RgpYHCNFX/ZBM/wd/8AfDnBV9dXbt8xPlwz1fNKIuOkBxi+yiBXA87FcRJyWEzaMESgrne9/73gc3fLUSGeeDkfyKRl6QuYyhd7oJHH2NAzfbw7M54xCKRH1JkaXZmM0dAKJudI0IM1Re9FBUg2xbASpO3GWE9uWcjKp36SNazzvSpEU1JV6XTXEJAKAokzLj9eWJZDWg4nS5f3RPd+KIxovCRmTZPMqDBfSduFtIVMieGuWBMNLtQ5zflkkAACAASURBVH1CwSoLCnCMo6rdbJ/H7+1rujC7amc8n2yflbmOzxqLIhfSJNh99ghQXR9dmEtHOH+n2qdwQJQ3NUknjD0hNFSK1qVtvUlnRECoLF6gZWhcDAz5JJnNAWTg1BfdZL4DokMwjQSr9wlnC+FGKeKMPuApqlUN3dpV3hw/Hnr2QRaSZUz0moIDEOd3STqv+yk03EItKBNniEBVKtqecjkeFL+c+1MOSHkJluRSio2ws/bQltn6o2wxol817xQNY0n0SARE1IDzZg/P+LYUF67tCaNZpE5kqBVFlENAVjFsKXh0AbIK6ALtd3YkxnPkV5TWqy7ZZKBIWGYoWX/RR5Gzd2giYIpQrDpwvT7bI6g7jIEnm3OHhmf/0AHOZvZFpKPxAHpEDOqKWJx21ECGEGcfUhvGn4iJMu5kdX32fI/ORJ/ObIxjDkiv6aPfv1M+YNlX0Zsy6d9conQ7085V64Z0c8/4PlX0hoErv5YsnclQoJ9oWWZf5HX0ihsAXgEBZA99b36AUPRWaQNhZuxEQhQSQn06ASiTQcazIsvtjXDynRf9AQgad+Rii4rN9PKdM/b2DojNxjg+Ff4TcsTLXqla4MCqXiIxLgQh4cnYswk5MTWCcGdxfBc6iV94ohH4DA9CfDXhiCFDkGVGHRjADOHdjQ4REaLPLnFIibQq/lgDkQRUC/zkd2zmkDHUuuCx7K/1s68g43US3hMOiLC2s4IaJLKBBjmriPPd73734+y9oqFfQFUhZoS2iAMkXkIsGcK5Q1/sKVGCXRQ3U3nGPHAsOOI9eoo9i8KqEIG/KwRAkXJc7GM5WOhxs2RM0TKlh59sAKLYGyGjzCVDJPuumqvjMpfm/y5nGi8c9fMJB9s+RclheNq/dIEf/w/AOIE2j+a3d+cSOcHZQG1TkY18wzQg8zkYqEG144eiCQXOdvZH1BbADsMUneldW63X5HxEngobq5ZdbC7MC8VKTjSRDvKkToofvUuxjKsV6lrPpYNEdFv6MpLuAaRxnYR9xVlH8dMX+5CMEvWaFUbwfvskKu2dmFPRbvbZSl+8n9OhCAF6P33GsRIJExlnk606MlfH8vYOiIlwCE4obpMG8eGArFzgRQGLcth0lA7kFvq1azivLhbvG+p6YuyEDeTzygaDokoizmqcN5GVUU341rvkEYiOZTZrqchAzyFlADPcT0TjMsZBOFI0LU6150O7GBeMOCiHvY96VzZ7/AS6XEZAUHhEMzif6GIrZ0gJRIjcK5r9QHG4K8PcQWw5qfIlnCEGkr4JrbcoIigMHMMTTSUlymLW9FuFFpHMkiJi/e2DEbUFBZVxDIV+qkFFGfY1qMNpNY5sOuiVcXE6RC0o7zuNIWB/iPKdbEG1FbljpLRkLoClrOxzsj/xbLRXKHO91tgGKvpwOjiiaJuSvOlE6HnL4ZeDgSaZLaPJRRWiWs3ZR2V6R+qV/rJT6AV0V40NQ8aLdnHs5eOJKJVO9Kmqo94P/BCZnUU96rnmVNonnKesBnCrK/x5tj0EuIkzA7QDDrCbOL0iXtadDekqgZWx0BdA0+y9GXPhTKOUzQDIcu6isJLovu8BmUU+7IUVvXxnHd7aASGULfZJtBllCjK5crEQ75AQskCiHoSmCIj/p5jRHVB3SiTRgbFJefk+5/OMEZ+hSOOiMspUCDyQd2Pn6bssJrvZVBS7DXdlg+krxORKsmZrLJw/CMLKAS6/f4rny+FtJRZD6iFuVy4oy17D3vNwUu1ByrnVIPVyeexVe0zZ1doJPVUesHRACHIOBaEOtXEXQqscaTkGBrA8rFc0kQ9GbyhvkUlGufA8pJD8iCoy9ZmibBhRp4pIQBHl9swaucU4k4xuD4viMPJFUEZygLGn//bNE43zzKHSr1ZUAW+dMfUO55DhwjEtDXkK3Vrbz+ZVP/0pigZJhdyT86XOkdBPBjKuTzXy1RkU9exFy8gEValeUf5Xjlpd1IXuB3ipMEaPomoylEfNc+RmZTYoN8cMwFM3+hCl8V2pV/pLxjNMQ8aSWWQYx+5nf/ZnPxwRQETkXtB15N0JwAFYw66zllcaFkpmkn8v+kZHiYJENTpzQ3/uUq7KMZ5iF8Q75LKIgPQc5dZ8s0ElxYsw2gvkFx2xGkW5sobxnbd2QEQcKJpT3mJMAhqSCV9pjA78WDzduvwq9AayVCb1GgPUmUFISUEZOSO8Z3+q8ETJCr8TrOGAEAAOxomxS7jH+VtJ5uttWALE2DIaB4Rw3ylpSpFzgrLzP6IaUN2Xd6de7e5lBiXFSSDWxqdKTfZsdisdkKAxmW/vd5bUVh9RASn5TORrZ3wcJNEaTQRBiU+hagADhWofEtxQ2tqRhorqu9+faBy5lQvazDHDGPDA0GP0/u3f/u1H9HGUu6YIBurBEw0wAxyRENlr7+KAkOec9dqQ0j/oMoM0ok3ml7zlcIuWWIOyYpbox8lEXwg3XWrdR84mB8QePukI9dYV1aUuiOHsyEEA3gG8UMbqz9TPo9uyz5rIC/CpvrGecy4f7N1K7tZzQs6yJzQGJ2dOlAuTo5UvKMcq7jrLPPdkI4d9BTDpvZccG93yvdvfKI7S+h6Hg8MDuCmp3gAp+2Hnwmk5l8DBEzZd2ffdG959V6lhziZADb3MGULRPN3e2gE5dWtwPak40cJiK83m4S3i/3E4REEgBxKULN6ViIKNLdTHa4UGl+9Y6dPOZ/QZV7VUfpQOg9M81KVnKUwoFNQsxkYRKAqQVYL2SgRE8hxPP/sw9+7/4HAy2k8kju2s3+yzo/wVfedc4EgTLgxQgqYWoqdC76UDwmAX4WN0oLVBh5XCHvHorQ3j7hWN0gyBbB5R/yBjDBOoEeSJk+p81TKAEQrkyN6r5gGiyRlauYso6tn7HgMfbUBiJye0RznkYEFCn0hKptRRTmelbN/FAZklJZtnETtAjUtse418FY3KBlPifRwfxtKK0ceglhR8qi+js2v9RbXLeygAFfJ9FHAQhTCWEXAmysfQzr7/o1eqH5WU83iqTH2WrCvzV8gvhTQYnC0WBPATKHGi6ihbSST7TsMcIbOy5rwXAYk+xsWh9H+ZfC5n0XdXc784qk/kCLFFd+9scb8OajbnhcyS+kBn7bJSdtf1bR0QAoRxciL/oZ4kaLfw9+jeh/gO4xviiMvH2CM07zZVB1T7gEYIiRIMENMTSqDFY42bPhlRnKCyJJ1+MazKi+IcfMhpFkpOKCl7u5MDAnFyoLP3B2VXJ8VRagz1E+txd+/U35eb06IJ+BxlzuhnMDM8JQEqu1cbzKccEBEOSdsaoe5eDOsIlUURsPfe0QHB8aU0o0a+0LzytuhrYWSOyoOKcqJ5nmjOjmev3LxLeTKW0FniLhiOB051j/5mnwAsTjfKXIRpBVF8BweErDIvswRaJdvplxElwplFMzrRnCeO/SxqEO9+pQPCsXCuauoHZx9IwSDiRI3K3TOcOHPZ9LwWsMMWYIC+qiz4zn4B5qIOrbQTd6h4r/wT9sfogtNW/9hD5lr+nSYpXtGMrGINqxRWdg8j3V4EgMq9kwe80jhzoh9ZtPXRO52jqNq10jefAYKjtbFxnC+AFgrs6r07q++pP/eIAxLlatErVjwqxgmE/UQIsDdRBNtqhRd19C2wxWLEoTThAsdiMeh6CXIrC5Wd5B3vFGkgnMsWIUZjYYxwNvyIfDAGhMBRBtAJVMvyf34vETvLAdmtgkVJ2h8Q3cxGMAr3l/kf3sUgP5GLk9l3z2KESqDvoeHOlTMlmoN/TklDnGvH75QDglrzC7/wCx/Dtu/sH4iQeZeILsIwQjdfFQGpHWR9l3DK0SPPKCWIXM8JECmEnp1okOGVOu0Upqit6ALnA8Bh3snkHu2NnKPoT9NxdimY7+CAcCgYU3cb45Vze6rKI70G3FlFaV/pgJjLGiATgQP4icDLWXDejKfHT8/OD9An7+S417RAshRV6d2btZcXs5KYTEeIQmVHmjnhZE5d8KTncIgWk1XsEHILTSzuihIBEaHJcEDYbKq+rczN1XU2p3JJsgvmjPpDv5PdOw0QrjAAx4PM5ywJApxsjzggFDYlDIEVypxx/RnDQobZKMZsIiUfB6o5+yyDHAKGxtJC4XfDc/E+hwqlAu86s3GKhOXqUpvWRF1qY/Bj4/nhQKn0gLtMOVoLKJr/i8trfvCDH9zuor0g5M8wXY2AOBgOV/aN2JQ1JLtE2CRjQrkyhJ3xWYcTVBwLgRKi/zVPORaJgGEsC7HGBUOtu19OOSDWmBNSNvuKYEYJgDKOchFedQt6q/wmGaV8oUgtgd27Q4cDL+p0KoF7VWY5w86/HBr7MM4dTn1LHpMF+n0aBBJVAuas3iZv7zBAgEWvqjg0M+iCK74Ctp28V4WDiVoMJFtt1p3RkU1hWn1/mWvlO2QlZFYkDlcf0DeiORuvZNrMRmcCP8pyv2wackF0/G6LEsjZ5eSjXyLM+t+rjFj2X34FgxzImNn0gaxayTuNHCrAhIiWxnEJJwEwwgnN6KOojH110gFxltgQGXtldU2cEU5a7zqB1nPYByp/AQMxQeQ4ss1OtmMOCAUtdCZBj5Cl5Bjls/DbKxFnfV1FKgkL4XVoMyXKGPFdhp37QIQL0U1WDly5wGrbU8gZh6t87k6ey2zDGbv8i4xEP+grYbJzEaS5Ef7MrvPOOcbVDrSQkhFRuFsakyHiUIuUcZ444/ZOdlNIARrec/AZbpA8gp2i73HtTzkgzr99UzbRPlEQSh4FcSQfTpUHHq2DvC4FEnaMuPJ55KDvqzJzolkrfZw1Z9Z+5rRDbfG87UtGQev+D0pe7kfmfT91H+1T+3F2BxP6gspR8u0oVmMQNTjlyM/mEpVllAQb5xs9i06x73vOyKk8R/PEeFilXsWYobVAgldVdAICoRT2QJTZ2pxIQLd+IsWhy80Rp0hi8p1mjRjW7AR6kA1xAqhAn7amKzRNIIW8lsxmbADDlcpM5CV9wLawFyTK01Wl8+f/yNSMJl9CCfKaNQCoI1/qvClAJEdilqcWfWPPorSJ3j3dyB9g9g6NivNnD5K5KNPmffWOuCvjO+aAQNZRPRjkDEXKbyX6cSqJbHVyVmvqozTwMI2PwKTUKUnG9I7XWfeLYBNGzmwQFkmIP/VTP5Xy2FjLjCQwSbtC7Dsl3yIakzKY4iE1FxR333reiX5QpAy5EmFh/Dnc2Y3yld/Ra6IMEl7NOe5qTyFBvoW9s1vtgJhXVCZ5RhKiKclRDgDa3dNUOLQw53tHiJfz5i4fCNsJ7q+95S6cmbEWF4rZzxxUBgkFjvrYuwcImJJVZKK3j1Z46eYNKEMxckAU6VBiFaXkFY0ydp71pdfsa9WxoKv2tn1dl5f1XXIAMn2C4nbHcTa+QJ6fnmNzhgJ01eEHwmRHxpQlLrn+jGSy9g6i3QLe2EmcxmzHuo4q9dYUSCHPJjvXke4T3S5zS0d9oKOcDWefPqtzftiV9EZGa1HvvZeeATTUdgkZCjgR8eYkWbPW2Y6+AXCAJaILr2irax99I7vofxX5rJfKrKt5LlfGd8wB0RmC1e3FDFWDiCSiUUdPlQDdmRwlJ2cX9CmpRoE6KNE4HoTnbtQjvk9wendWedt4LkPTOqxQAlbmCUKyW2Wh91yG3e7t1mhvu/zGlXExcCNMDeXiGN0pr8gwNE91Urh1hqhlo8v4m6PbrDnNxmh/RV37WtHrExpXdt/Mf+2AUDTQIREZeUYE/6jGP6eIfMguPDDaG2X1q5U9VJ5ldCeGHIrjiQY9BSzUl7fV71IS1jwzzgAcHCr/VsGrNd+SPMmhE3sg+sYJgjyOmjMIjJEnoa8MAjIMQqoAxSuaqkHObqvpr7MleuB8yZMTeeb0tRKn7QvrcWI/XynFGWN6wvkcrd1MjvW+y8hDdcmmMqEklaVq6dJdnVX2mfPBIK9tDPvHmRB9zGzkuQj8rJETzn32fiR3ODYrTURctNi5Af7U0Xxry0HOuhtOgQbAeNk4YPRM5LvSqahpIlbWDgjCLgBCOOcozRzHFn1YsR6y9pVtdIFm3S9glaiJMSvtbv45WDMdc3V8Rx0QhpZSlaIhNuEslHM6IW91klCqLNrsYjSb0mLh+DEyOR+zqiijPhAAkL1sREzkA9KW0QgA6GnWTdmtxPhZPzMRkHgXRwidJaICyo4SdFdpXp5DkbYqUp26w6Ss4EWZQXHUexfitwfiEkIUM5WQai41p1o1OAboiVY7IChhEGJokvspII0jB0peFErcHeRxZ1yMRhGGES3M/oCEiXQIW0PI/Ph/kTo/2QZRjAEHXWGIWe5UUO+gtpAtyl3ejQT2VhW/UxS86DdaEurXiDpm3lBcoMFoAO4xCADlVQ4Ig4Ts61HG6DnJpvSByLgxoBz28ltOUQoBYGRP3Hq9s+d9FgXDOE5E7Vb6Uhv8re/QkRwOZ091N04fmZ19gSIZCW2Pu168R8GJq+9hAwEue7mmHChAUWZbiTR634n8GWfWXpxVGA2wgY4id9FxW1Rijod+XtXL9bxisdT0b/qFg2ntRQTYBsahb9adPgCY+Tv55P/prjp6Tyc44yVInbmuq88iZ8nb1Ysf0cXIXjQzc0PHzKLsq32pP3fEASEcLIzQOSPdYVuhJblf4xRauDtBEnAghTOniQGldKBQHqOO8YYi4IBAKCWozvJeom9/8zd/c5tXWo+TMuJ87ORYzJykjOov3sFw6pWyg4SImNXhTcacRKnsfcIRgv5E9Er0g/F+pTHwVRuDlLQaw4Txl63gIZchZAh0QpRxD5mB2LjsklCMym0ck3BC/L99fCpXwTw4C9/5znf+d0qMn4EPcSLg9RUa1avYA9CAED4l0AlgRj5EkHOmUTb+TsaJEOiTP1/BmR8ZalA5fUJt0yB6kVBOpqEWtMrvGh8j6MQNyPphbUVtVDXqNUCU/pOh9jEFWO6JVzkgo+iHsXBAGKuobehr9o8934o8048+5zvZjawn80eReGevp9vMv3N2h3p6Z0z2BsaEubEPyXy6Ag2PvGL4OX/2B7l1sjHe5CkFGHkX0UbH6VWCstdFrrLv3wCkza4LMMeKD2QZ9rEmbD805lH+CUfSeXHGGbrOey+PkSGNSpzRyEAOyGo+x+472Snud3uHJnps783sWX2l06wFGSVXlW17ldUzG/sRBwT1gPGG+8foYZjP+H+cFeh/9uGbTcDo9y5OK4201mcJDcljeHOtyAUBRgCs5Dic4N6iFKkzf5XDXo7Z2lgja5XRIB1Q+xYSygCB3BJg5dw5HAyvrBBsjEOIWl6GUCOKF+rUVWEs8XNUvo5iZ2hnh7r/8i//8v9wpxmTHDXOnMgCZCdu84aAGy/BAkGEeBr3ycYwIvCj6U/cpeN3ooejGv++B007kcDfGzeD5x0vn6QgRCpaUVpnhAPMeBPRMqf2tTODxsaB43y0KLEq28lny+ahx/yuXN5Hf0Dh8L9Rr+r2CgdEFAaSHHfB1H3iRIt8uNtGkiwnn7PdM25EyRj5J6JjKGKcpbLpH10MoDB/orCq0vUMQ7rvVbx1/Q4D6KQ8Wnn2T/zET3wwG6DbcjydmwAjVr5ffoYzyrnvRSzJGVSe7ApkK5RyY9O3bJ00KxPurPvhXNLBowg4EI0tk5F7al28Dz3tRKNTAbWnymtf6bNcNM7d6mXZdACAUOW5Uc7blb7Ed444IA6SUnjqzUM1GWQjz4vCZIiiB7xTs1ASk9VUHjUHAhXLePHmHDo1wx1qBpMFZOyNFp6wZ/RSTJmNAM2oGGEz4jTf4b7W4+KgQt1bzR7Cn0fNYbQEh5VwprivKoHe3DqclLb3Kq989cZSVTUoqRFiANnjoGQbtuhJLQOJw4MyBxRgfDJGhYzxmkUoobZPXKZFuTgPZaN4oPP+ZGxa29HcnaDfZZ63p56F1sNp7CGF1hs6DIDghHDkOZ+AIP+WnNhCRU/etSISB2QhI0fNubBnOU4tmfkKB4TidpFYr9Fd7hDiqJD/ziEHryfzIb6Ue7bBp38oKmh2ZQsqNJ2EmgXVHEXmyeU7+W9PnYPT73FRqzwB9sudakZoewzSUblpOtbeyaZgr1y0Z3/Yv9ltVCYcRVg0i04X8epdoKtPwBTPyqi8GWNEpWObnWjO9pP3fqyOYWUvlM8CNnMQ4/6u1fesfu6IA4JiYnNRODNBp6MQI6h2tkG2Ogmjz0HnLdpIaUJyfYYAMQ4l3dAfJFAy+iRczhwQ/HYOSDYtZ7cKQm8uJJ5DVbOQUbQESF2rahPjg8CJKjyM9eBXisKoKpR5R0x5R4rIizW8Ev1gMEFoehcBxtxKMmRoZ+93SN2I2lKuLcNHJIHzkV31pLeHODzmtm6QebxzvF+0tVGxBPxoiug09SJDdpx8BkQKshlzRd5A3Ri9+Mlh+AJHGJKiJQwbRqe9jV5KLpXN2eKIn0DlvScrF814esDFiTkHotlz5lUDIMS/o77/f/3Xf338v3UBPo3uugqQQ+Q8u3k3qkX0NZ7PyEMfcu693zkTnQHyAHfqSA0aMYM0C23OHudTz3N5nvLpDF/n7YrcEfEAUM7umkDlFHnK1G3mSVRFeflesycAwO5ayWzGzRCv9yLAmW3kjJBJvSIN0Rf941Rnlgfm7NBFo6qLV+fiP//zPz9spWxH8mp/yu+xZxXwWckP4xyyaWashDv9OuKAMBJQP3j9UOXRLaw2o831qrJ/K5PHcOIt9xJxgvIAReZEoEXwHKG9HBfKfpbQbr7kwGQ3SZCSf+80hqoDlYnWoQIwIlqbG0rPmLIncBfL/BWOyQiJvDJOglLZTLQJAvPKBYv2OOONET1r8obqG+ln31n5PUVpr80u+hQWFsm6Ms6VfvQ+03JA9AXHWu4JlAU1bVRxg/Hk83fvZrkzjnf4rmjGt771rQ9HgwMJXeVAUHryplALonY+hz5ybZw7/+8Cwnqe0bNQSU80yK8+lgncojSMXBzxknoBcePE94wDNfpbjuyJfntmTSMxn2S1KkYid9BxABIjFQhAZo0aEIdczk429k5OJRlQO/H2xfe///0PxFe0hj4iXzlMKK4i5WWj00TDTvTx1DqdeC72gDkydyoIXmnOqVzHWWMzoKRmg5DkrjPWu+QV4KBARXYUXPSVrK4jbdge7oYjp+TDjCLe5L2zDqTObHT1Cqpf3geiL/otuthLqj9VyTRz7M46x3qWFuG+JZRSrBzym1zpXbh7tX9HHBCGjc0+u7VUp4WpUAmy0eCrE9L7HsNIKLbXhDBRd+SMEDaMWkLfuBiEMy/Sd7MRCAJAwmcdjt+ZG0gYRyEr8uHdjCYUILlBrcYYRQ2CBJnzUkBR8oRlZuM8cAAJRmVXryAXDjWEbFaRCPdasQEKLbvZZ9DPFm8+3mWPodJdreJyp88UOWVS0lJEuSgXdCAoLUO0LHnZeh8DimL7pjb7FZUpjEYotaIJUC0RRdEkTi4lIxEycmYoe9HDnmHPKJYncKKJfuhPGZnh7Mj74QhFNEYUAZVQ8n/vLgh9BAhlI8WtcXOYGKH1nIliyrnijCgXCngAOIlEAaFGVBsGJqP0hM6DJnOYZo0Dj8bK0fPTKpiBckRWnOjnrH/v8ntlkq2X/J8rOTEcfrp9lvwL3FN5yHnNnm/yQmRFJbkWJdA5Yt9k6njrJ7LmvS0HA1jiTI2i3eaBTs0GpzlEzq5KdaNGV9PTIldYLgrVoH8C+noV/Ogzz85ew+zzwPlig/XsFTqF3Qd0BwbTDZyP2T7e7We6A+KQMigsAGN8hMZaVNSkKwbf7kDvfp6SZNz1bvOEIjAsVZrhfDnUcZu5RZYbIFzf8yCFxbKTgB0cyEfcbbEzB8YD5TOe7MMEcaOkW4YQBQ6JYShzUOpQIdQ0qwpXzAfnULUK6IYx746XgNWnUQJdvMu+4HCfoF94B6GKdkfZSDClVESNhIU5+09VkGrtNaiRfV4iL8LqaA3OCqeTczm6L8i+5MRkK6Wds/Hqz1LajPcyqho5ZH5HsVAg6IDoVowOOQnmmOJs3VUkEqUCT2aUM+bJ+WDAlYmM+oumy/gVSYjIiHXVh5ETLeoAKX7CAQHgMDhahhuE0F5UMVGuAMePzJ3dIRXFIE7M9UrCsXUh45w3pWutBdkFMCyBMrJC0Yh3Kgzz5Nmz5oApuZ1X6Gj0PkBrJc+AnA4H5MQY2WGc5CgIZP05oKiDUO4TkS5MBfcMXbl/DNCo4A3jN7txikqmAplDN3IWOeIqmYoS2/co2a6Q8PfIVyGz2Hg1s8RnPDvsvux+Zz7PmgCEokpi69mqjXGI2ejsVrbFWzsgNrWFlOjGUB8pEQNmiJ1AgjMXqnwWg45SD2pD/R7jJ6gigdkmpXQZ1RAzjgDucJ0j4Hs2g6pPma3HuZ+9AwUCJenEfRCEMqeoVYqQcalik5CfpNlW6WCOCUQpszHOoJeEx5U7JlZRR31mNEFUs53Nej4oHE4zI4cxmh3WvzL/9j8kpTREnQ38aE4JXi5q0Ag9vluh7Eq/3+07EDxgR41eiR6giUC3ySiIHXoW2UIWMTLQXRlF9V0Wiob43YkGfJEjV1JYAQkMHzJKAuqIplv36SkHxD7lOLUQXDJbPxglIrYixeZb5atZtBvVxnyccEAAO+Z7tYngcDTi5mPIaGkwnqIGr/bvlZ9zzqDAdMMV3Swfj7O/0uwFtsUpYCr6wIC0n+1feuFkjg/nnXO+0/SLXJAjciUPc/YuhrS8x3KPy9P1LjKJXOQMBrVV9dBwKKxRVBMFoqpqVjaR29PrNxvfzu/JYxe69gBq9pgIKBudTjZ2uiOzbHFqBISys3F01o2wUKHeNfUMCajxOxhGO4vGY7QILUTMRuW1G5vPcMLic5QVwxO1AB2hbJSYykmZFR48X/WunRvDoaCqTlnDU+sCTRQJavH8GaO8blQcqEMLOTlRBUmeDmSIstk1CiDKUNDVQxkGimxqtQAAIABJREFU4al7Fnb28tOfdRYg1yVHnmMOzQdaOFvORi9BjkAUhYTafpMbmSqHqCWDKHBzqrIYOWQ/AzxQ3Ow5Z4wcKikEPsMJRNs60Vp3H1BqzjKalf7hZEc5c5RRIEUvF+gJB8Tcorn1ohnko3t3ROugpvYkR2qlQdQ5CruR1tmz9ZlBIRF9pzlXkHDgi3FIWg5n0Z6hp6/Qj3b68I6f5cSr4MnZ32VpMNbohVnieYzbGrABTgNTT84zOVPnFo3eL9qgUALbMftseC97Isq+Z88D5wW4nE1jy+5n/TxgBTnXYyqR03SG3BZOGmbFjCK90+dUB0QHUVmiwkYYFbWiZGBCmzM8XCg5JPCpuwEgdUKL6GWthgOojj6DlqEAlUQzIeApLahA7YCoAiRyks3Lry9+620M7xW1kbtzsm41hJsx0uJ22+AMEOFQc9uiukHrvvvd76aXtxNKRQOyRrsNbYWj3WtRUSicKftBgvA3ldZAAdSXklI2om24sxAzYftWs0ehhKeqNO2u/as+b37kcsyaPUYumjdUBgYVQ58DWMpkwAlg5MSleKIBHPv6Fl6KjaEhrI+KKQeEI+pPEQIV8nrNXgH0nDSK5XWQ1b1LBEWZ6Dl9FgEBrKwUx7B3UT1PcP311Vz37iqZ7ReJ9IyN+vx9U3OuOJ9BVds1iOVi7eQqsg1Exb4kcKW+l6q1/8wrKiPQkzw4SatETf6N3/iN5XswZuclfk/OoimxYe62qBobFUDvPm/2fXpAzlivShq9QVZhJogIAgdX7xGZvdvvbzsgNhAkS/gZdQZ9hxHRE4I8REI7g3oFZRAehT7jqnr3Ew0yp2xdXV7Ou80HhcShqKtKMMAZDuaqbOgPFOou+j4bK54jR6/X9I9yEYI8qcy9n5OIn9xDRAgfhgWHEiLa2uScI/Mqn+EdmvWEHowoQ84G9AzlTPjX3yXQZt/38g7zsdIHlJa6ShCZQFlBtlV3aqHOqAIMwhNc5ZV+v8tnUCg4vfVFc3X/yBSIImeefPRvjojIQk0pYnRyTHaNrJU5sdbWrb7wLhwQ0UdOiqgNI0xEwX4YlQ3VX/L3lBxo5diUYzVPqKA4+/j9DA9JvL0qieV3fRaifuKOgLsOSG89rYsqaqLjX9t8BuRmQcMVWFht9rz7ebJu+V5978nPsfN6Jek5GnQgx4MDkn35Yj0uNpeo4w7Vc2VunA26C3X8biM/0GDNGaDuKWeUPmBX9Yp+hGN14jb02w6ISYccS1aGBHMChGl64XNhfhVsMkJVUCpUJw2Kz7gRdXmiyW9hSLbGyXsVnmd02/iiIUJdPW7wqbKs9eVZHBwUIHMEGaXAs2lfrbnnTFinOuGJ08PDFinSF1xkyFEvxwbSgHrCwXuHxplsofUOLEGnnzjU1p7BaK/4nYpFmTXN32EuVvvAAB4lvvWeI7dB0vI3vVECnN5ZZTtGLgM5CmBw6iRJU2z4y2UTdfTME60XIWSAA5CcE7mA0En/JxoiItmLguljnWuX3W9on5KTrebd6BYSuOk6BoiIHqrOSmN4uZPFWmQ3Th7Zkl0qUz85ffbIE/oie16efh47yL7faXQzGZcBzO689+RnVRArC44AkehwhrUIIsDpRNS1HhPUnm04uwrhylxE9dMM8BiFUwERLe6We8qeRasC4keOy5W5uPKdFAeEM2FD8WghQj0ON8SdIZqx6WxsxmgpbKHoIiKnvemYaHXSazqV3xmfSmCU/ggdj+ecSKz2bKg79BF1CcWIoWGO/DzZXLpXX3rm/S5eEn2RBIUXzREZGR4iIPjIJypj7M4Hp0J+TY3seg7Hg3DVX2iGMUVEh8GivGXmjfK7fX/l59FUOMY7TdSDs59B2dx57zt+FkrGYG/tu7K/lDxUy96jJEUXUYYYkeV3yW73f5y4g0h/yOg64psxrxJJRRezG5CIIdiLZtiLkk1RqfyQAT3ksNU3dDeI6YlkVYg75L1naNFL1hn4YU1EmcghFGA0jFkOC73BkPumUyBHe04EzxmbXUZbPyMK+HBOv5T5FaUEJrLHyB+OuwjPlUIvV885sIXNUK6HM8gWdV7u0InYu/TSbn5Qayyi1IrrlIC284YZw056oqGR9VILyD36l412Z87qcaQ4ILzaQCchQS3lyAgW+cgIMUL13A/RCtMTqHHj6+lFc7gkb/YQ+9X349jJnclu1kEiOk71K8qvWif7YVSX3saG1qLsqcAyMqw4UZy+DAf27lzL41DnvNUoEJQFlbwIJ58rDy2DkHH4TWz2g5vtVxvFzOhhJH1tP/JhXDovoyayCBCiMCQRQ/NFGqICTvldETmJyydy6ERrRILvysfWWJ2vbBrTjA+tH+aWA4jaCmRi2JCxq818o4KcoI9xMDlEPQeEnpFsysgQpbcucld2mmpfdN4Jut5OP971s4qnyDO40uwJDuSX4oCgU9snxnWy2lZvrhn18mpQpcvGIQJeiCLrG6NaBGCnxKxncA4y9BI7CTDXusQ4wKEMxtBsT4o+A1dq0NwastNQMOnv+mLJ2XNHv7/tgEB7GYQMXN5/7xZYyoLSyGhyLzgzrXskTBYBD1F/osl3oeB3Nm/drxPK9Imxj97hUEnCQ2dotVBgP/zhDz/C+7x8RhLh3aPvQRxEU14toKEqIm29m2VRM0RpJNhCGusD6yI15Wi/iW1XQctbYCB/bf8zA2SfIhejRvbhkzuDfqD50C2GcqsgiDPlToDsRvHrR++c3HmfRG6VvjKbecJbH9EQyC35NCIwou8MnB0HCwXWfJN52U0+DYpdzwFBn1JWk9GFBokqdIWuJYJC/n11Qv7vCtoHKj/VBRdW15kdpRjEZ7hHYnVMr/ocQFNVsR4DBRvEOaabsWlEilfzQ+x79FYUs4ymryLFrRwLjocIToajs9JXjB62SdizABMyQ5RXYSBOCDbLlbvlWu+/7YB4KKoJoYTy0/KOJBhCZjJCVSaGAJf/0Wu8UwnPaDCnG2XFGap51Tvv/dIcEMmQIgQtelrMixAoIx2KSHFSiLMkTmFcddVf7YCMKl8FxQonVEULY6ub33nGyYpjO/vvyc/uREDME4f0HSJeT87R6F2iac7WqIlIKwFq/7m/wBkTWeQM1HKK4w8oOEFvG92EfHc+KUIUj8zGcBSxOdnQT0RxTzggjARrPKL9ir4qTqA8LCNKlFY0Z/eyONFonHF/fm3/MwPyF83lqiHbmjd39jxVTOdLXTd7m/1XsymA5MAQ/+8MYIawOVQL3Vkz3/X8jIpdwFY0rtGdeU9Sz/VHFKSmlbKlw/nIpGGlOCCjjQxZE1bM4u2rcU7IQpdHDcqs5Cvq1+nGM4SEjW59H/XhS0qw5c1DW3v3v5TzwLCUDyFqRhHO2js4IFAulzTWBQU4Hn4IOcgKlITx3BNsnnEiEXU2h6/+/YoBrY/mD9Ulm2bz6vHffX9dWKJ+HgMXRUv0QSREaF9kGpJF8dYREFHFXsL13b4CioAQO8rdO8lu50P+Wi+/AmUMCp/Zeg5IcLHdnSKHES0CAsiYd8b1lZEg8mAuIaPkAwO9jv6cjIAA50QLR9WXnCtOlhwUn6OzoL8AvV1uNwNM1R7c/m96Y8gqgXwlolTOHSo2qtzXtj8D5AxngsxrMVJEPehnEQ/3rTiv8p56jItWD1AwOR9ZVUPZPSjGMwYN20d08wRQVI/zx3/8xz8CBiUgzFYhi8mIH/uxH9sGLHqredQBgVRbLBVDMhphKRxV3qQ8em5Uo8p49+gZQmc2x9ULWiRiq17ymRuqh0pPwvonqk2Ym3dwQIzvt37rt/6PsiaMcKMdTofWnwTLKEx50vB7532kDDOawqxBmRhwT3BfZ315p9+LVkBae42jIb+IE0xeiiLJrZIv16IWndyHopVug95pnHgGPN0BFexdBIiSQOZmNg4Gp7eMBqDDQAQVV5FfiMYkwoAKF6WhVYHEAECf4ZRw+Og8cqKsAqSv1gc15EQlP/0WjZ9dRAiUY/Bw9PDYgQKqkO1GQYyHw4Mm+U1v9rnIZM+QBLQ5f1B31HF7o1UVU0TJRb1faVh7O4rjp4IUmdEDPJw91ElFkjAw5BHPWBdlL5x3Mifr7Hq3SPXKvT2AA8CHIgVPNEGDEhQmj4GBZAf7m15h88mj2QUuyv4fdUAkgxPaGSXKdBp/XELzKqKG8gUle4I/h34m4nKlnSrDe6UvV74j5Onwy3e4sxm9W/Ue6G0LlRBFg4q+ioLFoFNFphZa0Fh7XNIdAwT1ZUWwcabfFT0kpNF3spvqYXK0Rg2yykk5cSuwnC00USFl9edftZeuzCu5h59rDKNGWVk7xrRx2pu9SnT//u///qEETzTv30WEUZPojLicUCJpq50AIwAnaF3l2WW0qE4DXGFoK7nLiPmVX/mVD2PSfnaXQexpFZB8n66yXn5fNs8TMZH7lt04EICsH/3RH116tMiOi10BZ6iiDI5dJwR9xDx805s1HdGwOfrWxtkFDrhtvgekflOj41f2EDtBIQX2Rwtg4TSQJ84kQ59cZBfKY9iVTfLDFFvKyn1y5xVAkyG/0kRPAQZZgP7oneUVF/E5sovO5IiI7EqaX3GeRu855oAwHhj/Ji2jMYgY+LvJL7L3KV/I2snGqIHYCk/tNg4IJOkVlSJ2+1p+3loI3xMANdJ39bkcEA5Ny5Gx+ePel6vPv/M9xkcLdSXQGESMPQfTfMxCqvphb9ozT5YlnI0fTYeTTyie4MOvOCC46bNKT7NxtH6PcuKcMciFslEARa+g2qpFyZ2QE3HlskPzBUGHfjsX9qo9kdnIGPeo1EZt+Q7vdScSJNAZEg0hO1ENWmfKBVpulz/RrOFuNJRRzMnnzOtzD2yyXqLrmXXye4gk+oHEfxEO4IK/ixioBsVBsvYcOYY/AxPaLUpireyHslHiIjyn7nvYKXuMNsb5RLkwBsDPKG+v3iOcdzkPJ/JZevsR20D0yY+95ayRuWTVq/Qn582892Q+/WDdyRZOCOfUPupRf9DWObJX5NCJc/yuz6SPRYNFSXvAZxSNMKf2uPxglPkVing5bvQtdMOM2849l9MvQrxbUUo+tTyh08wA8gsNiy1WNgUszKG9zM5pFYLa2S9HHJATl6i0blBeGagNqO76E1fbQ8VGJWd7/RWhgbI9KchX5q73GYeGowV1oAh2oh5CeCgLZajUGlGGfkQQODU1muTgEwAEwasalHNk/DFkCbmdewGgp1DILFTl6tzoNzRD+J/BKnF5hSq1+z6lQtFEeg2aCrjIdsooe0qdsdVr6A/2mXNIwDMcOCktw8aeR6FgBDGSGUHy0vzIE4JUoeVlNoidM9Az6s0ZOaLUOWPahbChLBjDo0tTM/sZz0IX4JSZU9EQ554cVwITZcVZV5LZuTFXysNaI8aCecTlRjsQeayrTZEjnukZWY1xK8J05aLM1T4AwvD8obInzjyAZlSgpewnNNj82sdQVfQ+FMnV5jvyMbOMMu+1L8h+IIH5sfacPOfR3+0nURpASYBezu3v/M7vrHY7/XOi8qOopEuaIeccVNQq+m1Wutm+Fgk5DZymT8YDD7Q/VNd0YemoYh1whcy0l+xVoJPvoSju2CzsEiB21n0c9AU5fgWsjhyuE3cg1Uv3q7/6qx80tbqxpYFr5PXbRUAICp5TZljWQH/3d393OVRVTxi0jHA9fZhX+e11/yCvkPBX3NWxIy94xTxiCI6Nt0qFK9+Bd8wQgV4wmFARGLzoVQw++0ciWWko+hw63yuTtjldkNkrYx7NMYFCGJ24h2F1bSlyCvRb3/rW/9JPRDBFe7Lok9EXKCsjuaUAGJUiFCdKaDPGOVdPNHMGnc+m11G8El1b5RqNCzcZEmyc6EIUMKcDcl/fRRPzcDJPLhwQAAuDivPOORPCtx7Ovr4qwsHRUx0qHAqUJw4GWhDUj0NVX1L693//9+kXKO6Wib6yn6wLqtcJBwQABghbaRxrFRjdZcIJ/I//+I8PGq1E+pXIVXb1RlEBht7ubcz0psInr2iiHvRCr9S0NY6IHkdJhF8FxJWCNSJtImUn9skr5urOO+ldzgQ5Jkq3csGzaCo7FKUXE+cnf/Inp45f3UdnxHmQM5LVFK4QQd1xgsp368vv//7vH4+CoAgCGOoWtGVAlwjkHSckNQLioKjgkHnL80ppwZWN8UR1CX2F4IkK7DQLCgl8osLBTr98Ftrk4MtxgU5drXFubxgfLuy//Mu/fBgUhAKng1FiswuN1o3Qhpijlryy4WsSGicap0sIn+H9pLIh1BkcUI46MsABkYiWiW6aO5QUtKCWAs68K6hcJ+dRInEr6fPEejKYOVnZFKyZAyJyIMLAUGfA6wdZLDm2N/ZTc25ewwGxrxm3QCD3d1Bczrw+cZDseeccRY58sF6UNAcY+GQcgA8yqGwnqHpXQaSdfcQoQic+cdYly3/nO99Z3ut0j71KznNUdy4oZARlUuC8/xd/8Rd3pvLjs5wne+sVbVaVTp8i2Z8e5VyJsq1WXopKgCf2yivma/edZASKG5lGR63cKaSMsTwbjjWbA2DjGbu0K0ASeQowzWr0Lbm2kiM6eicaJ/bEyUZXA8Z7jA6gsfQBsrl3/9+sf6kOCMMSxzETNYUOy7S/22xERv7JpFNCBa8Pf3m1PX1x4mq/jMWhFY2g+FcQm/rZEG3jY3zYrP4OMbIGnk94j4xC/HzrT4C/sukjJb2bf7TTZ3ODOy5cf9oRhbwIQ+PYo5u0kBhC3JizymfHXDCiOZQ1ysmIIOxFAzObfQZl373x+U4fGJhon9n7duaA6DMDEjLts34grqoutRJkyWmFEE4lNYYDIidFvgSHjGMEmdQfjgnQwfniCKHXcJZQEhm2jI4f/OAHH7Sg2olCh0Bz86zMRtlau5Pt5OWakGGo5Q4N9MoFhSe46KiXI4pkb01e5YCgrYpIiuD3muifiJdKdOQ7G2S1SEA805n23SwK0Mm9nfFs8yq3gFErx2NW1a1+J/viH/7hHz5ADvrL99lkuzaMtc0sFkHPso9H+2V1/uwFoOhJx5SORuns3VFCv2GmcEDktKBX77Y0BwRyxYDIPCQ9Dhp0lleKBwohg954r8MOpe+FtijBf/3Xf92do63PQ+6E8VeazQNlZqC/Q4OIMwwiuWslDF/228HndDB6rIk1glhAZhmClKJnQoKCy9sbt4gH4+iJe1xmc+8AMuKeaMrPiiJmG1bRd7xT3FmO5aihxHAUso1TTpw9X1Y3Qo1EvcrOmTA+jgfjtabOKRjA0GUUQ43lM/WoTbvrznmT2P0KByQcfggZI56Tz+ipqxv5HEojytYpJRYOyO78zT4vYugWdLz67EZOOX9Ze6Hun+iPXLKTQBiElQzfaahv8r44fQw15x9i3Esyzc5xYiyKjHofmQ/dxb3H2efsAMMk+ps354oc8Tv//yoHhK6UpzFq6FcAVAaafUUe7Tognm/MbqQ+QU/d2ScnP8ueM1cqVNG5uxXZyr5xHNgfKL+cmJWiMOX3OcPZtGill9GcVxpdSC6P8rnkaDqzJ5vcKs5zr7H1lCCnQ684VikOCAMC8k9QZDUHtlUeUhIXRAGH2GHEK8bPFwryO5t3NFnyU05Wy4AqM2ZmzeaygSikV7ZwOghGm32FW9nqrz0QJerQKTyXU2h9bEyCYIXba14oH8L2dKWHlXk3DvlHJf+cs8049zuOCaeKwGN4Spwtm71GcZobaIw96vMONeOwJ2R9x2VhHIC7NCjKXdKjs7GDJqGFOVeZTehZ5Zzyfgj34Ii2ZBtlnFy5GHUlImfO2BgvlJOoE2MCjeOO0ot5kvhtPNYws3HaUMkyjGORBfSOzGh1PdZTDojcGrrhRE6fM00uj4pNXF1T+orhfqLfZZ8Yb8rjrtJ8fJfcddYZ8yrdcD7IJ7KjbiLTznBm8y4ULOi3XCbnkJz0dxx+DgdjS8TM+8mPuIz4VQ7IL//yL38493Ujx6w1Gwb4xuE0FkawdVmhEfXmFshKLwAt70bKI8pgLsmCV1TdEv00T+w50a/dKEVrnkSMRF1RvEUJ6hvRR/vWd9Ajs+eiV0FzZEuJAI1KOwMrFec4BSDpm/ujlIweNTaNdbuS03LbASFMhZUyDRVCjwfayqWAjohiQD8YdQSWwTN6cf4YFyhDKnwwGmvjQ4QiM0pTL8yKAwKZhPbwHl/RCB4JWRI8HXrCcbUWda+/DgHBiELD2LUWKHkMXobeSlMsAHKcyblcee/oM5xbaxWOGaEv7CgRTpIgeg9ES44RR4HAKxsj1N4kSCh1RgEFyoBi8I4oB+aUE0YJUzzmhUKDDLYMx6jMJE9HOFRyGOfPv68kz1Oc0I3spmoMh1d/jUeSX3aky3gpkpoOCdkVWbOeyhmiw4iECDULJaMvQeFEVu+0E9FWe1E/Vy9i7fVf5SMlcrMdvvp9s7sRrswvGWH9sm4ibvWhLlhAl3zve9/7OKuMYefS/9lD/s8ZJw9GUQecdHryJPgVY2FwiYLsUpcZbpxxhr2zw4FvNfIws/qYd5CHcZEvWUc2sC0YqNB/vwNKidxKOqf/Q6a9ogoWZ4KualHd6Ag0PnaI/YJCKPqB7lpe7nZl//tO6AWAL2cRI8R5UKyl59wC/zAPRMDpBT/0FkePLgGYZK9pb3x0EieZk0/m7jjKszlj/6mU6ZxxDneuBzB+BTHuOnZ1H9mxdGnvPIV8MSccJ/MBrAQIAzuBdpyRFjis+MLJ4kUrDshsTUa/v+2AuJyFQstqhAolWyccxvMdPkKS8nT4HUDGM4PX4hGeNh/DxuTVHuQJ4VmOfeaAEK6vQBsgSIwqlUYIdSjqblhyZ40ZzhQzo3smBKylkKN5yT78O31ufZahzFAt95+/q0RBaCtvSkAwLqBzrQicsq4oRgxvQsgeoJCgYT2hVPeFkoA0UDD2d+TXxOecG+vJGSfA/HkXzXfh2olyf+YsSp1m82xjPghzRlSNqDFmGGcSQTneDB/hY8AE2hIghWNIoduLzswuFVEfTjggZJvE393bxcu9BJm1b7PuZxqdL9HmWbnRnfNp/0uKPA3cWG/UmUD0OP6oeqHonT+IvbwVhh1DioHQO2+oHPb5E85HzCeASXR2B1jSP9REAFUN3MVzT9xATz+Q/RHZow8CuBEpNn/yqhQBIeNEm81/NIAMIOhJ3UGviWaNGrCDE27/sEM4qXUlt5393/ose6jUC4q6lIi49a/1Qkvvm1M67BSabj8aezgcK2yI3bmxDzipChnsFMuhn30PGJU9fvNPx4wiqiFf7Bc2rAZsYqfpmz6xK1rAkzXDIDjV3toB+ad/+qcPFNgByGgWi9d6qtqQPuI9z3ibd8YyckAgTJC07DsOVvpLuDOKUKGuthVe4u6zGYQQaFSj09SE3b4RkpyGlhFFESuRyFkOVJ0SNL/QLwoHZUBeFDTDZ6F2kBCoqedeMWx3xzD7POGmMhG0tK5LfqrSBvqGW1QZkpyEbCSeA2ae60uUzAXHDY0p+L1ADCFm60kJQwU5H0F7Q8dhbMTeXHXaT9DX9B+HGJf4SrMfGXoQ4ycaWSgieCX6VvePA05u//M//3O6kdCai6ziJwxpe+Fp2cbxRh0lc7Ia4wjlQxQqs7kNWmnasgGw0ATJSGDkiN4h6k6enmQ2lH2zn1FtR1FS6w3sZBRbC2dBBaQMilHm3MezALb4/qcombvV2aJfogOcz9LhbI0f7RUzRv/N82o+AhsWgJ5Zza3sn4idqnSnGjCeDX6qva0DIuzngGVenjeLHmRMMp4+j5RgONFaY4DM4EMzcJ5WROUYOXYcvB1ULL4fOR4zXuLqnJp/aLNSmk8pjtW+xec4EYzVFrKJ/sdIdUAZRRDTyFmCSohsUJpB8xExYRBAnhnHavUH5WC3X5mf1x9RDpGeOhoDFeIwZzeVkPCnOWwUR3YrIyz1szkgZJc1E6pnTIie2t8MKwabvBAUUMrDvDB8I9IqcrJSUUso/0SSNAf3ys3l+iK3irP8VIOiy5XKKH8s2kCGPiU/0WYUS7jCaza/DGjRJpGPp/pcr6ucIRGjEY98dS84p4CV7EIRZCs64J28CI4ROfuUHomb12d9pts4R3Sm/TTbSwGOkEOAq1b+zep67X4OECXye8oQ50jKE97NraKbyI9Z1Ff/496l0c3opWNDHqJsnTqfmBGYDlfsrdX1Q89md5zQo/rwlg6Ig06xZHL1KXWe4irCuLpALQPEhVenDlp5kRUl5D1oagyYVzdzCyka3fRrQzPOhOOD38qBIgyhEZAFgjQqWu0kNRu/ELG8Ap57dpWg7Pmt6Vfl89GTcGpFDkTVJK0R4MKhcl84esaH84tb6nMMb59jlOBu7tYlzxgfoxuyKDeCciR84y6WqIAW72G0MqSzG6qaOx9cJJfdRKtEpWo5gostT8daiHJwQlTZc17NA7qQfokuWCM0LWglowBFhGwSOZAjgtoCZRP5pRxbhoX7N0T2sps+WZMZrTHeSzErScmZzIpU74yJM17ngNUyRr9QDnp3QDxJGyvHdrUsLGNAxNMeOIUor64Bg8/e3knErZ/tfDCk5PhlN/KRo3enPe2A9OhXwJygv4qocpidV1FA8n/kgIgCq+xGL2p0tEsZn4yY2K/WOZuGFGtLZpLNI8eKvBWRJzMwRTAjOG+AE4wEc+xPZwxARAevNmfRXlHSmONxkokC2AJWueD3ZDMf9klmIKDsL6DU5aan2qUcEIgF7z6rOdBCu6tKlWFv4jlCjCebNiomRSIuw8BG9UP4lgfZgmVfEhZzgUuOJhG3d1Oep7zTK/OPR+6yREnKvfsfOEsSpziYDq25ZMCZQ84Ig4ED4sfNpCtNtMChF/IknD9DkxzdozBE5SZ0Krx8dCWVSUTA7EucTZEOyI3193lIiDmjkKBiMf+UjzPFOGYsXKmFX8+nuZZ3gipQIvb6YS05xv70bpxvayrcg41HAAAgAElEQVQiI1QeTUgbbe+zNJEMCco14suZFq21jyE6Ss+ae0CE/6NwOYvWJi7GU1mHIkShQcOC1Ho2x02VO+sdv2spQQYoutOJxrkVQZo16ysyp2pgNs1t9u74PeqE+SppWKLQIWMYGOYfnaVFm3CmgF3k/NMNgonnv8MnlxgMWc0synJ33Aw/e/dKJEpOCOcVcJHd4kwxMHsNuAM4ANg4m2RUrbeepmCVIGPZb9Fi+xSIYb+TtQqWsAXM/6h4hP1C1obDaqz0dIYuWF03eguIdjKXBkDE/urtRe8O0ItRDeA0p2wPc8OWi7wXgN6KA+LzHA/AG+pt5q3mvbmV7yMqN4t6+X5tzxpv7IOwZ9ltaPTsWZG3YGUYG/vjVCI6+2FGf1vdX63PbTsgJoYBleU9MhYk466EiaG1DANGPQOLsO8hTLFweO08bnQAFBNKDkUj+8KzmFxeudC3zY5X+Y6NcCQk9fWKUtoZE8OWEUGRZN8psdOP3c9ywDgDV2q2l++Kijn2YM/BFhGi5O1PkYG6ktZu36FFjGZVMxie9vuVSiNC2hTnZ2nySVrFK8gMl7PZ72SHdRjdDh7jFeWSv4MbDZ0EdKBGyKVg2EPzIJsiWhShz0XzHu880TiMwu69fC57jnxm0Ij0vLJRmiIJq5zssq/2n1wMjtSrGv1hnTm3o8bJFfmEep804K7OA7lif4qIrOTk0LUiHoz/U7qSQW4f94w0+9g587m4F0lSumhZ2QA8wITs3JTWXHNK2Sst+qz+ogyR9YA2coIDYf+M8v16lUQlbpPdd3U0WQAQYZfQA9bT31sXzIlGnb4awF7khHAuVgz0WAe2Hgqg3L4Vx8PnOTGSy9kfT1H0AFlk7+y2c+tOvwCyzDkQrBd9Mk+cL8AxOwEo4k+RIpGWE0VF2A9o0r2LCK/KovJ72w4IDxKyevduAp1wsHiJK5cmqXmM0uDPry1nBiBPkv+U5MtsDhEvHpVL3kvm/TCZ/Rw9C9LNoF1R1nf6xHBhwAbSlVHTHlrJoYEQMYoozCt3R4gSiky+0gBcnVvV3fS11ThhogCMgriEcYXaoASiHCBONAEvN8RZ8X8iRULT/i6ZnuIu6Yina7RTDgxKtDF7NBQXY8M4ASCviBq05h8C7yytRrgZDhH5eIe9B4xgMDF89M1ci2b6O6OGsyl6ab+8c7NPOOGisoxAMsFYYu8ERYX8UDYYVe5UQ5F0XmfGDcPMGWPMcfbl0dVn1x5h8J02nM2FM66owAjQYUiKnopSivbJdxwV1nFmzUWLFg59pqPvVDS0vpxiBi+5AKDqVYoS9WbfnY6Y2nvYAuZlRRbv7EP7mO7idNB/T1JPOQXmr3eBZ4wDGIvudrqi38681Z8F2pPbK8GBq+/ZdkDQClRzuntJnE0HYeblj5qDgO7FoDrFTbw6eV/C93jWHBECCRXuTnk8Bg9qBQOIAXYqueuJecf5n90WntEPygpSDiUjLCE7HIc7DWoJWcEjhhxS2leaalCUvyok79wIfU7cqoG7OxayDhKrWorwN4NH5R7IlXkWprZmJZoHeWMU/fd///fu67Y+zzBzfhmXHH1GzKvzDloDgLyjd8zoTIyxKNjxbvKe08dwFw1h4ECSTxUz2doEFz5MzkNPyRs6Vt4Tw/QUl7zuoj2LYtQDePRDzqFIA10iGgONbRl2IpMS5E+WI43+typ21WMDKilcYY9wHMiG0QXJwFxODae71Ti+7qapx+7ZjEN/ouis5M+KEokIoE5HoZTynWSbcxrlYC9sra2v6LeKiChL9uIdwI++MjZO1BM0q3qgdINo78hgZxOh6qFpvnvj8ItAn2zbDkhW3X7CZ+Z8GLiDzJP92s7PAAHGUCD0IT0UrnAytKcOlVJWfqBkvHiGliTdJ2vdn5oRoU6I1N0L31b6B2mEhKD2cO4hgug+qEScoF3kK8L5jHHrxuAbKb9RHyFH+iR68K7NvkSnujrGnXFxRNAqCGX0JxRLBqlKQ3WSr3WQayIK+LX9zwzYjwwfF2yhZAXyaa5ED6CzjIcvQYZ8XfP+DGA+0P+jIhwcO1HFMIRFpDkgLcoOOUVm2j8nm/2qD6PEYs6cM2+vi5pyjiTyzqhGdQ7IlXEw4EUUGPO9qAIZho7FqZOb1aIykffsrqeBDLaGogQMX+g72lrrkmRzLPLImQKwiTLJVTLfT/c51gkQBHBqXUxZrmWW/Xxlf+x+h6ymW0+2bQdEQiCk9k4TmpRIOWv4lHjYX9uzM0BYxkV2ccFdlJKLW1gJAT+Mh9Ph2mdH/yMfdCjc21OIejke0QrOm3C0v4uEmH8K7AptShQqLj6CaiqKgO97tXGO9OtdG1oUxO7JxuCBsMmPEf0oE/fLfkBtRZC+tv87A5xqe7t0QMpCIl/n68ueAZQikYRZE0FwhugXF+n2aEyMTkDO7GLA2ftmv2cUAxtGRqaINsCU7hBhQKldubdnFgWZ9a38vYgJ2m0vb0kRGBEm+kEf0VfLylQAAHMpwvuKxuYgG/xJVpSRHWsdtoc/n6RX9eZCNFGRk5mePVVV8sQaRZGWsvxxUPmMdxcY7fVx2wGB6qFgXW0rIUzPFk6T3f8qj/bq+L5+7/PPAN4tw3LWGKGQImgdChvkSdKvCknKHauAIkqkbCuEvP68w+0SoSiYAEWh5NANoX9C7hAewg1dMXJ1Wu8lpKHz+gMdQnGAbqFfycNBa9Eka0bksfXseszvXAnLfPzRH/3R/5OUOlu3rN9TgJRkD91EiVL7/jNTEbPm6utzvs6AGSB75H2O7tAgM/0eWi9SokKaCMgoiiD/Q+GNk7Q9uarKc5eNLEahZezTGewVFBv/z5BXgXDF2fJM8th4M4xqsrF3l4i+iRgEcCjSX98BRY+J9L5TBc93PEFYIiIf9fzVfeWYiiac3J+Z84NGxuYIZ1skEr3MnxwQDu7dAj36u+2AMEj+7M/+bPuQEB4qWPz2b//2dJ4sksjHV+rVdKq+fuDADDhcPVQ7XhcUAUiNg6hksQOqljp0iUMgrI6iQ0FRppyK8vOUDe4yh0FlF5Qrd2Pg8Tv8nsGh8Dz/Rl3ovVcYmiBE4aLIKLH4DgdIOWHPiZwTzs5f/MVffAiU+FxrKikq8/FuUS5zIVokCftdm8RPSOI73AH0rnOU3S8O4d38xOw+fX3e/8wAOo3IMorNqAFl5FZxRER0gSazcrQ+f/LGaf0VTVaCt2xRNlZZdVEY+0+Ehx5ACVKhaDXJmowlkxU0yGgcJgBIHUn3HjkInCVAlXVhQNeotkR61LavrT0DnA/gYF2Vrf60eRYJl5/yWdrP/dzPfQQAoqlI6EcZe8wkTsjdXNVLDogkJejuTt1hzofOrqDKOsXIUuHlm44couHgREK2v0aCnjm6jH48zZl3j0frB93JgaQAVcohkHBTlcuLkCWli1fb+7yDTVHJ+5CMGOXvPJOTAoVydgiF1nt9FzWSEvn1X//1D+QLgkFx6xtOMicIpcHY9Bk6xyHiqDDke5XonEWO1elk6t3V/fa3v/1xkWC0QGjkLpEdHDkKFPoYnxOR4NBJbrW+5BgHMehUjAjf5aRFMmEocGspkoSSJjLl/8130AP8XsTLpX9lzX/9kMD+tZ2dAYafM2JtAGTvUD1rd8RorozVjAqTu+9+4vOrhT2cZYa4IiDon+TYrBIPY5/sO6knnesW4MFR+vM///OP+63IcHki8iGd/bi/ZHV+yR5RlozIg/1EttdgGtmv9LuoEaaJm8NFy+s8OnMK1PoKoPy/q4fmJvq+csEne8A++EzACNCyrFAn35Ees0ecT7S9lbHP9v12BMQDefeU7cphp6A5H1CB1aYahMX9JjeKFOfV3LlNWOTpa/uR/w3DnwplCkcT2jNUQ4TOoRRWhW4wRhm6ogmUj/J1qoFRnFAzSe1oBZRpfF4ZV8pGNAK3GNrn3SgHDrrvcDoYyJSbfzOM9c3z4znyR3wPDUzimM/piypYBAmUjtOhmhXjzGddfOh7Qu2ejb7QCyO7GAp/9V0aw4RAL7nBUEPOHyPU/MeNwpEjwpljQKiypPIK5UqJ+D/VjKwD4+H3fu/3PpwUTpsEfvPtLP7jP/7j/16QFUYihMj6aKJLniEyQ3ZFxRpOz+lEvndZl1f2Q3Q9dAyjCRr9mRr0mUMsGhoXsX2m/s/6Sh75KWlUkHiOIkPG//u3Mv/oTMqUMsZVSJKsPuOc+66k6lN3PSg6Qeb28j/oI+CEkszkj/6S9bMyw/W8MVL/+q//+gNoymgcproMu2i5UsvkJ91ivsnJ1r0VCsygYj1VFStjzCefYZ+aU/p6tWIXJgRg8bM0hYjYEOV+sC/ZDpxRetPYyasrearlPFxyQDgeNqXDNjIEJeUwvlZvy46OQRGDs/5ZFi2zn9AIVLVApSFijBhoxTe5MfxUFFFuUXLfieYW+5WkQQ4I411FH0iXC8sYnwS2ewPwnBlCkvsILbQqET15H/F5B1wkkRL2XiFahqzoibX2+biEy+eM3zscevkm8Rz/RrsSLWP4inrgWkP3GWKUsnmj1L1T/wgQKJtEQ/0TIekl0VFWIjHv0MwzJ68uEKBaF4ePE4a6ydkz5yIacnqijK5/G7tcNgihKJB/G7/qb9BLDj8QhKKxjiKQPo+qQJlTKKIrvhsXkikVzqkTgSkdEIaRqNM73Yw9WkehdfLmlIN/Yg9ZJ1HGKCEuudbaMAQ/Q2MIAgXcEm2/UPRPlJR9am4Y4c5s7UTIJSWfyCzOA3CAo0/uiUaq1MTJn1WQMg42iXMnmnyikfOinqO+iCZH4vSdPpD1otjlRcbkNqNQjqDGcbC/GYRkeO/OH/qnJ9uBmqrPkWE7t7TfGdtn/i79S0+Lvu+0v/u7v/sA7D9Lo/PkLpXN3v6rv/qrD13K7hdBy8i/vOSAxIEXHlWlQghSi0pJ/q5UHfRiVve9XhTVUBgLjKhvYlOekhFU3xyMCkPJfhalmr12EChOGS4wQ8+dDCcaIS+8OGvQOVEDhrCqbgxUgpzhRugTUi7OpFDlX3A8oCDl5/FvOejyQDgQjGf0qyjDK0Li74Hmcky8y+fr53A2IHAUN+eEESMRURK66IUIgbnjyOofI1PEgKFtXtWZ7ylX5xua9+q9J0LDkKnPBuEo1wJNjJMg8kNZQBJFgFyEJwIkFE4ZkzGiFaXSZhxRws4YZ6bF10V1Y4h4l9wYzxLhCoPBPKE31JeHvZMDN9rXjBwVxezbzwJ21M5HjI9uUsxhJUo/O+snf49m60zas9EABvbWO19StjonQBGGeyvpHKrOqCGvRGHJXY49RJ5TJtrAhlhp5C6dcAq4/M3f/M3hZYIrfVz9TNwAby7KRpa3ePdkDgBE8nvdAmRp3dxOnpOZHEC6aNSAO2hx39TG/qAD/bnTIkcoK69n591XPiv6wflt3QfnygX2CH3HRgWYrIADo35cdkDioZQ5QQlttNmhq5LMroZmoLIGybH5pjXKVJi3d8sqqojfM6S+KY1hyJlVtjloUcpAy3nIbvavBMhe+cLs932W51GIFPspp29lHjgUQr6t4gBlCUvRQ46hJEsoDceDYc3II5NEIyhcqBQDlcPnh8EtuoLKI7rLwfPOKDUtSsUoRBfhBBG86FlC08Lxns1BQYsjC8s8EEYwx/adL3SkcDhfZJDInrGhqb1z45Ciy7WUJefSGryzES+a+cd//McfUbO6MQxFHd/lNvsr+wDgwZgxzl7jhDgzUe4d9RRwAFCBxI6+Wz9TxMTZPOF0Ao8AGVcaB0H+Hdk0o/bG88kQcqW86NLFkVDnmioliuG89vJyfUeeR93INjKdfBcxjyqLvTF+E8uK0wOKD9iXV4xt60d33r264sq+u/IdkVggW69FoQTn0r4RbQYUcMwACKv7O55/2wEpO6pDVxapfAaFDrH9JlVfYBBBoSFBs/njhBCynwWhvHII4jsQfyH4WkFzwFYLGuy8nxBmKPYcwJ1njT5LKDE8oE4SJ59oBIfIEaPaO2f7rO6THAoG9quoOWW+Rd230gH5mZ/5mY+zxEGNEpmEv9LIxkwZ47Ayehh5nArC1Lpzdq096oPPEaqM8MgT8VnzgFoHUYSI+Zw8D8CAuUVrgHbVaKWwte+/YxOlRi0r0T05MBDPE8ZcxhyQmRzFUYSdchTpOpUXcGcc8hrsH/db9Jp9ZV8C+T5b43ygwa3czs1Adx6dERFcgAA6aORXrY6dHEA1zU72ZfhzpK7cC0XusmXkpHGYPWdW4MR4g3NfRmLJlxLY8DkOHMDFXmk13yGjelXERJ7ISftQBHiW14AaiKL6pTf71v6TVzabk9FcoBOKTgG73r2xP4F8JZOptu9RyeiGqGorCgJ8I2tdBKrQxE5yeqoDkjXB//Zv/3b8UqGsvt59Dm8Tui9ytNooVMjfqy4KWu3n1c9BNCkS1CUJw3VjFAnrS6bLbC3uY+bz41kOMGUJsSLgWg4P5FNIPUpRo2jYJyhGrSZ3xHz4PSS/djCET52rSNbcjVCac9EElVOebrO7g4KCJVeDI8CRhFiil9lLfu+ccQ4oFkqZY4H+Zk4ZeMaGBkf4yhNB/TCHDIFISrcXKRSfYTRFhATdzjMoGq1lKPh/ivvduP34+aq31RQZ642Kdvp26St7iSEnOjCrjOTZDDh0xGyj9Eq/fcfekfBrz4zuwojno/oxMOVHfJYGBHCGVqMX1sZeg6BC88k+569G+oEfAACURtEEn6/lHCefI5PZrJXyo7VhZk2AG4ywXtQcGGH/hSMPLeZUivDMmgguJ7sEARjFCnAYNxmERkuu9xq7Iu4paX3GM0Q85c6Y89bN6PX3UILRgD/TnpzNdfl7DB56QcRrF6hrvUcFTFXS3rmxGxS/GAEGdB+quX0ShSLklQLyOLD2pkjbzpy9pQMCIca5/JIbtEFCE47szoLFnDB4GAeM1C+lXDGkgReuWsoIGTQH2beK8topwVYlkHIfBlrnoJVlC3v/X+/hSOZysRbUiqNVN/sfys4gLhsEDkIhclLuGc+BcvkeJckIpxTLpnIdR4cDYt9dad4DtX3yTpDVSyEltKITMEyhpzjL6HScBhEfSXUchHASzIGfqNHP0fN5wpXyKRNmGUURUVGZjtFO8TuDf/iHf/ixHugfckP8n/d5Tp10S2FDQBlRr272iXGag5784aSJgqhM9C7NuVGprLy5edQ3slFOi8Imr272msgYSulKZCD6i75DNr0zhS/6ejVXglOBquIskcGlXOR4ABfkhqImOdOcj5aTA2Tg6Gc5nNbMWY/k7xgnGSgB3P1PIvUtaihZwPj3mbKNLgksPwdUgiiXETB6kW6gC9ALyZNRyWnOIL7+CMU3v6K+HPtVW0QOJKqcCMqX0hjVQClVFntRgCtjFWFy7t+10VPA1zIPrddXzr39Z/+LVtJ/UfHxyvje0gH5DJzpK5NtU0NnbXCCdheFrt8ZHDzG0TsYNVfmxHcYxuaDQYRSsRLyZFj4fBZHmsFISKwK4Ktj5SQIyUv2omhrR8HBZggzqFvNHhIZEjmB7lNO8hoo6GgQ7dI5CuSCQSmxfTeRruwH5OspVFw5YmjfK5qzZS04lvHDqCnRSHuFgWL/OssE+UxxQRoJcMmJr2oojRyp2WWb+ifaKlH41WVtzbVqiirUrUQOyrkVbUQ/VBDiVU1U0l5u5Xus9ImBCGwSPX3HRm7jys9uLB/1XUSYHOOglUYNWWgPOnsQenKTvrAfWoi9ed65p2zUJ6W5gS61w8ipEFWWyM3pahlhAAfRDk5T3RhvnjuKEpE3OPllpN85QJfUL7IEJavXoNpBJT2xZ8hFxYI4Iq+i5maMi1NHp4pM7tCHVt9N/1pHQMI7NtG9VSq4qJyorFxJzgj9UN7HtTu+RxwQm1OnGT6r/HqIiMPzmTe2xWAkUjoEhpAegdlKmtxduPLzNgGOIYEENfkszTwwxKFdEKZdhww1JihKd8bMiIS+hRIReYBmQ4QIDsg6HjAeL+XmT84Kig+jgKFMaUIpHWT/hx5CmeKgoy3F50S+JEBHpaxacaHVeTfhPmrOkopFLtUTOi1D/PWdHpBDJXsZx1AOe1CFFeiFfcmpED5lRBgDwSLPqMUbJkwlK3vvqWY9OFDG12oMyrKf0ED7H9JnT6kGplIWJS/iIfpjrHVpwdaz5ReJZvgR8ZFzxVkYRX3sW0rMmjrrjCNnvedIo2VQ2q9I8kYnsdb1voPSOUv2b21sqe5lD+n3K+Sx/gAbVGqrZScjkBHE2LJGjMFWdMGeccafrq4IrWfYiORdySEo9yiZYA1U+LIv36GFY+hOoTpKkNU/hhu0n+xkIOKbk5HWG3WyroqnAIWo1929amzoUzVgQ8einbBR0HVEGVrAVUnfbM1FXS2v9Rm5a8ZTNsABJ4QMrqv5xefYWT6zcg+Jwj/OPiO8lgt+5/2qL7bYAeZYJEiEkVP2rjljrbkls4HBKlTOGBfxfTrB3kMBr/fdaL+LIisU8G6N/qfPZ8BZ9BuDA52MjUTviRjVF1jujPERBwQCwEiSxNrjsNedJlwksX22WzhtZIeYMQL1skkZo3fCVCsLShBITGcsM4zf+eIgipjjQeAx1GaXTPXGL/QM7b+bkC/6gdahOWASIgl5hqv7RoRm7VvC1WHjJHCaGLr+jRpBCTF2lUnkGEU42+f8PyEnXG3MUCtIbn1wCXtON2c9GiUFVWRw11EuQsNPGMf+bhx18iYkzphUghIxMS5JsAwaf3JYGOiMO4KSopGoLVrXaowfZ7OX+LiyX3ufcW4ItVECKuFX9hMdAA8aHcE58CenEE2O8oyxtkpY6gdHwPehO+hW/n2VZhZRERxvzh7jswW6qCjDaSpr/d+Zt9l3GVGMCPu6ZSxxko2bI91q9op9z1nNuKV51t/4PTodp7+mHcbvrRNnmjyxD5yvnuNnDKKPONkzB3+1f73PcYLIfuccRWcW1QUiOfdx99Po/T7H4BOVumtkXx0nWWNtOKwc/R1K2dV3+h6Hk4y07s6X+a11KzkNQAEi3GmMM0Z8eV7IUvsNUOGscEYANb0KUiU9tu6LOVQwg1zqRd6BWGhcpWFv3ukYLRLcy2eTN/SACFH93NY+40yFDjOv5T7k5PgdOTZaY7qYA2JuOIz06Ds2toa8GHNDr/Yulmz13VkTSWV404+tymK9MZM39H5Nq37lHGFf2N8z2VT2kf2Alsvece4AV/YIoIWcMy+rQQbPfcQBETaGDPYOaY8/73DjvD+p8FobwgIxQktBB90w0UKoDGqVO3wGumxTrzocFg+lRVUdxg+jT1gXzcCzCTDGr99BqEcl0qLvUZEAQkNgvoMwYNyaJ8qK4rBRMxrDCUf36h6xVjjDEQqHlEK9KAUJrAwClw6qwiSBmLPDuKQErB1UjhFJIXmG54mQoCMwiKwjgexzhLt9I1Ll4Du0pfPFQXFvRSibkitsDUVOOJg947gX1kdTMyYosv2E4gUJ5xhzouwpY7N/9UF0x56HnvWUjj0K0ckMK3MUOGwzwW7+CEEccOtun3P4KEEOI2ePgc+5dQGgELHygIGgxr6zFhS86NCpcq0MfsBLK+pprq3pKaVkDY07HI8edcnYoery0SgYDqjvQgdbxQycB6DSVSdt5dzrq3V0N86oLDajALWKg8JQsgecK+MmN2vKk7PF0bTv0XSyDXjnmbNHfshTqKO69hz54P9Ra4BU9J++mntGM11gfj2jp0fIAw6hcZA/J9eiXC/jAxLIHSIf6L1Z01eG706hld4zwwFhYNuvIiItAMvcQqqvlqx3BuiVeu8BkyIHxR7ltDsrrWIpMQYyCO2yFR2oi17U47a28kBKqjE9Q/6RefbOD3/4ww8bwt5yDoAvvWRyOokOIDMZ4RLQo/qfPWkfOkN+T5/4U2TL/5EHsyR1+pMjQp6w38jnV0dFzLH1BA6bG2CFudtt1prsc2ZF6RUgUCp5ljca7yFv5Fq8uqqd+eB87EQ+yrmyJ5yNKMJCTrElRMqB387maqDhEQdkd6HLz8uyVwkii+u/2xcKAAoNWas3Whm2IhjxVAk83M6V0Ke+CKkTUAxXAsQBh+4S8jY8A5AQ9HeG2QqNJMZIGDCwKFzK2RwSWNlKt+e0MboINQrVhnfHwI63vbpWHAX0irgQc/V7FCIjuk5ojYRk6BQjgrBH7+FA8fghGYxbgpZytS/c5CvKF9Qbwl2pXQ6lz1lfAghVAcLEcRI+L2lOZUidc4s/XEYhrJt9xpmoOc6zxEZjsj8pKErbnmPwQ/mgqRQdBcN55ewqczwLrVIwIisM6DtKxj7BKaUcVuqIc6rlvcTt75xZFDd7jTAUNQ0Uz34jFBnh8h5i/6FVUSbm4fR5sPchsq3GMGNA+8lSTAwKe9WcQvlm9AKJu+aLkWEuyAmUQ/PVamSIiJF9w1DOSvglT/XbHrX3GAqzRsYFUMCZsw+VOdUnRqFz2GrkqT1jHBnVfJxXjof3+elFdVEY0Wqstff6nL6SD86TuWfwWQfV3+gThjQdYA/Vit3nRULoDPLDvs5aj5g3Tqjx0U3OKFBm5ZzG9zlV5AoUvWyi9KKpkNPVJodOoQmGtKZfvaIPDCVVe3YvULVv2Bw19YpcdF79aR5WI/dlKd7WOEd0Kd8VnS7lvffaE85or0XhDPujLP3rnLM5GI/G6Sz70/ONjSFpb5Kl9qq95H3OFTCgdECAccA7a9IqLwwMYntwlOlN8uUpR9n46BXnhiNFj69UzRvtQ+dTGVoyigO+6niUz6T3rR259YrGeaUXgHJX812xMTj/bGMROPLK+rKFnBlRydUKeEsOCMOOoeYFEA9RCSgONICRRrAQMoQ59NSmDV455UfRQ7MYYg6NDckg+NM//dOPjqKG4GzynCi0eE4YCwwKi/Z04ib0TJ8YaqNWh1l7FwbVz7AJKXFGwkpt8Dsb1sFniDHaOJhOZDIAACAASURBVCMOk/W0VhlVtDhK1suhtAkZ1n7MxdWNvjNeaDIHgOAdGZT6QjBxEO3V3YTWsk+cY86JPJEdJdobl34T2qhWUJYe8kuQi4R8//vf/xDqzpaIyyrqsDOvs8/qs/PKgKbcVowfhialRpmJvuxwcGf9Wfk945M8g/490ShzCloEptecR2ABVM36MwxWnTrz6ezZyxxgTqX9HRW+To2RTCHLOXFoHAzqHQPDWSQ3/Cm6q9+M91auBIMTVZCjjX+9my/WmwOGsWiZubcGq7JQn+1hSCqAhVHeoyz23i3qCAywVj1dQHfKW7G28h1GeoIRKX+LLAwqoT20cibrPhpbRP7pJ3Sj0Z0r8X06Je4D4zz5OweJgyVyTD8wiukhhi/7QEQTXQ1TAtDXA+88i11hv7EffM442Q6MHoZm3URoRXzpvJlecF6cH9HuFtLP0aXrGV+7a92i15Z9JbsBWy2WCNlB10Sz96DXvSISHDtOGqMwHIfsqqJsMdQwMt87yHGR3h7AqE/OGJlrTdiUUdRj9cz1zpG9GrKEzqSL2R7O5d28q3inMwX08h7Oh73LUbNfw9a1h+3rsF/93XfYj2zcMMrJTIWDnnZCnD9FaOrCNzFGshAQaRzWpFdpkCwW0eN49qrRreqcJQeEYvFCSAP+OGRMZQpCgAdk4wkF21TQf55x8MoNgqMigdDEE0A+C0HhhQn/E254uZJOCQsGQl0hYsSlXB3s6ucoNwgHysoMsY9L0DhXEALhUP83Uxb6Yr4IXXNzovrCaLwMBcgQYWC9CIhAM/07FEn9DMaO+QnuJGeD8LRp/VjfJxyO1tgINMoJGsiIY1DoLwHJcRbxYAQS3ChUd5rn27PWEBUoS9Dd6dOrv+uMhgHEGHIOKH0/UD77BFpiDThYs5t3T40nkvJPPb/13FEUpP48JBJSxmiCEIcxWUZcnV/z5xwySilbf87k1akxO2OicxQ1WcjIZACVRp+/czicQwa1SAeZQYaMKKuMHQ4jY9W5Q1PcQeBXx0yxxv5lXIQB5/uxh/XBWWeEitDcAY7oQwaTZ/R0ASOGTqToGT6rqLv1YFAABp3FyNdCTQoHIebFvmIckYn0UMhyhtyOXjIGeU3OOR1inqw1Q4VOsGfpGXNon/rxb331Y045cr0x6rezy0gic+kr+pa8lyekhHuvmWuGoTW2rvrjefYdZ4M8Qg22F0dlqdkrIk1y1AK88hxRBTYRQ99ZbDXf5WT02By9O0I4WOyu0gFh0LYi1DFHypCj+QI4rUGvoMfq2ag/Z7yiSyhI1oCD5X2rwIA5cJbDGbFX2X32EPnXc0oiuuv825uiGpFTav5O5CLpk8Rr8y3KyvlzDQDH3B4IWxdDRW6Oz4taYWVgz6DHYa6U+wJg43tXqeO76+b97PSR/BBUiGJA5tLYnBsMg9q+YR+KfllvtOkZNa/X3yUHxEGH9EbpLYcUmg514Fw4uNAOk0qI8XI5FQ48AcsQIVwsGuFjIoIjqJwoQ85CMF4JKRuRwq4FioX1PYfrVBKhTUSYrU5oXBbE4+Y02ahQgRUHZHcTnfp8GAmBuPr3CH2lsEJIl38/1b8rzw2l5s9I1tbnLOeIQiAAOXHOQdZzr4z1Hb/DGQzkNebdn6/eLxQnJXEXddudcw6YhPidfVKeS/u4NOZP7OndMfU+H/KjliNX9wEqDaCL0Un+u+dmNcfuypha/b/a9yvvz/5OuQ492R7n8s75pOcZMYxL+tD5Z/DTpebP760b3c3gZ+CEfGYYrThXIr7sCMnO/s7ZYX8w9Ea5QjGnpV7QJ07Qjl4wJqAhOyHeByxw8SmjbBTJMPdRoau3xkAFRn05FonPcX9RfI8T3ooUcfx8n43GCIa0c/SVWs1qAbqyxxQE4CBxCncckOhLyLQAqvx/LevKfocO8X/lmcwaW+s59rD5F+1AZQYEsIcB1NYTOMDWBbZz5AH2DHgRH44f+1ahm5olwTHn0IjAntJHooIchB5dL3LSnEsOoSiJ8fq8aHyZVI4+Hk0QgfMoEgi0QVFftZn/z3r+fxMCtF/jrBIsET414RAijoakGqFLh9BnHEA8bAtlU/IafY73x0GBEDg4UeqUw2FgFonQ8g4o9uimW6gg+gnuckYVGV4fIeZnJcwcE2jT8AL1F52HwwThIBghdidQupMH7euz12cAsoR2ZL3vckvX3/r1k3dmgKxBqXxFqWqGHeN5FSG8M07fhXhDv3uVv+4+/8nvM8Aoa0YreU/x7zhyT/UVmg/1hBqiJtMnQIroazAD6Bi0zZIi1/udPBW6FFpKztCzaB1QWFFdNGa6mCGoyQ+DJvv3TpnQp+Yo4z2ibBgZDG17wvwChNgX5uWpM2YsLWrVKB9vRsXyTEYgY55dElSnslCFfWN9W2XSOUf2AHuEcSjPEFPF/4ssjOyq1bVhoHouJgEAOS5GZIS+4lyaIxQ1Z0OUyb8jH5Rh7QxyCFChOI7mdSdSQvbI5/QcctyzOROohaWtKyLC/mUXoGYC4dkJomXs3p6DTR+xZxn81uhuY0Ozu1FanY9Ri5w0jpN9JZBgfMAB+1AU3lyRWfZRNLkwxig6z/4N+bTb92kExIQ43BZVZGBU7WH35Xc+z0sWKbHhhJUJXZuQdz5C7x0QURr5HULfOJ/QgtWkmbLPgTZAfCwANMXBFEYe8SFn44akOEy4v8bn3xBUBwiHz+ZvHfSoiMFbF2a24QlDG4cnXH7HelJsHD+f9Xz9JlBK7p93W39RJxvTplb6lpA3/9Aows0hdfjQyVDRRnedRCQLp9bclc+MueHEQQYcTP2DCBGq9Tji81fnrFwLzjbUwh0NMX+cY3O+Q22JexOgIvoFGbAvdh0V6ynSKIQLbTBX9ivFu5q7YkwUtr3kT8+wLwgUSec499n30sz296t+bw5w6l/RzDkUPxOUsDecOwoiftAt7Bv5BQyUqCgWyaRBJXqFoXBl3slzyj9wMtST1VvQr7zv6nc4H3QAx48ip4MYPXjyEa0hlzlTIjhkXtlav3NWRdIZBZ5D4QO8UNzMAyPA+8iC8t+ey0CdVZO7OtZXf89cA/jIWbqcsYUiwhDm2I1yrWZ9L++9YPtweEf5HqJzSpLXNsfookHfiZzaXn8iv4hzWRdX6eUDBSDq+fZiJJwzjO0VrbX3ZnNS/14UWRUkdoA9Rh/JA67BDvaFSJW92ELHnW3PYdR71m7OGmohmcpWWs2XMxZza005BvbKSuRtd452P6//1rm2Z2e5gJE/x87zwzbkYIWztNuP1c+zz6wvG07+qQJDV3TK1AEJTq+og+SsnRq/q4O5+zmLR1gTHjY1w5iBXU6Iv3OeLAwP0d/vOlM2PuETikYEiPfrkK9WwaoNYE4UVKvnCffK9hFUKhLhw7aaqBUlxdiE0KGKtfiHPodKRhi0LlIK4ed3DINWBErYTgWnlqHgQBE6jPNoDCUGeqwHr1vouH62ea4v2WOYXJ2zep6gTBCismwxFGPHmWyNz5zr92qiejhCqEL1PrD+UL64eI0j3XOeOVHQsFGZV4rbevd4y6OzqZ9h2N49w+X3zaG1p2AACwSzM83YJofs25Iq4vzbOxAbF4MZS+3sOR/2WHmrcGafZ8/iIAhbWysGFKMynAbK2b9H/PP6+fYodFxUhwL1p+eYI38n45w/5yzusPEd+wUdoIcA6huj1rzrE7kKaPHces6jygyFxzE296u5UPpIgZkThrU97Tn2Kvmg4hOQg3FT3mkU8sfvnA95JyEXVmlZ9haHXsEH6KN32lP1nOhjJCajJJBrznB9aVd55uVHKqrA6GIQGBedad/6P+gxIKU01nq/C4DLnPqufW4+AlgiJ52LuLcnLoKLC/qyc6zoVoinvWDuQj7bLwHYtC40s1bGAPSwJznJ1vpO/6yX6HNciGoPmB+6BBK/AxiVZ8vzRA7tM7IXSIk+3mtQcBWzWq130aD1QeFhyF9pvSI31sW5sQbAYu8QiXPm6QH70NzcBUFUQQIO0mlkCsfPWpQRNzLb2RalA5y29Iv9yr50fnoXHbbmx/wBJjFzdopetJ5lX8ptxl7ZdYCurN3Kd+jUcDzNr7n079KetcZhw2bZsyt9i8+Yd7oFcKJvHG4U2Z3IkmdNHRCJVYQL4d4ry7jT8S/psygVDhkBBSnHA6V8lDDd9aoZcxBaCYezQ0WQMJTLEGzkooyQAEqPEkAT6N0NQjlA20QcOHHeU96RQDDLeTBuAq/XoFI4qPU8RPi2dH5wKyN8W/Jp62fXyM/dOSuf33K2CKRdZ7J1Oy10YJUfSxjbVw72Cqojp4oiqBGmnaINO7fmmjMOLKFD6VOicsOuJvVbQ4YNI4xRo9/2COOGAXalUog5cTZwX+PuAeFtTu2rmnOA78uooTw5SAwBP84Xg6y8bC8SW33WpU+iVbWChHjaI+RFRDai1GUUl4C0m0PvYJQBYOzHsjHwzY/5l+9H3u8mRzIyyQwgx8odP845oIVMQqX1JznAqeAUMKT0l4Gnup3fM6Q4K3QR4Md8WF97pow0tNbYPKHoRJK5/bV7Ez1HjvGHT19yqkOm6RtHIRLlFTLhbGjWMRxGjltZ8aj3O46Rz8VdMhzyuHeAoqdnVODBOfdMQAlOuvULGX51vweoxwk1PnMn383+NW93ShczmKwhmcFohaKTJQyqVRTV+4Fcqi9ZD+tqLsglstYep7/soRqgcVacxciHocfsI/3i1CkuQD/aI/oItICYM7qBHPRQ8OGdF2vS0oWjOz5mCemjdVOeuZV3GPuF0W9sjGpzs2uLjN5tXlQkdeZE5zAo6DxzUM4zx8IP3WLv2MN10ryojHk3z/q5svZknSgisHdFP67uf+APgJ2ztNKP1ed+qZ+jUzAz7H+6G+uFHbw7d1MHxKaGrEdi05c6obvjKvM/GPUUv02sRPEqEle+c2R4t/omfAjliAWPco2746g/D6GivAjeSDZD9YgWya8zJ4kyIaBqHnKEb8v3Cr8STrM5qB2Q2efrsdVzVv6+5TgIz9aCdTS/LSfGfHFieqXvyufN6sW33t0Kx5d0kNX9AOlj7MwuFmMsUWh4nwxG8oHymH2v1Q8ImBLbHBrGb3ZzDp0R66iU5Ymb21f7bM5QGf3JqAMYGDMDiWFt/5cOBiPc3nMGGVIQprKUY7zX70USrId9tkNPosBdwsgYyyrqYTxoMDXFqJwnxlEUArB3OIbu0SEzAB6cH8a18xrGvShdUIrsQQ46ORUA2cjBh9qrzmTOJymPS8vJ+Ac2hRMSkXBOEocDLZXTFJEOUXHvh0Yz4NzHw0HmZNkTxmCf1r+D8PodhNY8WWNOm7XilP7SL/3SR0Uw+8m/UUVF+azBzCHrDTRutI6SqZyZJxok2p7htK3kYdK/7BKN/nCuogoXZ0FEzl7iPMj7spei2V8YANaRjCC7OHdktf3h357vPHK2ggIN5CGzONjBh/d5Sdgcv1brOSEtXbEyzz29yrmNe3Baz+E8c47ZKEFhI3eg1mQAqhTHRmVSzbhUtwI0miOlrznYHDxySf/l/8pHkpRt/5XNGQBKmFdAUO0EkltsFu/x/frOldYYfNZZcrYynY/StgGmOUfvyPRZ2R93P2OO4y4he20W0eB423uAIjp2dmVF3b+pA3JnQDarg06YEYwEp/AdQSGa4ie880hKJ9SFrW0wwpmycVCC917mDxCWvC7IT3kHggMmLMjzhpTV4b/RM+KSMygWIQ6ZpLjkBaAj6BulwGjqNULHeyUASUIS2bBQxsFBgaKUjbFhfmphbzEJTvMILShRyRJVD1TCPEeDpvqxOXrRDqiEMHhpgOhbKK+WA1L2m9CABKFrEAz1eyAKpeAntISC8QajhQENfQoOdW9ey77dnbPyHQ6d8o6EcNlC8a+egRYaVkaURs8ZCdfgrMrRMc+lIQ05RIWL/W+O7VXnpmyECZ4uh1B+QIs3K1FuFOVEd7FHIVYEEwOaY9Wqv98aq/0EYbRPOR51mdbVed75HAfdOfLeVzb7gOwrESJyyJ6z9qIHqFHRIM1kHhRT/xnpkfQZMrM+AyPeeT12DjfZfMIpE2VhHPaqEoW8Qp1k7AVNxHhRHslK6CmEWzQQl51xRJZw0v0/45ABZF6cgV4CLEOIs3IHsW/tGyi5c6cFqKKPzo//p884B4wwjj1ARx+dHbx1OgI333kWsaMXyt9JYIfyMoTJIQ4qBS8K4Yx7tjNPbzAYyn8zkFcjrvpPv9CV8vzkDzx1WW1rXs0L5+Hb3/72/17q2ju39i4969wAQ+wZMooTLreNTrH+1r68BwPFKoCTDJkwSyzvRZg5M5wC870K7EGaRT9qihkHiCPBRnGmykR89pA+RGXO2K+cfPvJPtPoB1WbSl3k/501sps+R9F2/uxZoBU5bgw16Mq5oCPYT9bFHmaLiPyS/2w21DU2EfsBwEDmcWjYBC0HusWeyFi/+hkc2F0g2ZyJkDnbHDVn1Zqyd4zfHrUHjdX/AUUU02A/0Qn2sv9nQzi77Fpyyw+7x5yLctLt9DfbzpzVZbI5fPaBOaZfgq6JjWK9yBjyiLMPwAjQi0xm5wJKwg71XfuNA9lzyIyNDgOgGPdutO2oA1JuGNxZRn0YqRbHJiRYy2gCBcQrxwMOg3pmpPK+S95nJPS1UN0eOhzP4PV7dxiOHI3S45Zwg65gA/UaxWDDEAqlU+DzNareQ1AoW4o5NkjQveKdNa2HcRNGp+/YZDjZkEZJ4nWzqSFEhATFH+Mpw7sjB0SyuXWyMXsGfAi0eDc0Sb9KHj6H02HlBHHsRo2BxQE0vhbqtDtn8a6eM1NztUd9MwetEovQvJWKaL2QPOPKmDmKYZSW0QKCKvjy+tdygurSkL1IS52LU46XkUNAMVYoP+9RW3wlrwVQIDcJZ5TSPVVy8IQyynqmvWuf143xQZ5wMkrkN84UpcbIYpQDVRgf4dQ7LxznoN78/+zdSw4kWVI14DWiHjFkxoSVgJAQg5bYQLOIFktghsRyfn2JDr+1cV/uEeGRXZVXSlVlRoT7fZodO/a4lBh5at+uimpgq4R6cp1/qvEGkA+jnADvJKORMynw4DxTXuQaY5Eidc4BFMYzoERhCrVhkJBbQDrlZ8yjew4oakp95629MwfOAEAFFMR7GqY8oXHGzlgABhlL7k2o+SzeS35aP8Clf+bsWyN7AUgBrIFdawugAZsMkPzdGfV3Z/LEADEvDA5GEPnjnP4szZpbV8BtVd7TXgFazZ15AoKsA4BM12DwgeCac0MW2Vs9FPGVse9CXkdGSNeHZIR+6d+I4V9V14pXkRFZCxDkHf6bsDxYwfeAS95T+Io8d155AJILSW/YRzxvzhk55Lv2WMLXGDGj+0gYIPQUw4OcMv+wiPWxl2EbMojhYk/z8ME4DEeYCaCtRtQMY7yyZqvfrvJY++9isMFZSAWXBDvT5HpAOVnECIBzYFxrbM9aE+dWWBujQLSJdzPUyDoEHzljfuBp+8geITtrQYGaF2PdhCYiG+1LeMvaeiaDAVlhf9E39gDZah/MQlJnxBYZnTwgc8JDzzC60h4zQAhjmwvIoTQp1CT4stSAKAOyMQldi5iWJENeANa7CaaIWZOxEGMxs/Aoes9iVPzDP/zD/7KONflr9AwMAYHlcJp0+RwUWGX2LTrQR+mw4C0aS1aMdppNwhigVP0/o8WhM+4oiyTJjkAlgasvlUHsBkjNm/Beh90mJkgkv+kThe7wU3y9he12eGxmfbU2LP+w6TMDZLQhjZdgq60bINaLsVPZSHvAn2xk+8TYGGoJN8gzE+LwrjnLc2Ow9jm6krtR9119zkkeyShx3TO6wgES7O0KFPo+GI1lFDM8YpNq+F2fC/kYxohx8Q5MGEZ+FfNJsRBsYkVX+UJXBNZf43fNEfDsTF5pZJj1xuT6LwPQXAICZANihDeRrNAAD/O8MkKAd8zZpxsZxvCeheYxZOWikedkJPlJbhkTA0kDpAF3gJ6ng2wjkylXJJHzYY8JzQJ0aiP3hDp9IlQj78FGWgd6BfnAY4/YoXOAKOdEf+k0Bgv5aLz6RDbzzAsPEn40+gxooIsYCL4L7DFU6BBghtyg9wAJgA2RYp8ALSOWPP0m87Hen/AMvXtf2T/OzQjk5l3Wmt42doSWvwtf83dXANCdisIIDfxkxT9rCy/M9hyjytlLgZpqNBiLc4C4lBdmL9lD9hadaM/bD7Pw7ujq3EEW0hFRSOfaIwwH+w5O4PHKHSp0lL0MmNJ5cmnMIRDtvb7vufYag9pznDueAuTYiOywn+1Ze5K3ncfQnoOF6B4gG9uOgADGAVeyDGZAUjlD1cszIi/fvdf68049yvArg8v51E/zk3tiyCXEu5BNa8CjTW/6PjlHdht3bm73PWtpD/A4WRv/5r/khD1gfhjXIUhjAJGndD1jxfc9354kK4LpqgFyOn/VWVB/AxPA5IggeoexQw5d8YI8ZoBg7SyQA2VCWXoBeNh3wsLmFlsJEFskSgprCvBzyVK8FhhIBloTe1uBYgXCnfmtoIswcrjqM2x6LCMGgMAD6vXX/7PWazWj+qzOlFeArN9cWPm+jeUgp1pMEsdqDHbPVehemyt5Bf/5n//5Y7PWdlqVaWSAAEMOTa9gcmKAjDY/5SJhNtW7krxOQOp3nZfK0NgvldkkuBzYAOLTOZsZDuZrlUTYD+/MiBkZEv23o/yTUaGBUf5MDXMbheLNasaPBPqqvry5phQpEvtiVXbP3OsrEgG783tvWEMx1KtqOrM5wj6SScIdPQNQcPacG6GdyAVAAdmS7wJAlEIvbUme8Xo+cQ8KUAK49HDTJ/aC80RGfdLDYxyqDH1jfHfnkHwgV4FzgPKvqckNoUtH5ceBZZELgJ/wKsQgwwWphbyEI7Q7pfavzNFJDh8jRLRGyJtOLAKiDAZEj+fxctEFu7tNugFCNlhv+hQxwVudEMCEeyMJzBHjGbnhzGDs4SvvNY/6gRymVxEK/h120vyWh3LU4BqhiEgEcse4GBRIaP/OSA55q7S0tQHkfYc3GFas7Ur4lTmulb4QGHTSHTJiVsms9o0BAKdYp3jCYCzzzOgIBkv0C++tMTNMzKmx+zfrZW48A0FMpqfYAkyZnNrggHi6QlR5fgr/xLjlIax401kI2TFaN2PwHNiZPrHemv2KDKo5IfC6ZwnZ4mVk/PfLw3fn55IBYqA9vnD1ghFIT113sYPxgACmwGY2DguKogR4HCSLaCObeBvUxrfAWDGDTyhXQmlMcg5vZZFTMs/m9Azfqc9g0WMgMG1+Z7xckKx9jFuNt18ZIGGqbShGk3Auv3cow4QGKI+Ae5Kyza3Dy8UMpKetmIe+HiMDpOcNzNZwZIDMapB3QeqZPYdiBKDNBwVio1fPz6jflL3vY4HF+tYWEHZlzmZhU/W5xmsNZ4LWd2chXPU5McBH7MDoptteRayzZZ6dXKPkOEVY2b9psxyUmXdrdX8AIUs4WocRk0jQO69YW96uX+1/ZoAsiaK5OicV1FDiPF6YQ2ylNaTkGI7+i423VzFTlFdlwSkLSk/FqScaRWXMJyF66Q/wyJB31pwX40D8SFA/LRMNZGBla+W+T41XnsuolCxSwzoIC0tSZhJ/a/7Gp/o1ei55CWim7OmT737Xu5Af5Hwq2+W5uSgua+488DQAuVer8qz6CjADjeQgwJVwovobn4l06Dl49TvkNvluT1uTGs59hVyszwTekxzu3An/kWNFDvg7uQHUwhKMUPrWZ7xzwUCAKjaeN4nhgSg2XgSIviJAMN7CiRhEwLK1QOLa56+W913NPb1Dxs3ChOhV4XpCikZeV/rTubT/eWKM66RZDwYXAH7Sgltq+f5EoYSoDvmHhE6Zbs+O/ibzEy6XqBHhVAmrhBeE5vqOSBoyE1aupf5zh5A16YaDuaCjeZsT3UOfM/qQ8oyQToyPokE8R2gejOpzctt+uHLmjg0QbJJNLREWgD1pddNk8muMev4NU4rZSwuYrHkN+cyGAAotFoMFyOVm1Ah97ilGhIaBIxCE7jhoFsrhmj0jBkesvtyJEYFSF4F71MEEAsLMp4/ZhBYiMY7e6XBwj2kW2eejMTpoNgSgHTdsnm3uja8zb5hmm6kfvpGBcxpaZGyEl/GkjQyQmsNT9wWQVO9DGfXF/OSipepJimfqZJ/5zp05I/gZuj32ur/TwUqSZ/9sVwWl7ttejcVnERT1rg57xfvqBVij7/WQqVGI2ywHZWSArDwgu3UAHoW8MMx/tb+cgSRu3p2XescP4GPPYTS524XkUKiJaUdU2Dv9HhShcEIrAOAn2lUDBJGUJGv9c+YAHuNLrDHAt2urexl2v736ufkc6ULhL/RMqg4l9JecpP8QTPITn2h0gogCRqt989fe6DdkZZ8/cyyW3VlhtDoPzgqjhb575Y4H+gFY4yWoLDqDH67ohs7uTq7dGvSc1t33fR7w6v/pbJEj9LboC8w5fJBEYnuWB0w4OR2TiBSYw34RHsVIga/sWfoIjjKHkT3kic8BfzgmYPikr3e+s/KAXIlU8G5jcA7pKyF6O89I8mVPKgzG2KgkMoMBlouBED3NG1SLI+TfEU0xGmIIiAyCHRPlwCNCvlgTODd/F6Gizd5R5x4+91vyVctdcTwyHasl/L2vnfwS5LrCEdaI4VULD+3WemuAYKF0hlsml/4AL2LcbNLEdgOm4niTMNar8QCXwmQIB4tEmeRSOQIlAKxeNqe8IOscs8FazKVsQJUJYa2x1C0Kdk8Yj+QzrnHvd/A81wayIeQUhJntz3DAWPeEtQ0aJsI4LRJDIDkNFg5wFYtvLurlfSacEvQbGxvA5sbDeHBrsVyxHn6vMsqV8rliErlRa8Uv80+ApMqPJDIGUdrIwDkxQJIbwviqimtkgJxWf5JMRRGOWi8YMApL2m3m0eejOfM9hw5LFmPTegtnYs2n19RN5wAAIABJREFUKkh93qz6CKXEEE1iNeHNKHYoe95DLYWYZ+eysWoEjbwWI+OiX0g1EtIzA2QUgjXzbq3mHXBk2Nvzmcs76/Rb/k0lKAAFlXkIbkaCSnm8EhQJ794MmPb1B64o/cSNp5qV/Uee1lAVgIj87Tcqf3LO46HuhtDsnSFtEAlkJt3A85FkYuxuyvDau+SDc1ITlO0/spB3/YlGl3U23lwDgEBpFLFzqV/io3mKyZnTeXllHPaYpNdeCOWVZ/4Mv6XPsdKj8DfnhCEraoF3ynnjhbtz07axwg/k+yqHDRmAXKoXG79ihKyKgczmPwRVEpsVz+EBAWTps+QnIXfhNqRvMAg23F4OoUuv8JSQ7aq6IRHpM2MS4sPbIYyPt5tOk9cBi11hvq/uo5H+yzNOIzr6O+Ga3SXG+Y2QV/J5N0bGhvlMmHrIWTIg1Soj6/qt9DE2zCccpyVqJGRuDE1y3loyLMlGeLoWnggRUw2h0ZzTCfKWIiOS9wLXWHPNvmDsjLzZzgWyxZ4gdz0nIWnIAphZmeVZXsjWAOG6ZTCwihLPzRL0dwaCBaFsAHiMXBRCB0MmghcFyAfMubTEizkIlf2d3TxdQa4Np161flBEDpgwGH1hKXIjEkD+zkCoJe6EcDFO+jNY9N7hNyYwIJAiD0NAMOgzJWIs2BUuPc830ZQOYAtoJ9Ha721eihSr79Cao8TljcJv6kZJWULP6JfkmHPKrt7TYf7EcGoj1ty/7wwQ49dPxktnTEeXAY6qP3UWB0NFGM4Y8l4C9iSedibEVnMW40Nca1Uqib31W8K3K+3RIWSsYGkTY1zdtbM7SnpolfkgiPIM/avlhjPGEbObqmBhthgzhFBN8rfvCL5eEnVk+Izeu1IUBKnEt1VFuKuK5rf4ffIDQ5QzyQiXDyLG1nkiDxEpPLmzMAYyxzlDWtgz9hoDWq4HJYWhJSNUUunPGHkePz3P9h0SppIlq3eGcKBDGPsq5jhz5olnu4YGMrboJMCIRz7NmSVXd4zmu8bOO9NZUaAfyVQvo7U+/g1pprKN0DhnkvIHVMzVuxt5Qbc8dY/Hu/u/ex4wNLpYNJfU0d8BaPKkRl7B3TuE6TDmTwpojBKWEaPOJWxxpZ1WTqzPHCWh06Gj6nBX+vKzfHeVhH5nvuq4GG10fsWhfdyVGJ/NSYyN5HaQw+k3UiUGQgoU1ZApz+y5Hf7NfnbZY0ooB1cjtXlEYpDY73l+ve5gFVKdcXRj2bPlW+knTxlM7byNjC/v0kfOATrJXCLR6ClGI5Ie4TLLYdoaIIC2Khws4Wrhrzbm1Ut2JFjqLMUxs9iS6T+7hIbL32EDykdVn/SXsqewgeuRkrJhMJGMmSTd+B3vCrCQZqIpewrQAostrM3nPhvdtQAsKlemH3XT1d+zFjGj4jYp4FHlC/Oh3jMmonooauWpWme8Pn91N4VnUZbck6P7Q7oBMio/2BOoCUKGZu9r+gSkpJpL7ae1lFzot3ETEgSAcl0PvzmdM5Y9i7+y9SlFnJCnWUncWhzAwWLopV/6YM3FdDpsteJaHVOfP65yDFtdw15ad/asXmVMGBT2r5a5NTZMFw9mbcJEzENtq4sa6/fMHWa1Vqr7WRTVz9YPhh8D5MR9f6LYKC0MG0ZT81zrkXC8LiuAXOsf7/VT84MRJedq6AtlbL/TD0iQGi9cK8HRB/7ue/6bi/UoNc146QvyqZZ95K0lE59oQh0QNL0Of393crcAB3PBMKGgQ+b5/Y5VvTIeZ59hRGf/FkKuVmNHcmHka6lnYIjBYP/J0bH/UxVul8hd3wXQM3BW9331vvX8Tp/fIdK6Z/tk/QN+EaJkBIyDFU/I98kzAFGkAZL1ajLxyfNf+Y69nOpc/Tkz/HDlfcnRWhVnqHmmo2eH8LXPYgyE6IMNYgzCsPJoGBVkHbzFI8obg0yPsTEyaFIBi3cYocGbZZ/DXLmPpeIX/wZP2A8JSRz13dqHeL2S92JdEGp+wytjPOwE54fc3sm3rQECsHkYN+Npi7dC4owJ4o3QQZ0DmrBA3DUAv7+LhUs+BQA1U9YGi+0HfgBfh5s3QeiXKhk8MQSOECxsWIwMi4PhJvwpsdkzADBJNTYBF2/yFygPngYxpsZg8QE6igPDBKw7+N5nzOJCGRBqrHNPsYiN370cwnOqNTkKNfJdz7DBunIyB36DeR5Z7H/3d3/3wxMVYaIPozaq7kDZY1qF1MxYxAqgZ3eq1IRrIEFfsUCzZ/YQtt0+e/ecMfRY6Sn7N7owUZ/iOfI9QqLmxthjFFa90XVUNtdzwkrwHGB3e1UioBVDGmZ05k2pBog58ZtuDHtfZ+fsY0qqei5yd0w3VPpaeI89PdtXu7X7vX1ujYQ/XSlN2Oco+5Estm4EPRlGZjKEPZts864uL5w73oSnm4qCtTT5iJSyLyn1gGZhB+RP9T6O4rt5HnlAeIxqGI5nPZWDRI9Q/AG15DKvg5Baco785p3Jbdx1/nmueLPsC+cNw8lowOTyzJKx/s05Iz896ySump5F5Hz70s0n9xpd7DK3NPLJGQH26G867YrhkeeQuapA1SqMu3HNgDASl/f/xJPiHaOy6bt3+zzRFEhc5wOLXfMId88Abo3Z/rzyu91z3/V57icZEaMn1ap2/djd5TKqBFWfGW+EyJgYG/FYyMXJXTQp12yd4QYkK9wrNFdOSu4Ni1fLO7pBQ1YwsqUMyJfzDPsd7iQ7EDNIRtiKPGFYCdVaEWEVz43u0JvNH3xLzgl5tNeFkJ3un60Bslu00ee5ZIqrmWC1YYAuRsCv9pczQMCxPFOGtn4KzDLOGFmUNAHBeFsJstyejiVduRS9B5ChxLGmkldZ4rsSnTFAAB8MevUAeCYw5GAxsnyGids988qFf97xzjkzBxRWL9E4uj+FAQLkAB4dgBMwaprXlsokPUTJYSV4eNZGBkPWhsBiLBAyo/wKa+GdnoHhWOVgZF9wlXpe8qnS31HZ1n5WeZ0Yk7M+/zrb/3cGhHDcvfCM3GQYMirisUoIHwadTCVjMaazEqPC+3jGnmwMdGekGgdhMJFTwBhlzyPKwMAckyW5Y0loLznHw0YRKrpRb+IVFuwzoQGpTgd0U7CfuHRwNHdC6oD9GJaArzAfCh94NS7GBIKKIcHQYHA5s8ghZx/5QGHLTWQ8YkWBR3PEm8OA4zHCYu8MEODH+58ywJ7cT6t3YVvJb2dAs8+AsX/913/9sQbmPWHh8kjN464c76yoirV20Zy9aH+O5G0PJdanUXXC2ZhGeYKnc42gYEAYN/IqObYnvw9BgMRFYr5CmJy87853ZpEAnrUiba+8axWuuooc8Q4y2ZnmPar5X9aBzAv+df7tT5iPfBNJQVaGrBbWzWiOAeI7Im6SHoBUUrSJbmCA50JW3t/8m3QA32HsOBvejzQhb8gZJA/CQkQJw8X34cAYYdEvJ5gd+Q6bMtDIfTqqXvy5mv+3GyA15i0l4HbJrQQ2IYzFu+JpubKxfubvriz7n63fDrpN7nBcbTlA9Xend5L0d71jzigmXgP7k+cLqKFUHEQCuN8jkMplfewYD2AQM4ttBkbME7YB0O+MjfAN77kaq867xqjb3VhMwdackt069fty+vf1E1g0P09VUdr1+a/hc3sAK3mnPCUDV+hWymdSFlgyoUeALADMWwB0z0rU2nsUz67K27vnkvJ0sWlnnqPcgCOGk5AAch9oRqpQ3nUss1hpzxHGICw4ielyC3nGn2qdcMBeMhKNgYGf8ERMpfOjRGiUsnGpikP26DODi8cIgLDePFtAAV1ozQGUjHM0PvPHGEJW/B4bA985qKDZnle1k86xNuQtY4SBsLu7BWHmedYlrXvifMecp/hDvtfz8mYGiNDYGirrewhHaz0q7XyyronlBwjrhYfxxDtbIjtGFcGQZRLRkYGju1ZO3v/Ed2ZRFzFCEKpAeSUsrvSLzqfLR4b8K1Uir/ThE9/dhdY7Oy5NZXzCK3QHcvYkPNT3hQQjvRksoklmF2b2sb3dAKllw1heGMCV5WjjsxBlzLNwa13kOwshZhOYJLh38bl3np/fYOGFQVAkvAcEXJImhVmdlir2vCR9EwBXGTwHbeSSrIKTssdar2qTvzIXJ7/VTwrYfFUAfSfe9dU583vrgzHECrySpMsoADrsh5ng2s2PfQPYr4w6TC+GmCGAFZ01AgAzPKrCNfoNZUMp1Vj6+j1rhVWr4Wa78fz6/H9mgNxzpu+0VMerwMcakJUxAlflob2TK95znjYaGfbyI0athgoCXOKTVQFLKc/kefhtvD49kVKitz+8ethBQI6hdVrb/8561N8wrOS31LsBjDfhFv4rDJguo9ecRXMC3JH15AWGkYeEDEJIGCNQyvAUgiHkgkxBaIwufk1/GB08RL9nr6S9QzbyPqUx/IV5Y6KtjSpVCNGTNrowN1XncoGw54xyLEeFPEYekITb+Wx1r8hJf3ffsecQwwD0nXC03fPf8TnyznknM0ehpPUd8ioY77PiJ9WQM3ZnjVfRHzLCnNd71fz9tIKj8ww7JNRafxEqzrAzbn6fmGOeVR4UxEY1tuwleMZZqBUCZ2Hcfe1m1zys1tgc00250wY5xpA+wd9vN0CwcqwhAhVbJyF8BTIJXEkswCnGopYSu7qxE5pD4caNdfUZu++flG5bxWTPnn/y3PpbAoxhQfhKHBsZIfohHs/cmpNdLobnO0i57CdlDFchXwCSuEOHG0s7ag6rmEhCXPhRvSRMeAGD7U67OmfAjWQvB9bc8VCMbg8/6Yt5x6gpG0rgjJTWyXMkCmKrCNVZ4j+gCcykAhIQOip8gD3FYPAq9Rrfs3VZMW4pKSo57le7PgO9JPbJE0JAAE0UMvYcMCUXAW6AFbvkzAFUqypTvvtUSdo6NrkPzsWsMWrpCcx0xutMiml2plJxkR4hi5KUmeeJZ+ZhUN7R2XAW5Ek8lXTNo2VuE/ajX8JfeHPIM+fFuVYynXwUTiUsiJwDfITvAIPCHvw74kGIBUOKF4RMEn7lDNOhffyZByDEvujhlCf77Lf2HWvBsAvoSZy98zMqTb0a/+gS3FHlyFFlplFFpiv3M31iXewTRLD9yGCHzYTuIp+EAjHe7EmhmvQ0cF91NKPK3AK8woTsbfqIPkc4M7AZ03c9N8aMhHCWzZUzU6vbjeYEJuEpnIWZwz6zCIRPzHF9ZqIf4B5jsv/MeyIr3vF+4dDkBZmZ3FXPNX8wNQMkOaT0OG8dgzktF4rzKHXsWC/vPukrbCl8n2xjSJJdvCm1OMTsOW81QBI7ieUyYLFmNuystK5OUUSsUnFsNhOW6G7zXonADscrh2H2/lRzEl6wC5+hUCmHehHfybgYURQYAUoIJAzIgWJtS+7hmje+uMeE5ZhnVq7NZKMrx6mcZbWCKWhAV76AGEDsmXFg4B0Uz2U9U3w2j7WQw1Fv1jaGxJhyN0v+9w4uaYZkYmPzTJ/Xi6DEahNY3u33qpicuutm83dnzvKsVXWN2fsIFmBC/7MGq4uSRs+xPwBI8e8BkZ4BdGUdCRDxlNax3jxOaDAmgR7Cxx4TjlL3hHfaCwS7mNEUbbAuBKJnAnuzWN+UErRffrXrM8CQXyVzhjVydhmO9kMq7zhPFAQgZP2BBJ9jBp3dmtA46xm5wRh9CpTXfiA97Otdw0ySc8qWzxjIUXKp85FLXgFPwIjX4KnmXDI2culXzhrW3frwQjLsc66BJd8HAIRrSppOmWHMPEOMPAaYhAgBgrycZDhiA2Csctz77BtkTg0Temr8P+t7RD2QyZp9z1C1x+i2K2GQdBj8UtvIAzK6zHXkAem3Snvu1ZLnuVBSgRwGPFlgr5yEGnk/IzakAODOILHPYDTGA6KYd4cBAkjaXxhteppuAaDF9yMz6RT/BTR5+ugjz+i5NQwfxre9TX95tj09CutxhjHnjGm6SkEHxAsjHQ7iybIGtZ0UuPmZ9ircxMMgnNIfJNIuH2nWfziBjoCneGLJiVwU6b/ycGOY1JL79ouIh2AX5wS+EwrKqAmuPb33pPaPoSP8VJQL7HhSSe2tBkgYAYMUQ2nziQvrN4Wn0zFYbHy/wR5QuHcboGXTzp5BGBHad+qvMz7i3dkZH+n/lUoCd8f8zt8lic34CG1KVPhNNUB2d4i8sz9PPWtV7z2Jh4Qj4QHkM5i6EMUC2O+z0rT2NkNBcj4wQZjaqz9jI7AolJ4D8zP29Wftk3XORYGjPlaDlayU3BqmisIFUp1HJAZCIuXHGZDAhNC/VaP0ecqebmQ5wyu5HGStvjsf5Enf85kHMpthDCwBH86L8AJnpsesA2BAEuOD3lDoRNjtU212B8VT76fHhJz9Vu/4uDuP9pAk/lfbyAMyqhI4MkBGOSCjEN8retQZYsD2wiejhPfR2I3H78kjQFWBFQYIjzsvCMKAcSJ/gtfWmSQ7eFx5Fp1pBjO8xsOH5JVn4SzzjDAEgNrqtRhd4DiTXcIpJUzDS3BWvL6+j5gwfve+jS7vZLCMisK8ugee+j0swChjRHQCcdYH+w4WRWxYA14/c8X7Yf7MUyUtq67pJf7zjn7NxZ3QePJIqWRrZSyjXKM+prcaIPVSFMy2jYqFmFXASt1krJDJcxBqDPC7N0HiAT13V5+4v7u6dK/0a1c72rNsKF4BFvLVG1vNm/llsWLmCYs7HoVeWYoFzXvRk/GuCM66uXmngARl5ggUBwboUiqwX5JX54QBIN66AheHDNtog/NEjBgVLKl8CaESXMa7lhs9MTF383nsL6CRN6reW0IYYANmBxI4UzkOq4HpIeR5ODCmDAFeKOGJlAEhjR3FbhDUBAUGihB3jvTdc5w/8wKs2F8EwiqRNfNDWFnzhOHt5u3X5+MZwA5KLJ61lJJO/fbEFCcHwF7xGa+kPU7+2AeYR0BrlRxoX0jKzl0hT64R9p/RFMYZQy8MzHlkmPS7pOKlwwYyyqMIeZk9Z1fO0T6VrA9YPdWcZWP5RiOnkULm81f7yxmw57D7/Xb6q/OEgQfIuwzsum900S9vAcMgbVZRq9/hNOtjvR+nf+cUJDKAGB3IVzlh+oTgcG7ghlzCS14lRMtZFElCDpkHIe1CHXnp6CE4zRzxdAq7yf0jdC3dxxs1ykvq83N1bSqmoGsZRrPQ77vP/tbvyEahS7y+5ncm48lMayr8aoSdev9rCODqzpSaq+QsMVhHRt9sfhi60gFy7YX9tMuHeasBkrKjrFLWNDaYqxFAru5qSgZDZ/P4rgTYJOlxf9Za6srQGhgwCYhiuxwKrmsWfC7aArJY9Vw/Dg/LXJyjw0AROxAOR77jTg6gzx+LIpHP4Ru1XX3o1YY9AewOEkbPvAD+Vy58xC4aL9AhKV5uQ72L4vQwVSs51R70g5CpB1y4iFjSk+oI3g0cYyhmeQSzJGjgm1Aj5FnU1ahShhMIZ4hgYvomtxcwKlyUWJnZup7Ozae/R0DY3wSKcqTOCoOBgUZZMOL93ZjsYUYmw4zi4K1whigq7mpzk/r3PFeYaPGZjBrM7arZA5TUab36T8/LX/PzGY7WY9WcDefI+SIP5TQwLIXxyAFhmDofZFnKzfbnkRnOAjnIePV7ih9IXV2q9am5FW7L01Gb8EwyAGg/uRmd0Uz5UYKY/pWnkG5QxvxJEAK0KfRQm/MnHIXyFWqSO6KcZ3dhCZsD+hhWwCCyjYdRuAK95iz7Lpnn3FPeo/AM68pD9Kv93xlA4KmkyXP2SpuVT++VsGpoS94nnwKjnZY70bpMnV243PtdiU8yH06Caej7XXXRPAtbLteIXqcz/d7ZskdhL2FWMA7DGg7hiXUGER/Onv3q7wCqfyNj6Ct6yr6FO1JEgoGCTE2hFN8RfpVS/Cd4aLd2d6JRds/82T4n78kZpOEIa9EXcN6JAdJzQBLdwrioz657NRfbXnEIwKKeB4/ZY4zTHfZ6qwHSrX0Hlgegh0Rhb1JqkKuORZcYwl5LneHgABDWnmfixa6nYkhiKYXReCZlzWJPPeKwgP5dy3ccuiQNOkD19sq6Ge/ciFp/v6sdDUAwqhgRDjiG4BTcO9SACqBDGGIRa86JucXGY7SrATg6bAwxXgUtzAqA1A0QDOxpno74RF6wXYUWawj41ktygG0uYCCKAVJjXa2pvxNEQFtv5sJ3zD1AdHJIvymAkvvB+JR4bH8z2AAZgAXDhBXhPWKQOQsYdoIeoKNEhKxYP0qKsUE4cYcSYLwn5nfFZlhrQOhJIPfNOf/ku62BmOpTJhbhklDVgCe/F1JKPtgPzvAIkDJSGLDOOtIncpG8Ow0Vfedc/P3f//0Pz2lt8VIgC2punr6rWkhu2cdc+GKIk2BJHuRSrlkfyTcA68nWQaZ3x6PF+EJ6JDyHjCLfnGe/Iw/93RidUaCQjEIckHXOtfGM8nz+4z/+44fO+tXmM8ALLIm6NnjD2eGJE0Zr7gFnRiPsQb4m/wYOWOUF1txOxgEZnNZ1vf1Nj/Xqk6c3d/eSsIwrxg1ZAOCdGiDki73DM4OEYsTSNYgrJDGdbp8iPuAP+zfl5BkPiA1ySY6nMZsDZ1y4lmfDT7wi5I//zwWOIU9SYts8vWqA9FCh3/pZYCzA0K/mNJOzvBP1Ys2Ef9kTjG57IeH2zgfsd0qGWwdGLvwAZzhXvNe7+2TeaoDohNJohCxlYjP7UzsRawyTy5pmYOgwdswBGNVSdwgIEIdP/C9li9l1wP0dS0ZZp7Y6hkgClXdIbldZJPGPvuP/JT46gNyMylUyckbKjrBitIyUuQMGtAH3FMMoJtdnqzKKFBWgaIwONSB52rBlwKWkSJ4ijP+d1i3kuElHlZ1OLw286jWqSU+ZE+CZUQZ8pzFygTOghodr5O0RQ289KRus48+aa5ExJQQPAHEe7Bl7DhtlT6TSBy8dA9y+z50CyryaJ4fdcxikEgudDwrReXT+uNBnoXmMGu8VxvWrvT4Dchmc+Vo4YPXUnBXrkMIV1pw8EirqD8/tqD6/s2sPIB4AB+xkJRNeH821J5BlvQS5/YoxVZmleuHCNAvTMjaAq8rZVP1alXPkXQd6nmqAKrKsVsBKhUEyh3GBRCO36BnnjgfE2aIrAD3kl/PGyGBw5I4Xco4xIjSG7sptytGrvCLfKCrw1Ny+4z0MOgm1kfnOB2BFJziPvMcMgBRgMZ/kLaYXgE5b3TMFgIvAAOr8SevFdmalT50DeGcXI58y1J7vTMnLMC56AFDcGSDxjvKs0a8Mhk+2HsatyIpoCTiC/HqHAfKO+78+OQefeHatZjoD9Iw8+4WOF8bVdc9Vr9EpzqvjJccYLQnTg0sfN0B2C5A4M1Y148BhwnD7f4Kbq4/yTi11rkrGAoaI5U+Y+H8DxZZR9sAYhtfh9B2ucC5AVr5JEILic656wJXw9y6CyH/FVls8CqOCNBNKwY1CGbp3Z3WXRK9jX+coN9h6L2GJJTNeoWiMI/81BswDZUbgJcbfXBkng8G/YymAGJYug4TQ8kwGnrFT6JQgwON3NhnAUsOvjMucALSjZLzVWDKu1WVBs/3B0vds82BOMEuUgnHUHAiKQy6JfgpZctgYJMAXg0QOB9bJAXQhDhAPkGFoxN2mwkzGvtuvv/XPGfAAFQb3r6U5D/Y0A4vRbZ/YM85AT9T8xpiEQY48c70vmFdnjwcTgcKFjYEFTghxMs6ZP8ndqc8m375ROlmfE0J4Mu+5HMt5Td6VM4rFVvkLoJmVoPV8ZIRKXwyZpxpvFC9H9dYCmmQSOeyGc6RH8nDIISFV+kkO8dSHeJO4y3AE0IwTWPNdDD4iKp5mMhwh8aSh9dR8fuI9dMcsZPH0favci9Ez6CO621lOhTt7oXuUR8nso+d1UhBe4l2012OArMJkYnyEaLXXdvlU6QfvSsq0ns6X78UL6CzPcIRk611Y5eyd3cC50jdA2Jk88QqTweZb4ZkajeK3sFOv2OdMp2ALEvATxVvMJ4KCF6uD+l4MQSEEOqR7zO0JZLuIm9W9JwxkOPFqhS5GPsKefuaZdhZgsJWh/XYPyG5ThPXCFGEeeD0cDH/nueCVwAylljrgyKNikiljxoX/l2RLaPudTQL0Mi4AUZPg4PuccvBci6J8XEq7AeAUmFhe4Q8+z3X3GcMq8byHReS20dEt1TsDRLgYpeS/vCgAB2YfsOKxcSAcPgBbnxgS/g7AUFSMN4rfYqvE5JALQwLWuTzNh83rWUC7eTBX2aTVlVzdyBg94D5t583xPYKTsYOpv9LqLaMxUiXgMjC59pIDQbFwC+q7dQdU5KUYk2Rvni8HSGlLe8eYrbFDx5WJia1jv9LH39p3uUmdkW+A1atz6Qw4Fzw72GfGdReQWGYehH7D8NV3vfJ9Br1zvLptmfyyH3kvyQtVAnm6kCvOr+Y5mP+riYAUCznwjbshxJAjjGpd+pO5JMfIDJ4Q5xrDjDGlyLC+syISQmp870mvAJKHYRBgknwbMth6Cou1vmHWgRjymGEsDEZMNLlOXgmdxBIrrYrB9O+q1DBmgExhENrTt7yfrJnx06XWCjgCzugkf55cj1FfTwq/nIxxVR2x/x4hQvZoyEik5+hSYeHosMuOGa54ooL5ShauwmQQbwqZMOjtH6TELJ6frECywk7As33s/+PJtLYwBIy0SioWOgh4arVscSVn4RwhwnfaKOdm9BzzxdMKF8j1ZUyZb14jecNCmU8MEaHbcJPzeye6BBZyHpxt+FSoLOOOnvL308sPM8aeg5R/71cAID3IzVnOJ3wV0r3mJsFgMCYZt/POjebd+pDH5D/5tdKB+f0lA+SVKlJ5oWcwOrBeNjSlBTwDmBSniam11DHi4hElTamYJOaQ54LXhLL2fYeM+xNzBJwS6gQ8Jp9VziMAqDNs/N53xFMS9NgnLLq/13i3nfcjbMdsE9QFWhkgDDKAhfEDNGPEzA1QYoMaI6tXPoXDBECbB8DYk0qkAAAgAElEQVRcuA0hZ4wEIJaNsMGk2YRiMR14QsHzWL/mDnBjybNQjd38MsK0WkZQf7CyaQSSOZ4lklpbwmZ0+7P15Z0SEiTEYHRxovXHPJgTLJYQBM+j5K0xwcHIiEvZGBgYhAQwQkg4jIQ8hY9JpdwBBuwjw817M/aTOtV3BOVfy28Y81n3n7HPziPhzwvG6NgBW/vV2fkmAHLuxEqvAIaiE2SSPQ2UOsOp+MQbBXz4t9EdGLt1QrgI3XraCKMceQbunqmw/M4t4EB5kXH+jJqwJ7KcTHuyka01VMc6MSKBCmtKZgPl5C6ZTLYCG8omA4z0FRnLmGaEAii8ZcZpPH5PjgvNAvLJS0bdCMw+Oe68C7BEDAE3/j/JzD43DwAWQsO6fKtMMBAF5J7mUs7m8d35BgxpwLCHKI7eX8F89XTUsKxZRSlnw75j4DKIGSPV6+CswT5yAMgfXjehaaIDEKu+jwAVfYHApFMRkzARPEa2AKl1fntFsHg6zCFyQWRCJRnv7N2Ty36dLZ6iGWmRey+uGCIxaMhj5/aqZ2A2VkQF2QC7ODPmf2eUjPZQN0ASmmcNzbs9gHgeGVHOLNLWn1nO9p21Ov3NJQOEEFSdiLVsMd61EKedffJ79U6M/t4aLrQzQHZeAwdCjoqwKm5SQMuBFeso58VhZzhxwWMwgDLGFSYYQ2gNCAnKzAbDuElcZnB5FoXOOBOuBtwzzggdzxCW5jdY8OQZ1CRzCpExmDarIZ3PZ4yRPjPCKK1R6cL8PvfFmBOGFEBp7NbCv7GqCWPhKgQIA4M3I6UCKXH7k6KnCAlVQpLhglk1fwR4xj5KymboAeZYWZ4Ugrtf9uQc6B/jiAKmVHJRGIFirTxndhM20CFcCOPNGErc+K5CEIaBYQagWmcG3So+fnVeeLfM4QkT9OS58y572tzZq9b7BEhYE96Cb4epUPq7+zeAC4Zxzh0j3z7C3PJGAghYUmfzZOxZH2cEmeEZTzfMKNBzpeCD/gKp/kuWGTcjBitnDuMBGI0FGALMdwUu3j0PZGK/EO3d78jzhNhiFL9RzayPyZgBXgDvROboOxmD/HqaEGAEI51q4RUyF7CmF3cFWerYU/LdeX1FVl65mLiH1ETv6hfyjoxb3QeU3wOrIhHkq9SKfNYm9wqRL77nPPl3cwOUxrCEPxgd9FoYfSSL6IIart5BcHR5/fdVMY2TMzQKCa+/E0kjbP0El8YQsT/N0amBj1hSNIPH+p3GiHGkT/bazIPme/3+l14oKfNsPXONAuMCuZ07OqpeQfiSM87Hq2t0so71O5cNEIx8KuacJlle7dS3v7+LNZRbIs67LuLsJuxdotgrY6UMNQzG1TjxvJd1XO/6iBdidMnSqgKWAwy4j8BPdTtjZ3gwGEG9ndZGf2XOVr/tcbdJouvMOyOHQWWf9HrZNQF4NB6AS8ECeUxphANjiABiLDLuO4MeVosBpb0iKLjZrfMoXPBTc3vyXOeJUcnDx9t3pRG2vJj++612WgaUYS08gocWkYA8oHTSRvLlZEzOLMX/ZE5E+sXwSBnGk752dhl5gGBgZDtbPJ28wrPG69vL/Z6895XvWF9M4Z3whDvvXeUV3nnend8AzuQYIuhKRZy8i4ca0fGkEYLoQhwl5Ihuyhmbxcev5uZqAm9/VpLWeXJPCIUeahQ9wruZClOrUK4aZcJT4RztQr7oBN45Ruadde4VwZxhsi1VwJwdBCvPyN02ulG+PutO4rTfIzF4hOjWUWTGrL/GxMtAZwP3SMiT9T0Zf+7PG1WlHF12SZfzOtIBcAsyc4ZJ9Zkhos/CKO2XRMHsCPOTvl/5zrEBopMAGuDoQHHp9HjAuP3fWXVIPCIXFbfa7lKTKwNffbcmU/XvzZLIZpcXYVx2pSTv9jshWK8YIL3fCRcb1UIflZ9M37HyrOjuQhzNV/es5BnfNkCqYbFKFlTulqGh1cugutEWYy7jE05hL+SSwtG6p6x0r1jV68nfjXNmNElurgbQ3f33zt/xdDAg7GWC/WrjsapVg67+/h3fB3iEUu1KJvJKKpPLc8kz58w4O8IcrD/wfecyUcSQ8J1vNMAiMfAn7+e5TGUcChXYBtDUjufJYtDY47Owu29U+rI+wPSd/XkyJ/U79rM9Ii/mW814c0fJK33oobyvPOvktxh93kXncRRGdUd2eg7POd0FB502YF7YnvNxCk57qBFgzYPBK0hfXwnlOu2nKAP6S3jdnQaLpNxwSFfyKOHWcqSuXrLc+9HJ0v55vC53+u83QDzPg8iE3Fty5VlwMWLQWolQOKkCNXv+ygA5vYBy573TX8a69RJuFy/QSaGhK/Oy+u6xAWKDAuYSWFLeNrGMOo4Zyp0bXH6UCVAqDObKZSa1swnpoaCAk1PmKVfVc5l6v36y7Bxsm4KhxGMwSyyq8Zd98mpyVf0MO5G7Ruq/78KWXllIQEZfGQa78J3Ze7pbM5uvW8+rmzE7O1/fNUqUmxkgdxmMV+Ywv+1VT2aGYw8hqxczVuYKSLEfsEAapSVGvFZpwvpi+7mAhStoozrplJ+wOmdMe4WlkEOU57xj3t7xDOebsVYrC119LgEKuH6zCdnD4u9azS+zf+QUCK1zT8ZdT6Z32ke78K9d3+5+zvDhuTltITiEMwBowlCdDV4NHsKdAeJsPX0buH0qmfeJZi/b099qAJR8pDuGcO/zKuz2E+PLpXi8qTzO1kxBljSFABi/dxKLPc+8ANe7RvcJpTzJ+ajP6gYbw15pdef7SijXrn/v+hzekhuKKNboTsaASAfhlAgZa/CKfPfc2a3yGcdpeePduOlbWBG2Ekp9N/QOBjBmMs6eE+UAC89CGO0tRCNPDOw8e+9VTInw5AEkL3djuXMB4Ww+7Qv7dWV4HxsgXgJE8Uhw51nsuOq434RmYVaxyOqec/2Jhee5MHDJMA69zSjWzH9XsZg6LxeCweDW2FPjQz+FYch5MPHAMUFjcVl6JkOMoP6zVnsLMze7E6HX+s7vZ0bLlYv7dgfjE5/PDBCVw7h701YXCM1ue/XbXvViFYLVPQbvGC8BaP8JF8TCzA5D93rNLovq7vHa5zpn/VKqmjxoXEAnIa0xTFI1bOQF4iImwOM5MRaGoqT6K004hHsafqZmvObwlB2c9f1nqBR0Wn7XGPo9OauY7pP1oliEdQEvTzcgVchLNZ4ANN4+TB59IaSOgULm+jslT2dgG+kKnh9eDeED7nEQIiAcZNToDwD9yfwPYIJ3hjw7bcJasOYMTmDYHPR8stGzyFNn4lsNWGLgIZ3e1Z6+RNGdKRL5ux7LeO4UeMhvV6Fx1hdAlCOAfLoj1ypBB/fALc7T1VCud63d7jmpWplL7PTX+YalGF+nFZF27/H5KjfXXMkBUcHrXc0ZVgFMiOwdr8i7+lGfk5LMV/eWsYjeYMzOGu87PbYr+FJ/L7KDsanKF5wYvC60H7ELu8xuRL9kgHip5FmbQEfFksUqNTgAjxJRgUKnWI/AfkqOpRQsgUzAYggoTR22WSmhCD3GjjARh3gUv5jL2zAbNviV5MfVptjFGXIj9pvdV5b56Puz9zOSgETMVxgbxpMDZb6T6PzOTd0NEP2VxCcmMPkG3tcTn2ofZuEQo3JwnS2pz5m5/lI2jjLPBVJAjyT93bwAZpL2HFaHY3RoZx6ckZKq7vHq5eiGVWUpapKX8SpikHtoGEgYtRgXIyNspPCuxjIznDx7x4C8c2+tnoUF4im9WjUpseR1HQk5DNy37wAhhKugrbHYkjYpjtqsuRhpshM4F9aace1+2+fWPmLIqqTydFPhSYn0yvSSK7wxKhIBTggoxBTDnIKzf407Rkrt8y7ERGEMoVDO3FONHhO6Q+acNHpEGFANSTUu88S7MGvfLCSgT8KcyeFVH0/GP9qfzsBpsu+dd9TfID4ZAb2UfL5DdsuNIOOvkJt+P0qG9iyG9EkCdB8b+UUOKK5yRT4bAxna5UrHEfYsvT4LYYeznCeGfU/kJlfo91Try+XSKT+NSLnSEHv2Vy4QJgMlgvOe5C4gupOhP/IcjXJT6/s9P0T3lX7tvutcGquqkebiSq7I7tlXPidLFQ9aFejwvPSXHEL6mG+6xRyTy/SE6KBUNcvt9vTxlfPQ82a9O/Ib5hCCB9fPLtK9bIAwFLhzHFyDyoaw6cVvM0KAZm5D8auEDsvYXQ42FJYMyCacYzlh/xwm3g4dNQE2pY3o+zwa8krqAfJvBpeL1O6GIPXFr/H9/bNZQvksNvE0Ad1msbElcc42du6+kDj0ztbjTW0W8aqETvoy8wboRwfXtW+jWMXZXI1CvMwL9oExNCtPN2OF7EvC3N7jzuQWtp9GbZW/0hmVqtBqn7sXqHoyulFbY5BrvfdRmULGO4HjrPRWb49f7QlATYiPM/gzNIKPMVQrs8z6BaQSkiEhCE7Kzx7Nv1GgvK1PMuK9v/pIidcETmvrnhpnyr9fyVG5+lvn2D55CuDV8Ysb5wGpDXDBovuv0DJrTVYLtZLsygNNNyApxF0zKigsAA5AqTeN97kWcvq0ocVwYuTOynvWPoaQ4nkFSulD905ZU/+/KsVqL5M532h0LOOQbh81e8t6YoNFAuxynfqcWLenKnolnHeVz6l/9McoNAhWsebOLc+V/RjjYmSAzErinqzj6f0Wo2fV9zJkhNfS3VUO5GoC+hBZAKNFdnb9XSMdlIYlV2sidHSeCBE65WqLjhOWhFgTEjySWfon7J4e7aQhQwmBN0rQDgBG6hnrJ5r+Oqc8CYiVXencd/Vhdg/I6PkdjyDoFZJAkFk3eOIUn676n1B9z3LmYAwGmn2JfPIuDgsyfWQ0XTZATDgmmqs8N2sCZbnXQ1gVLwlDxaFledvEDplNQ9lYMMmXXPBCtihOnZRDwrXOKhZ+5fue5782I0BMUfGYSJ4BzgDLq66o2YTuYlVnyT8zt+AqbKn2YXXhYf3ejhm8s9FPhJ8wMmBh5Jaridv9/SNXYRJwO9MzmlsKfHZnSH3X6CAREPYq5eKiJV6kUchSvTiRoOa2ZyAT5hqvE2M5Hrbqjah5It0LVD0Z9Te9r7V6SDfCCDrj5xEjfIBuZyuG4SkbwgAikJ+sRDPbi6c3Afu9cZo7ewUIADopJrLFngzpYL0kQV5hD++cldVvkC88sUlQNtcJd2OAUAi52Xr37ju/BexzieHu+e/+nGwegVakFK+Q/WevAj6MFQao9aIE5XwoXUyGhwgga+iXUXNeKdKn9zKPgLOoebfS3ow++7KHVoWUY/g7d4gzvxG+zCB1MersMrZv5n7IR5Kz0BsPtHkHuBhQACB5Sr+dNmcTcSnk7onGM8D4swapxPTKe8kdpcGtm/3c8z2/YYDQV8LeATvr40ztSnB3/dPJsYyD7oXBOrjO73kD7hggyS2CIVMKeLYus3yXUWGB/gz9VHWLbKFHjaPKDHrojreqv8ez5SoD3jVy5ZW9Nvqt/Qf30nu7imZ+vytZ7DvvNEBEdZB1yBd4iR60NxH6MPssuuWyASJWnaJwuCmSCGTC2KA1idp/+tOffhgNWAQdceGdyWNMUFYYBgKdh0OlDYqKNY4lIaiE2oghY9F7Z25K93wMETDCpW9gwjkwpbwiQOHJAo0WeVa2LN8d5X+sErDDwmC/AATj7LFwKw/CqI9XQrpODsGu5PDK6AlQSgJ1f1/va+K+lbzrrRsrI9feajyj0CVCx7wznOzXnlCpP/XiRPsTA+jQzMqiEpqJs+faFN+IibHHc/FWT0D/53/+5/+Nu+Tl+6d/+qcfoYZ9/qpB4zNljXPRGmOfQKVg6kWPu3K81td5ARq+3YAX3p8ridbYckwcAceQNA89xhfQZ4R8q9lfQmtqicnkktlTQgAxeTu3efp/57c8x5G/T8+DpPEZ22gfk9+Mo8SIk8/kuXNjTaNYyXBKzDzNKmDNin18eswVnCM3nPtKBFhnhgWPTnQCkBVjypjFSNNpvEEjbxgwyAD5RilpCbL6loIxxsajyOggs4TIGINcFnrwqo5lgNDluSn70+vFkLJmGkLTer3DQ2pv8vxU/eAdrxRQAWJhBN4aeAChGQKM/hX10OcbsZbL5WqZ4TqvfmNdnTF/tE5y9dxV+Au5m4pbfZ3ye7pUyJgzTLdUjySDnLzuDQFoLCkuVI0bRJ995mzVKJCZfpuNub6THmbEzMrNmx86lyFNdlvXV8lsspt3CFGIbK3FD+7seWNw5hT5uNK/XSqBvqyqaZkz60t3weoMRxEkHUNFV9kDCWmE/e1h8kQ+k1SMWpCnzsNlA8TEsn4p1FWSmk3EyrTJAE5VsTSd4rmgtAlqVYD8PwYZwCLAubrF9ovhpFiVJMRME46+R3gzWIDKv/mbv/kBGAOCCZ3EmiYBUrWhk6SaXsu6b5gRyJ15EGrYEmHidmTWuD+1nWyU+v2VoKPgGGQ2Qo2tTzy5jUCx9xg/BqUN0l2au7AvQs16Wp/eRpWaZsbWiBXfGYP9faN5MW7CQCLiqBZ69bDUSh3CxKpBkdK4QhSEmiRfgzGJ9WaUJIlcvyqzkDtzMrcErVh9Z6e/Jx4zQpPhxD1tDN4rVp5iqBWU+rtGAg779xTruBKwzrW9d6UOvD2AZABczRcvw+gSOAbWN8sKI0CEX1n3NDKSEqeIk/dwCtru/BbZ842SrfYmwmhXLck+BrCwYbuwBSzzKNkb6PjjH//4+O3n1jSMuv9Pfoc8A0qZoZHKcvHo2LtksZAlTKv9SxeSgTMSiU6reXd3AMvd35B3MewZQNbUftV/cg5pwMjc7WG6DmixL2rOHQOEHPLcJxqiM+HK9p71UUnwE60TTnkHfczoSaQIggqos7dnVxV0vXcSRQHo0g8VuMuxUl3Oe2CoFNWpZd577qo9as8KB5+RiqMy8T1HcYVRRoRtzbXs5WdXt6efGCFX1luUA9wJq77rjjtzzAjh7SX/jA/RAheMwu3pfoYYYw1WZHzsZOtojDtie5Y/5FkzUn1mDAmTF+XkjMOMiVKwdrzBs8qx3nXZAKHkKBEWkcNxAuzrBJl4FaqwdZ6V+D8Tz6OSS7TEDQO23kWBA8gEP7YtoAyQA+K4ChkvLGsGgU3Eu8J17LlAAOAIKPi+AyaRvJYHXlVn0v+ZkOnVjTLWeomdManSY2MxmmollBNXWZ2/2V0c+g8IW2zPr4nyBB8j0HewjSPD0cEAeMNkEGC+uyohuDKeRoJqFqp25Wb5mUCZGYeMSgeYMVv3agX/3dXb9wKjATNrDmcVJMwTNoCBYK+EscAA1Hs/fCY2EgvKOKiJ04xW+1RYG4UZl/Ef/vCHH0UAws5U1mpVPYngMy+5n+eKMH73d1OVZvZcc6ef5oDQ8odLm9CmDBi0oyRPv2FcPhWHO+o/+VS9UiMig6wEWDHABLZQJIpaeI49hVgh43h7emiD3/LM8fQwyIQgCZXIfgZyGHffYM6dDWFFJ9WdMndJUMekk9HOh//SBQglYxs9zzgZmyclUN+9f5FiwIAW4MM7x6AGKO1ba0hG0D+MKIYzo6J6H8ll697DP+x3+wM4ebohX/7lX/7lf19L7tBrABnZfOXmcGA0gAsJFj30pAECR6jgWPW7eQWuAfx3tw6wjNUZt08Zb8k9RHiRc/b9rNWcQN/ZGSCjSIFaoKQbNPUSu37XF0bc2eOxB44ZcHK16t4YXYLXvSgrA6QTtvQmoia5VSMctrrfQz/JXpjuXc1+d6aR3juD+13v/MRzamg/op9sRULD1fakfTvy+JjTFDSBq2E5ekeYGbxif/O+wTjkHnkhtQIJ140q84e8UfVz1C4bIFhv7keDoTyvZMzrAGVDYXHTYY4oXaEZDqwDgYUBhIFVzAFgDHwB9Cnt5nMA0uSIN/M7Rgi2xgb2fKCTGzYXRwF2PhP+Aqxg7ms95l353VF95JmVCRQSdhhrTb8cYqCTh6Yu+uwCw9FirZLBzYcYUO+wLrVaCw8A48zGAV7edVHk6r4Uitmc512rUK+RwDrJTckczUA4w8uhoQSw57UlmRzQAd7sNSFP2NmwHwG1DhHDIW5x69dj0Blr9uysfHM8fn1dgVefzS4n1G/hPTxozp3vOnP2qzar2w2Y23Pizr/dKNzdrdUUpbh6gtF5QTyQC/YxNgiYA3a7QgDuzM83kq8zr318gAe2V1gFw4FnhLD3b4xLSp3AlvuW9UNOMNIApf5b46ZkjZEyCOMZIgGwAZC/MQfksn5fCV0IcYFp5LmxpuaMLAdYGZqj532rjHS92C5rbq6TREuuIuSU6XU2yRFJtuQaWWJN6ST6gl4YMZq8Bj57upEn1q9XdrzSD3KRd4GsNxdApdAf+z+lxv07Ei53hV15/tXvMprIBOE1tX3qZnkV7Jxze5YnFnHCCCLHnFeyTTVPMi3yDYCj+/u8d1JvZ4D0HMyOEXoZ4pqr0nUs7EUfwmXJfSR3c2GouRzluvTCPSsDpIdQjsLa+zqtLii297zfb96dF8YDIWz+1ftLru7fd32/3m1mX8DLp2HAMV5gK3KNnIeXEUUpJGKvMNQYF2Q4Oed3/sBecCgMaF/N9MNlAwQooyAJLgwD1+zsYpU+kckBwP7Y/CaogtTR9x0AyrkaOpgmwswEEPDeT3kR7AZP2GOsTTpXLAELyGGseAn8vyT4+sydITC6UG/G6BMqjB+L4juAFaYCy0Ug1w19JddhVaNZDg6waa4o9nrJkgNqHh3kK/H3q4OwK4fX7/8geLBSAfF59uxSqH4x4Kovdb7r9+wF+8zYHaIap44FAOr8ljJQueEkqc78ARKV1cQK2ceUa89vsQcoKOem5ykkxE2fe7K938mbso+wD5RAnzu/q562OnasOibr243wYezvACr2HohxhsWfAg+A+o59daaRDN9sjKvOalKIjFyhEQyFlFt2Lhiz8ojMC8YTeQLQCudjCPffkk1yA4TuADjIhNwqTKaKufXn6WaPkq0jRpeBDIjzqJqfhKHoY2QHT4jEXnd+UFZkei6UHIF0TGkNdXxqvPYhkqJWOMu7EQfGCThq9qu4deMGhI3dWHzO4Mwa174jC+wBYPHppq905+x8ChkiS1S1HFWaFGZk7zEwsJ9YY546FTLp2ZSIRf6JXniCECGPsa69NP+MMKyVsKwFY/i0oEXPkRSiTrcgau0X//VeMgDeMA8MNWHhzj55UL19V0OwOvivxpC91D+v4X8d8/CEAZj+2O90YzcGRhEYV0Kw+ndHBs2pAfLuEKzR2Xv3PSZPnG+yB3HPy26vkS3wFyIs9zXt9HGvzErWO1ciSRCC9oi8PsZqN9Rqbi3cJULhbQZIOgYkcEkDCrP60n2yHUauHZsO+OPZOCnF2Z8DiJngsOu8KA62A29iKHjKnUAX0uBzyo3ypiwpf4ZJtQZnFxbl3d1SnwHwXlmAgcE7wS1tEcxZjy/sl5KNNunMdZ/vOrQYJ3NLsQOvADgGJtUmbBybUj/0y2c2Jtcrdt3mNK8Uio0msZKXA3Dv67TzUFRBBVwCUFHS6bN1iqAbjVncJAA38w74DSVHqFZwYH8AMgSUsA3jA+KBnRGI8JxVNS8KgjeLAYiRonQpU/0zz1yRQAaQKeRCwqa9yYVtPQh2fWKgMEKcHYyp31FEzpS1cieO76kW5NBG4c8uepzdMOt5Qq9W8/aEIGRom6eTC83MKe8T4Mo7Stjt3N/AAvDHePxWQ8IwDmu4h744g8Zu32ODEQT+3553nsRnkwu+gzFUbMB4hOEoO23NeTX8lpCnROwpnkUx084w491+cUYw6E+3VRUVJBHAZayMRExiB1oMCufTnHiW8MWEY3bDEygk08mdp5vwBSFVqXDW3++8keHONwOpeqKcUSCcHuLlH+V/CDPETn7Dg2VPji7kNcawy0CYvWp9hEbT984qEoZHn04nzxgg/o1MZHDWEA+f0S/O+aebPunnqMrRKGR6ROKQQ8JVsL2r/LLTUuinY+4GyCpReIRBau5LQmlitPd8iln4dw2JrpcijvI66TzEYp2jVUWwE2PlxEgxn6fVQ0/nfva9T90t8mq/Rr+vIWz0J28yUsA+Nl/+LXfWnEQvwRDy7pDoMco9g4cXMWOPkfXOWr3jKJjFniFjZnkslz0ghJAXErqsm5p4uZtQh8tgKFFK1WG58vvZ8wHc1BcHeoSeUAjcnSbOhFHuktcpQQoe6wZgp63u//CdzujPAOvM4sOMEM7iYjtY8fzRZXvAMtct4Mx4WFmtBAVjEHgFyrjFhB9hgjDEhALAYv490/wbv9AezeYiuDFUBDLAhE0BrhgjPSxiVk7Xs6qg6pWm6hpix23alQELrAPtQKbDkEQnwF3/+m2zSbhncDh49pxx7Q6b35mThPcROuaQ0fGuhLTd+Vh9bh8LscN+2xcMYqBodLAZX0DpKYv3Sr9mv+UhBRhP762hTIUl2b+nSXdkEUD3juo2d+fAHmE09Fy4CGDskD2a0BPyznkWqsfoB9ysp30aMM7LRp7lt0gAhAHCBBEA0NvTSAlzANx/Iy8C+8vg7h7wJDHao8ZGX/CU9HMOvDhvZA7wvSp6YW+Q298A6TwE1nDXAgjJeTLQHqhncEYYrEJZd+985XP7iXxfyV/klbHTX3QQ48Le5d2jU8lH+WrGnju/kEJd3tJvgM8TjcFIv4/ayAuyyqNjeJmjVHCrz3R2Je/vvLRXxtzvyRKiC8CNLlo2pzxsOfsBe6m02S+57RWwZhXlculwvzS4Vmk0plrCvo5xFFaVz5G/9lRaN1ZGlTVHRnsv4HJlju98d3Z27zzrk78ZXYoN/yIEyCLkKBnKQ4mk3OFKfV0RLHUssHUIV8atkMOEBI4wr99eNkB0hvCxmbHBV5IPczmV5HMhUKfg5O6CpbwdK41QFJqFDeg5GqubzPPueghm+Qz1huveZ0oWy4nZBZ5Hd1LcHaffMSwwaf5YbAeGVepduRBLXComlVRxeDgAACAASURBVGHGgBCSJeyFEONmxy7yimAtCR/fsXEpH+tVb2JfKc0qNGeX/PUbUV8Ze/+tvjO+jMc8XL1t+519efpZwB9AOrq48Mm+YEeEm3yyIRmM9ZtNqOfIi5vEPIUGMOcIDKxRkpKdJSCJRxSD6Jz4XqrXOLP1t2QWIoFB7twCCWSvPc4Aenf888mckhXIjt70BSFC5lJ62H+hpzMChfzNLciz/DRlVD3n6UZ5CzU4MYrDOCfh2foIx+HZ5A0wByMixDnp3uEnxsnrIvx01RLPbd+R2fQ+PcII8XeeEH+nZ8jZmTHDmyCM64k2K9SSd/c7m/x7Jxj9G2A/K0fr811+xp2x9rvIyATjGckYRBPZQeZr3QDpIeLVgICNnNFeda3mkDBw7M0YX3BD7rXp4U/ObYqd9MTyzIPfwB88gWn0RA2H7wbiyMtKvsAtqTx3Z57v/IYnMzlr9fdkMEwM/yEKkVHmg/fauUa02v/GkvB7JFMNk1/1x7zBZ3AYgC8aY0VGA/+8krvCLKlqxRBZFRuqfUP287YbL521IzkRigkXHo3xsgHiISYDCCe8rrLDYbB24RV3NsjuNw4UdooyqIxCrwbRn9NdlyPvx+zSnDzLbxg/widGbMau77vPKUmbksGAVTRGAorngkHh4DMMKIq40/XZ2GwQSiRlfBkwhA6F4kA5NL4T5bIz2JIvQ2mNBPhurnZj3X0OCPAUEK6ELpbu99II91yY9q0xA9fCHu23TzYMCyX6zeas5T6kb/TjSWDXx8dD43yPGmOBEqRkVa4alU8+nS9eHgDxG0YWQBbZetLfgNvcKUS+kv0MTzkgPTEaUcBTmOqPJ+9413eAuIRH0um8zIySGpUAXAmXprN4QoQqA43K6TKoASkhXKtEXetW7zR6V/9nzxHNMMpXyfdH4cO9EuOM3a/v5IUUSrmLp7863h6NgUSzR4Ib4q0n+/QzDehlMCB2R8YTkCmsk8cSgVgrLeYZtXhMDweLXvceci+XxNrj+la9RHX/ezYsYM+oVlVBa8UCxiW/mMGe1g0U/74q/7+bayQAL54GTCNs7WmegVFZ3Pq82cW/ws94s5EUzpPzYG7sC/LPv8Ej/uvvzjpjbhb62MdQDclT7FSTxXde4zsXXGdvwPFwonkkyyLH9FOhKlEqKxvhlgEyW2SsiI0I5EvodRjezfTvNtidz3NBlEUbteq6nHk/VgninsmbwGJ0MN/psk1/A8Swju9KNJ/N5a5iGCEmv0F8+yjvgxCYVbq5s36j3wjZwCILd+Eq/z00yggjRph+s3VmleeT4gNYR/c73O1rjU+++4xXfkeZCIvbhfd5B5aS4q0gmrD2B0vOqOcZBjaEDyIBEBbOSgettc/fTMKnXJzzu42n0vjJVDLRHCEN5ACl5K1nY/6EQX2j0V8MqdMWLz8diAEl7wFeoSejy7gYN+Kzn25CMEQEpAGkgKUiJirPWRP6SkNkCckVLmsMwD3y0dwgt3YAHPhiqCK+Pt0AHzmMq0qPo1Kv/S6qk4pZ774UOHMDzAntqgw2oEc2MA7hrJnBmmsHyJRUSqxzbt0B7Vya29ejjqkbIBhz4V2em7X0b2SUZzKcauO1tUd83x6YAfyMzfdqv2aAfxX+nfeTzQyM/s5ZeJjvAfqMn1zaONqrI4Not6fl/zJSeAOuXlvh2b2s+5WcFHOAXLCfZ2u+umtlNraQ9p4pRDHGFP1GJ5lHnq3dvV9vM0B0SO6FcqSYSe55LVUwdov0zc8JV/koM3dSdV2OvB+YgV7Wt48HOAzjlPKiV71HqzkChFi6TxggO4MNA4PxGBkfbguWu/BJD5hDQBgKheAyfUee0Tf35+m7CZrck3P6m3d/D3AEFmvCLlAJbMrhAVh3YZtAHKENwPkvxdsbVpyxxUP3rUahMLZmAIxSc+8HNhJDbF8aCy8V4EYm8BaRKeZESIfvmifhk6rZYS1XZ+Wbl9dRMHfDGykuhgUgYw6AdEaX9ca0JzyXTAOUv1VogP4SonClGQsvpBDBtFF4rv0gR28GDK6888p3nU1J2siZNEVa7DmyUsgIWUJ++y5Dk263Z/XZvgQsT2W4PMOnqrSJAOBp2rXRXT3JR+jJ26Nnzao37t578vmV6k7Ya3puhF2snTEB7LVqY/rgc4ZaQDo8wlCs1wcIuZoVM/F7eT3IV+TtKlytjluYKcy18jjEsBkRlbucKc9X3EY1thrupQ+rqwx8zugT6jq772tVeONkbWffseZC9M2jHKbazBNAryJd1vlqTopzC6Or0okM8Rx6yzzL+ZW/dVpMSt/qZYWwvn2SPI+EEeq30uIrwv1tBkguKMGgsLaSR5Ar2T/B+r+y4PW3uRNi9rzEPvqcYqkVZ06tUQvGPY+94ALFMtWbYl8di/l3MMWLrtzPr77H73cG2+gdVVidKq67fcUms8IxGS792wHeu+/52X4n0RfT9M3GK1HDbQghAp1hDJC5h2bVCGLufWvGg0XB1RKu+S2W0Fn8xu3f+kBxY4QxYrNm7IS9hlFOpT7nn0FGATCyeOgwY/7s2OT6Lka+e42+UZoWuym06q63lfFFTxgzcG4sGuMDEM48kJeUm/l6uumb/LiEbKzez4igF+wHBJN9LNwEcKA/VDrrobfkk1yep0PL6GgMOzZc4Q3VExnTSQ62rs4e/WT/AqRkKs+UEN4rxJnCCsKUsr6fXEN6hbGo+MiujcKwVnq+Pu80DKb+JnlO5kPIJhmwAnzOB6NPjs2spdywPTYq4ZwbxgFbMrgaKeZKDppQyZA4veIWecVDJyyqN+ffumK4c1Z5TFLZbtRn70RQMyrkaI4urvM730NUKujTscIu/BsYzv1Ks0uid5XLduF37/Z8xeBEPin4g8TreiBhd3J94xmrF05mvpF3zrGzrUhJzzOpa8rzAS/ezcWGNXg/vNN+kJvoneaPbiazkZEpijDaE28zQPJwgksFF5OKPcoNlzuBsPvcArD0GTQEJgFS481YXxK1MHJiz68o8l0FrMRFOqz9LgvCOXGw/n/m+rXwBIGF0j9GQo2bNV9c3W6JB9T83eGjkFXvups34jk2CgHFSDFvYR7ELFIqYlm50PphN7/iNlOlZrdGr34uRAermrhk/TQfwqkwoxq2lGBSTnhmyOR3WFO/I3j9jpXv0J7sDQrTe3nzMEAMKHPF3exwX236ZP/oE/CcWvOeax/wogE6o3U4eZdxSkbexXuePOvud+zVHipDONlDhCoS4k7Z7VF/nKUaQnK3z3d/5/yKa79CrCRMATC1Fwnsk70466N96a6XVAC8O5Y7v2M0KKvKgPpkw8z/+7//+ydfMX027xPP+KyCS/0hDzSDynnO7ehkNg9VKvb0EuDkgeT6pxvDIpfLkUNCX1QapB/8O/lGzzE0GGH0BGB0ldhidAOkTxUP0D8y4cTjPSphW4unjBLVrdOKme/raPy8fJ6Vi4DznZTjBoZ7Jcd8B+Zh1DIAhMORH/ZQrwAZfUdXkbddR6YgBm8sz7H3eS8WXcKy/FCN7u1kj2cjNuU4+H9zTE/xeoz2w6hqJRDMq+Y3tZAN+aVPQoZThIIRKEx3lhTdK3P1OU8FL/8+uyrgJOdByJSzMDKc3537A9MikeRMkBdIj9n4hdZZr3i0YmQGC1XPnj3GuBBxUkMla1n/OyFldc7hff0ZJbyvSkjnGVsDJJs3d0OIoVOdheIxaZgUncjnBJZkFJ8TBKwhC8YdxiARzkRYA9uYrd3NjN7v8LHyV/W468EGdljndbPPhPwoHrR/F1BguY/usqjfxYyI+WW9j1giwghY0D9gO23ncjVvwOUVsEL4YRkc8FVMY/pA6TB0krNjXqwzpfpk47Jj0JkTAM+B6m0Vs7i6wHBVbrG+Y3X/iGfY87t9m+cRYEqwmsddkpvfYMeEKTGkr6w3NonX51vNWQemGOEMt8gDBhUAiXWl+JRStfe5fbm5CS5jtm7ODAOv/t535ZNZczllMdqxg773rSYB9x//8R+PX0+OSfo0LxRDQgGAVInkxmgOc4HqyYOFbvGAnJzvk+dd+Q7GnMftCht+5fm+izhg5IzCR64+6873KW9nfXb/R31mDwsBCMh5nhH/nwsp85vsB2G5TzcEDn2WhlVFzOgrQOpWb3kp9ihjBfFypzmfzulTjayho09bX7OqV0YeCLKfbOZhWclmawsbkXW7s9lL4572/ff6vV6Zq85DxwU1TKjP1+zy4nxv9Z53Vj/j0XFGlHN3znic/BuCKvlxvZhLTegnW2AmeMT36doRDqBnGIBytxhx9AxipJdWvrOvGJIiH3jS4s3NvSA778rWAGEtEZKsXqE3jAlx5qxIh1BIBQs/n7PcTAAm1L8LvaBYMSFudaawuBUxhyz5UXhFBW+jygknk+Sd4rMr0B/9bnejt98ARVymrNNd2THfNzf1Upa8FxPEmGLEVc/QKOms9vXqhu9W8sl8+U51Le8qg50+8+r3YoCsLgb0zFmpxZ44198vFKLe/9I/P7kUkqKT8zO66KoCDOvtrOyU0GiORhcszuaSsiSwJJx9q4kLB0ixTl1eYJKcIWvqvCMshGnxyglD0O9c3Cg0sf4e+GOQWhcyIzllxvtEUutsPmd3DVhrJAPGrzZCmoEGuGOGgD4yMgat3zHChL+Yg5MGJFJY32hCG3s4XTymQOwf/vCHH3KOvKcH/AFoGZFxyTNA/bvE5lFJSvuke5yfHKtQETkaJy3r69xaX3or535UipLhDaDy5j/d6mV13u0c5mzqjxw/OSInd5/M+k72MbpqlaZPj/NqaMwolLg+A5jiuRA2RfZgkVfJ7cbnDNcKUbsxOx88D6ee+d3zfuufrwwD5BQDtHosZziCXqFDYIGRMbl6zztAe3QXnApX5v4MeJs8lLuqj0gBcqi3GLmiU+hW+5KeFbLKEINTT6Ih3jGW9M2YkHLwLC/OrsS3320NEMqEtwJgMCAuPKw0Fx6wZwIxVECZz7HHXLYAifAA38P8cfUQbiwxBx8Q5C1hIY0OtcGII3slvOAkVvMEaFOm5sF4T9vo3Ta1pCiemWp47XJQVhf79P4Q/DaBdbrT4p7EHgDZs8pgd569+01lMHZhcTFU+jNnt7vmeysDZHZje3/HjrWK13AW47qbh3yO1WBE70IfvhXKUceBief96PLCPsKM8EiKzaXEuYSxPmQHEoL8QFz4zFgocSE+5IkQBACOIPZd4Ny/e4bvfatl/wFYvIzkGpllHCljXRMoecAYC36XSnpIGQqEC57ANidCXVYGch0vI4bs+EZzp0OtcILIsQcoUMYX76v1lqPDCLde1pLB6bfWEFggCxmuIxCg+tQ3AHrmUz7BSREVAN546DNrIgGWfKe77An/30P1kETk6x1y4pX1BmoAnhSJ8SxhO9aCh5aBeHonwKwfGFxrOktefqX/s98aTyp0nT6/X/rnd6tbvHfPda6d8VHUgHknH8kyOpZMhKMSuiICAWlZ12X3vt/j51cNgxXBnCR9sqlXMhStQv6MdMyroJ0uIyudO1EnMCFdLyogOS7IFzjaeaQXd63uZRE7CDL7UGjl6j6QXfXW0XvjtaHrYVPvo/PI8Nz7Rn/vSFrP3hog9W4IAsULbQIuLKU1CVdWJqHlc5Mozh1o0gnCmUKVwY9J4L70TIYKK89zettdALRbjPr5Lkm83xY6ejahcOdit9G7zRElXBm/xA/PxmWBbdRds2kZbSehPqtnqXpC8Qo/eDLJN54FoDXW/Kifq0oUrxggs6S13geCa1RS0/cYH2Jx1c4/YSB2a7q7LR7TIXxnVrVj9/x3fE6pYu61Li/EtQJi4suddXOM9cf4pRIUTxKDGaOPWceKE2jOivGTJzyZLh30XaGYPGAn3sh3jK8/Q+w0F7awsrifKSXr7Q9lZg+LR6ZEogTl6QB6DA4x1ZhP8bOACeCDmXbOd27r9AfRIIn4G42xVKuTWV9jya3R1pB+kMMBZNsf8nYYTJhxFZbsW0SNs0RX1GZthQl9436M9EP/hVFZP+tFL/H6dEIg8lvYsX0LXNrH5PYsT212C/Wn1xJLDPx0j5MxmvOVV/ekb/a/s5kSvie/ecd3dp7t0TtG4PRU1/bnrULqgEvRH9WwG+nqu+9+x/xdfYb+IxbgPef0TnnZq+/0/X5RY33G7Nb4nScVeYQsyvogwejwmf7OfSg9p+t0PKIEhP/xEHgPTyNDgUfcuRRGxevvrJ5eVlhxbO0fLAgbcALUiAGECGIdNj8pI1/HBhPSPdU5gEiSl6u/yGMYia7b5QhuDZDTSX3X93YVCO68ZwXidiE7d95Xf8NAo3xngv0kB4WLrZZMHPXpJHTodCy8XYwPIQKMyyeaw8/aZ+wZi/eP6pjrSy5UGnkG7hogK8E2Gv/MAwNYYX5fNQLzTgcZozoy1H2Hu9NBB46+0SgeTH69t+HT/dh5DD/9fvG6QnOAS+yVmFyKeNaSDClvhKdDbhVlIJwVGLe+SAmhZ+bytHAHrxKD7+mG6RJmkmIR3o9tsy5AOwVqfEAXgwQo5/UQmssARTwx0IFGZSExap0t++bdH8ZjbRlI5BEjiCfGmOQAdG+Ns8cg68nWgIC1HeUifuv+FiFiDN8rJTdP9xdZRGf475MNEAR6arVDhCdCgyxeeXR4IWpodU1irmMAYu15JMHofIb5rWwz2Q3gAegV5I10tb7Tf6uQ9HfPafJcYBDel9M94RwgDYQawk90IaKlt1TFQlRceX6ew0uItIB9kFDkpXnqlUjzfaAaiO9l21d5oXfmtF7WeOX3yCJzgpwwLrKQbNFvYamwCy9/qu+droc+VPxir8GcNQyYMUVXycWmr+7exZYiAIl6ci5GWAep5uxJXVi1n8oA+VRiHkGAlRlV4LljgBB4BIX40B0A2AHIkxyUXSgA9pgQeCVcrW6S1APXN6zmp8IEcgERAeOwRIGMarTX/qVc4uiA7gwQCgHw6Y0CEaN/Ui5yJujevQ7p46rmPGaDYvxW0zfg60rC/Ct9JewUJxDi863GOI5wx4wzvlalBhNrzi3OeAHKKTFKw+8pC5VuFIAQsno6l777ZIhk5ptSEWpSAR8DhOHhLGPzGCe8GkA55SfxWfUv+Wz6zPvFU/Bf//VfP8LXar34lHF0lr/VkDCMKeMg/xiHwmRUnRk1uguwNAeMpyRjzuQNA8zaP90AbB7uk8T6K32zx4VcY2KfbrysclbSRFrwvGFfJfbmXotRv3L/AuNZOWwJ+J0spAeRBqnm1M/67HLiXqHI+2c64k4ozKvzTM8mXIwMOqn25p25TkCfzTNyoYcYCmdGrvASw0kMt0pYnPTdmiAn4ARyH8njPasLaGe5obVk7Mm7V99BKqwIp9lv9QFZyJOPnCDnGFb0gMJFZCHZCFveKe5RK7chZ+kpRmJtCS0jw8ncqxU9Y+jAvYw9e8Yz4RDjS+Ut+TUnRaB+KgPk1BiweGpYc7lhLwi/XZuVG7typwXDQzUq4IGViu2hVHdtlbS8imnMc2dsu89PjLaUhgSAbBgCU313wmMWxlLf6aAkFtLGkxg6805wJzqgO7eeuRzl/hjPbl5nSt187AyQmZv7Cqs+c/XOSjfW/eHAWwdK0ZxiQlLi8I7QI2RO9v9uj979HLsHXD7VsG/Cn1KW+an31vcQtlfYqewtypEC5b7G+DuD1g5Qch4w06chMAxlQn52Dj85L5SaMdSwC14AgANY5x1y+ZxQSYBXjoxxKlTC+2GsgCqAzzvUy3/KFaGo3xHCeHcehAojfoAfeS2YPuPpnkg6y1xQzMqHyn1UVlT/nQs5PaNSzRhkz3yyWS+s5K4wy5U+Yc8Zz6q7vcvre+X9AK5QoDrHwgFVlqPbgOQRO3/lHfaoSobkvhD0XhJ/VEQGk41oqCWBZ9UuZ1ESdKG9x/sGnLqGgN6AZazhK/dbOa8AJODLCGGUnoR+hjDlzRUihPQcVei0BgoxYNpzP9lsHXxXWCpcJ6Q190pYP3IWTgBmk9S80tUMA57hUUjYO0LU9cO8nV6LQE4D6JqwY0afP/S2+UvO5EmI/W7Pptx3LjYlZ3lbeI6Cx+jNVMAaRdYw+JzpmX6rlcWqgW2vGgsSwhlhyJ+E5V0yQBxEL8AWYwskyNa7LHYTtPr8pOxrr1xwkkCed87yBnaANb/vSeUnnov8dlU2dlarOr+dse35vG+6PsezCwBnrM3O6Nl5Cq5W7Or9PQmFWnmEdus5M0AIYbHcJ23kgcG68aCsEi9HFwd534lgHM2rPQiE3i04cDLW1XecfWMe3VT+6rNnv6eIAflvNSWDsf+dQSaAU/aaohVyIFSD8kyOABZQThwjngt7ZPzHuAYQlB6nvDyre28pEom+Jx67d88VJT9LHH/Hu4ShfeNyxdp3c54LCMlK8oFHp4L36ABeHvrBWtibQCIlb80YYKNGd/73f//3O6br+Bn0EPKos6LHD2hfFJ6LAPwmGYBNZvTVxrAXvoP4k5926lGczQOdB/QK5eJt6cRZB8Rkg/WtRRrIB2F3Lomr536WoyrPTRGTWQnq05LAszEhvuxbYN17ch/Ybi8Er9A7gLQ8AoYDjwfjFiYD0IXAMSQYKnTjzLNrXhgozgIDz5kyf/l/BABQDPCTO/6+wiC+h9hgmPY2W4PdmPO5fiFXTgpT+A0Z7rzZNwxJBii5gHDkLUW8IDAQFqOojNN+1e+NsAQMySjgYReGldvhKxZCMtub1tT+JM/gHN/pd5MlzNy6MG6QkDwqIY/prJP8D/2+ZIDooJhYcaTc7BZZ4okX24C56XdXqm40sfVylNnEY5TqRj7xHtRnjcr07QBrfo+5qyXbrhggnoEdU22ht12+w4xtz3N2rPsq/2XlyrxbZepVA2RnkK2MOXOyW893GCCjtdwlsNcbWkeCUYgHZn3WRiUGjZXQf/om5fSRQuDterLxOArB+lbDgJMjtVXF5t/tUfIhhrJzxvDg+RKigzmyXyhmLFFIHCQJ5ogSBcLJBkADswz81phaAIUXhRJ4spHtFA5muTaKlOdydYnWST+fvDl71h9rYs14iyljYIrSBT4reI/+ATR9pmoO4xOYEKdOdo+YTYYKgHqnsMnJHM6+Yy85O+8gDbHycmS+WYlO6CMvQ/cEWDvhIACge2SsIy+JsxKvFg8d8A1U5l4yORgSbHOHEX2vSp3wKyExfssgoHPrRaKdvBrlKI6A4ShWP7IE+bDzAF65FPGVfVN/y5OpiAE9ivjCojMKggF9N/feRC8xEmd7jsfUZcM8MDVEi/xkSMIvPUxoR1LO8nj0LRUqremqOtRovkYhdat5lZdk79GT8X4Zr30n940hQtaYn9kFvcgqMvE0N+hKEZyKhxMJZJ9bB3g+BUDoI/tdHxnz3ZNnH8M35B1M4pzlbpLdvrtkgLBoxZtjp1iBjA+JNUCBToqN1GkTejWGbQfgRnHwu1sx++BHoTs7wOoZlH9PtEq5tFiTu4meJS7t3r+6TXJ3ECkc/R7FwK6S31dlZnf9fdUA2YXE7QyyXf9eNUCSH1Pn9MQY3cWNnoQfVqMQMCLgCLJvtVm87Sf7880LF7mlsVYImNrCCGEzxUOTCdZFmI19Aoxii+0dbBLBD7wyIFTP8pu4vGvCJHklFMi6y0nAnuV7vC1A1dOVwDBd9nJVmGQhvUAxCeNQweVukySJ3Ppms07CxlLNjPEopAcBVqvSYA0xfZS1tcT8kT8MTSww1nHkAeExeLrCoPnkvRMWcxIaMZt/+xh454n8ZnMOGHyj3CsGiH2IWVZliP6We6XPzpQ1YkDx3jI4ci+Z8+uz3GmmMpIwZSFPwDAQZm8KWzKPjG0GZ/eAVL0LENoXbmjvnuoOaFcMPSNL/2CwGuqWC03JkStNmA7CwPOQCS6+tY/JLGE7wsrgOl5bOpmXgrGHIOT1Yvw47xkDeeZzHhFkWi2KgliRY8LQ8CzykwdVuKl+uObBXFfi2lzIjyBL7NveVsTrSZiUSAXGONm9a9YT6WgPzara9WdYI/tTCGbkIUOCvFCcw56098hOsn3mpWOkGD9Z1O+WmvX75CJM77e2KeSTMELhwHQc5wIsD98jRhlOtZqbtbcnhCZ2HTTCy7O+XjJAPES8p01owzucJsckm1zxgNyhWMIrbs8TMD+yak8qSNWBJz/BJrIBsSRiDyVDrtrMe7G7q6I+U5iKQ0i5ebfNxwWKGVmFUQjb8btRvOcuHGqW96Jfq9CtVZm5HcB/1QDZhUKtEtCNa2fAzAzB3e+ylmJ7HVACATthLSk6cawzMLgzmjx7Z0z6Ti01SZlh974V/gDEJDFzJ8Df9bn5BRqeqszW+43NwvpWcoWwB5qBEMBcnDLFQxZSNoiZVG2hiFNy1t4BWiVjVwMkhqjwLYZHEjgT2xwGSoUf8vdp7xfFJKygMppkCUUEjJH9p8msfX7ls1DO30hkrn0BCIBYjY4ROkPn0UE9RydVlIAnutD37Q/yHSBjcPZGVghlfjp00tqJYrjagA37kveO/N8x81eff/X7wC9PIa/TqPFo0BPCeoQWWSPGoHV0jxDjg5cCcQR0O6tkqzUmWxgvxghUA9LOtDXjcQEIfRcAdt6B01EOSEJYeLkSk1/7Ssc6/7VKkHfIo6oGBqyisIPoCfvKGRFiVIHzVSLI+SKH6DAGnDF7r74qKGKOjJO88v+MOM1vyC0hqM4pcMoTixgBUBVWYFibR/uMsQeMMtoZbuYZoQK4Kmd9et/RaI13ETMnSf1kp74aH1KdLo0OT4Ec8sz676o56SMc5yJApLG1sg8BfCXWtYQowWUrkgYJxVgTOkWOpFy9+SNf4oWu+UWjOdKfP//5zz/2apWpzgQnQU0St9/hWevufMGd+u3d8LmQPcSDZ4pCisFoHfy7+dNvfSb3VoUfal8vGyAmEcNnQ7FiKUIAi3Xo5VcMj3RkdxfHiHXOb3eek6vCb7ubFwAAIABJREFUrX9/FfJDYDiUn2QhV7XBd2B9djPsLBkuY1+5MD9tgKzCwvRvlYDu850nYWYgneRw3N1LKyMyz7yafC8UoIcC3e3fnd8xqDHw766ms+oLRU/5WqtvNOvIAKotXlj7jsFBUVHI5CClTlkAGtarhnEK7aCkgXa/S4JmKsDxMAv5oKyx8ZUEwbxTFt+4hJBCUhmvrjswBJRgNoHCuww7vcJY+3YDEITjnDTnFlNsLStwXIVrWDeevE/qjVHfgW7G8pUGxANoiLpv5BuN+goQCmGbNcQcvYzVFy4IINlbDGOJ3Lx3QBlcIYHambOHGR4AJHI1d565QwFg83cGpnONsERCJWl7p097P0d5H6NLcEchViM9sauS2d8PN/jDS2dtkRxIEFhK+BkW3NzxZOR+B/NFTsE8sJ//Nze+Yx8zxMg+5AvmnCFijgDt4DtngiHojCNYXkm8Ng+rsOWTS6ivnIPdd1MxFKmM6JZDRl8x6MgS+pLcRjwwvlaXC5o/5BJjA2kA2CMo4Wt7EwZTDpzOMA9Cde1fZAfypHtp7E/yybrBswzWUcEBz2Jo8O4lPM1elUdlP1gzn1l3OeDWN0RUcooVEJkRL6M5vGyAeAirl9C1OW1grpxXElF3eRCrex92lvBu4+w+H8Xe5zc2ismeJYrtnn3y+eyCpR1gnRltlKT4UnHNIwW4Kvmqv580QE5CmWZGVebyrgFiPrnJCeF3t53RlPftjK9qjAIEwPi3GmUCUD/ZKM2T2OhP9YnQF6tcG0aSDABsKGXKXFWkKCGssRAeSjhheJQFRU1p8x6kZrv/BwSwroC8UA/P9P0qBygy7Brg9HTDLAN3aYAZo4xRaDz6ib3jKXBWARrMsZCxVAEb9ZksZbB9O7RH38w7lu9KAyDDEgpDATJGZByZGwPkyvPf8d1TAwTzb29hT+nXn6kBWADsqLLYN/sJgAlVAdTjIWJAJFSp9o3BQM+aWwYPg8n56RXtkBBkbAWU/Q6RrufpMWtHTgKRzp731btQ6Bnvw4IDyIAljxJiAZON7HB+yZh4/XiNECmeC2TLA7FPyDHeEGFmPCjOOGzB24RBNwZ99u9KJQOy9BYg/Wri9a4Azyrv8p17xdqT2c61ME1zQlczdIWmkn0wAGzCiDXXp6Fcu352/Otc6AOPefXa1Lna3WNiXTkWrGH1duqzCBD/5TWzbxhajBH7TkSEUMVZxNBoLLcMEC9TZcKGY4BwD+rEneTzV0HtzhLeLeDucweFYpzVsP40mzVLBt+B9R72Y54od8wbkDRqJ6zBJw2QXVWzlScs49kZILPwsgqkdnvi6uent/ReMUAwJMDtNxrlhOHK5YPWTTwteQBME15C2oBpsfNJ2qSMCDRuXv+GURWyKbaaQjR+32f0i6+2VrUJ/QHmv9UwhgyL2mpZQgCcuxrooJSwTc4dMJsypVgr4Qo8cRILnUffT3w3pcHAAFT9v+cBEnUPmW9GwLvu/bkynyP2OXcJULIULpAIpGA77VPrKXSDQTJj/r598WCdg1oBazQ31lxoBEY9RkbCeXgYrPksbNZndMZVT8SVNZp9ly774x//+H8+tteADqCCpwBgBKieDu/bjRGgBF53oSe753zyc/uADtLINPkSd8oTA3lyMXgQyAYGLtnHuK/J09WjP0tA7tcAkLO8OM4yWa1SFeAqVExIkgIYZEsuRmXQ+D4PMA8IsgXA9V0yzrnWL0DbdxAmnmcPAcP6DXtIJjce+XG8Al2+31kXfWNEzfaqUCAY6u6t5bs+xdtmLIxKxIOwevqNwRZjnt4Tjgb8764o2L2zfj7DY7Ac+St8j5yyBxMKvCL067PtOd4OaRf1FvX6HfuUIUImWm+y5BTveM4tAyQdILCwfRLCDFhM+h1PyO4Ohl1egYGnasyVxTv57u7dn7i5Pf1aleDdgfUYThQkt5hNNDM8vO+0osYuV2KXo7Ga810FrJNcil0438igJBwA6E8xyqcHcmeAYJSS1PrNUqWAgPCrEA6UGGMEY0rQEXoUDtYMOWF+xQszKghnBogwJXvOczDGwiQoNe5eSaH2WXXRUzDmEfD7RqM8KJTRLcgML4wgBW6NuLflipAN2EFGi4RK7CHDhPfIvAhVMneUt3lzdpR59F0KTDKs+GmsEi9zFLY54P5+OofAvI88XwAGwAIwMUwpJcyt/WAPMESFnPEszKrh8D7yIHy7kQ+Mh9XFkuSUcSprCVAZZ+6d0P+VzrCPrbdQhqebua/vBZZ577HeziVS8Wdtoi1UgbubX/TpcSEKzB+5J6maTEgVoU+9u4dyjSptjUjF3FCOjXcmGaXKS/uD9SZrjMM+9f9ANhKWAcHYIJ/lfJGJuYoBwWB9AH0GvEYmYujJMYZJKk/xJMsFgU2cB0A3YVxXPQPkqT4wmmdNSBnyaJTM/sraAOVwFSOHTkNSk8v0GrBPXtMX9sEs38X4jeHunS6MPR74VTU6Z8ccMB7p4tmVFLO50EdGJ3yyu7uIh4RxeVpp7yUDRBwyUGhjWgCxkqc1kutgd7kMOyPAsxx4h2R1D8OdzXby7lzC9W5GcgW4dyWIHWQM6slNyb7LPSqxaJXD48AJCVkd9p3HaLUGd70X9ZnGC/AACaM26p9DhV3/VEnJdxkgeY79hgEP03ZnX7/ym1GMfDxyBB0XMwWVWucUmc8ZT0LHAE1Kg9KR30A4S2DktlbpAwsLvFNSaf4O4H4rAdbZ4Km5qiBfmefZb607kGxOn24MJHNRWy4VBDYYKEIwUiGHzBBnv2L9JH8yNj91/q7M0apseZ4DMAEYvDyjBnABaqO9Ys8LdWGQf6ORjXQlMIKQerqM850x2zsqNtGHP1MDLBUgEY4uV+aqbEIuKFIBpPIAXvGU1PAXc9JDs/zbiFSMR5WeZyx8S57R0/SCuYtH5061KeNEsCLkVjlVsJBQUZE6rzaAHOkgP0+YFeIMGQR/xrMTI8/eRVzxCo8aXY7MQLzxFl31jtxJAzj1gPT+pugSL4/IBWNknMJajG554D1kcDfXLxkgFAYGzyHUKYYIpcjiupKM/g4DxEApMhvxnfXVV2Vw6+Q6RJSSuXhXW1WjEsbB41TL3d15rzWj/LF5q3bqZVqV8N31bxfetYtd9HwstFj7GTjrOT0EBxftu43HOtYTA2QXUud52CjsOsYSY3xiXO7m/M7nzjpjoDZ90T9jtZeEHgi3IZQk3lk7FVUAUmEUzqh5Fx5AoEuQE44kkZlx0gWxhD4elG81wK1eLPatfngv1poB8g3A7r2U5TsbppSH5GdovHEM6F0j7+1XIQoMMsY1b499vyKtAEDn5KT8564Pv4fPGR3yB7Dtu4Z8NK8uR9PIFfL91ZvQ63s9Uw6s8KTq9Vr1jSwjL+laBI0Q1lpNbeT5V8qZhxmewD6nMVoQNfRAWPOZDkshBOExDBxYjdFZKz2pFkWe32Xgd2vSP2ekISgQT7N7OE70ZV+T3T1avg+TAvm8z1eBfn0f413qgRAn64OU4c3WB95p5MPJ8+0l5A3vvzUh13lQRBhcaanE5xkpF8yLLiep5xV57uq2+NV7eboRtT23xpoiEBkhdHq/t2X1zJcMEA8mgBkQNrCYR8LYnyuW9c4AOQ3rSUKoxK5V01dAlCXIwLCJCJNRO7UWU/d5d4Nv3k2QeDYmbHYQZ4A7ieSvVMHBvKgQwoLfHRagkXF1AtKxLhTs6cU5/WBz487aqiKY39RqD7NnVPcjAeCQEhyzxkXNrchLQvEwcnsddkAQKzprJwJ1FzpW+02R6DPF8o1GSEomrI0LXtgRsIDJIqgIeswPg4OQFlJoH7m8its6JIVwI/Pq32eKcCcjPj0PqoioSGLPUDKEMWXu37Dm9khtuzr7wBIvEVaODDIH/girwKIlBIh89e88XrmDAvNkDb7BXs9y0u7Ov30P8P8s+QYqO1bP22pczr3qXzx6DFR6xD7tF+bWZ/DkWd+VF/nuXP7WfofIRCiObrXOWO0bchDeYHzwsPLQYoYBOvMNzL8jad2ZZmCOjEdySxgqY6Dryd0FdqMS7IpdOBc7IneWAyvkCREHX8jDWl26t6p6+c49ZU3M3w4jrYjXWX/MA4aebtw1YXwS8BFlu/ntz3LmkX8ifXLrupAyfaYX6L2//du/PbqzA2knFJnhIAoAGYfAvbpX691R9AcCT3/gIWkScm6E1Pm7MDtEXu7/2M1V/ZwhTP7TPwgBOiieHfiIjrqSgO7ZLxsgJg8TBIBQmtzSrHPg9rQc4475Pon9N5jVvRirBOZV7P1J4rN3r6pxAeUWpyew7vIpasx/NoI4Uy78O5W3COla3/nk8DHMMJRXSp+O+r3b6LWKwh0DxO/FrwKKK1dsBfL2i/jJmXAGKn2+S3rc5W5g5Nx+uprvXSxn9cR98zI+Y2BQ9ARCe5lLnQFCCdszmCBMn++rxCJMIfkMieU29/Yz1kSyduKCUzvf93yH0P9WAjphLXbeOWb0OwuEPqbbXrNPqtLY1dlXW57xoZELQJJcGAabcAI5dQAthSHkERADjLN/KBPz/HTTLzl/VxiuXR9/hosHax/N9+jujtk4kgNILgMTPJnyIGekzi8DZLcj/udzwEZIy857AdQCRAwABJEQW7rYvzsvgPxOfu96RLcAzc5o1RX0qXA7YNSaM0ARLJWgom8BtX5/TH9nv1jPeABJv1/pjZEO0xf4C0l1ghNOqzTu5mn1+ShEPneckIfku/XT7oZxWyfzaNw7QoMsl4TPeLgCxhkNkt4ZMIwFhAOPCM8w7ItYghl7mGqfG0azPeU39jjsgqjsxN5qTukBxq4LwXnL6FGGgP0uOkZ+2gnGu7KuNc/IHNIFyERFCpy7q9jvZQOkdl4VBNaWfAJg+3TwuzK8Bkrhzq6r1wcbDhs1uxl6FUqV2vuzhThhCFY3cxKmFFtPgopLa/beWt/b+LAZEsZWbEZ/ls1NiNnYLP7TSmUAlkPhMF+Nbb1yE2bWTkylsa1Y3ZkH5NT4yNyw4lX+UC6P8Bg1CgBTeeLJAapXF3zt5mO3d/WvMmK8RLN+XxEmd76LhZfQ12/eZYDYn8L5CGFnkRAEWnNnRcCA+eLxcK55AbmyCTAClfLmQeH1pESB70+X2t7NA0KFVy/N+TMGikbfO0ha1dnncRO/LYwJW2cufV9IJSWGTWfkAF+MUl4lezEXGOoDxYUZfroJH+GxWcXiA9jWcVRnvvfX98jFUZjA02PL+8igq7dKJzyVwh/dfF7HwkChy06A4bfm4NvvxdJi70cFH/TNHiNjGB4YXnrVvwFDyA/6ljcCQDzFIKsx9+TuEXgVdeEs1wvfriTkhrSo+8J7REEIkbIn61joSeCTUVQvoyWTGEXCAStOIFPJ1q7Lr+i5u/uCHENc1LmpIFm/kFQJX7/jAal9o4fMywluYQTxeALOs/1Wn51y4Tz6CHfRIXI8rLVx7O74yLMYIPKm6QNhxyl3fIrP6iXcxsDgMQ46BZ71b7kwcBfh0tfVvLmOwFkSQl31G6wiR1NOVseh9hJscqW62VsNkFRLYCUSACz/WfnaOuiT0ClAkIKeMQkOLpAwqwyzcg3tkp939aRHCWB1fDN36i6sJOEOypViYCVsXbm8ysbLHQOnwsMG25Xr9aww1bPn2vxCEXYKwGaXzIUR3o0N2KOYqmdNfxN7fZrE55BQYOIWZ+3kJtX8due9oEiwWbMcgt3e7ZdhYkpGt+uervEr3wMsrcHJuX7lPfW3WKJ+AeC7nr17jrVjCMkNqM2Zp+jiiq+f7erskwfCShjdWHPnHAtHfjH6CX/JfPantUaqABwUHfm3I0x2Y7r7OQJIv0aKGrC2TpQS4x7AYHwKTfT/I284kCBW+Wdp+mntZqx7vB2InNxunL4zQsjpWbJpvkfekQVymn61v5wBuiJnbaQ3MOTAj8/yx76yXgAgQ4RxvNM5V+a9l2cHssg/BELeMzI+eCHIrNNqQPq0wxHIH2fKXpvpOsCTHo0uBQaRQs4sr7RckNp24WFX5mr03ZHxUcOE/KbfJH8afrbqGwyKtNmF4+cZp9EhKbtO/8E4CYeHO4XiInp3+48csRZ+CxMopy9H6DT0U5/pA7mVzkMdA5xs7RlzZA2jHJF9Jdys4hn6TRGRPqYUEZC7aRxkJy+9OdiNv67bWw0QipFVzgrEenIN9bCj0aYBIrnidzkNs8Oyq4C1KztmQ2DisCmzNnOl7ipDYR4wI6P696vQnfSZwMPU32XMvN8G5G5cbYzECzoMcYXO5iL3FqwS4PVbTL/wo9l7MSIs6V1MaPrRPUn2zegW4p3QNBfA0sxY5bEABk9ds9hr4HBVxhKTD2z28JWT5H4xzYz5MBmM6U+XeJzNIYBAQZyGV+7W4uRzpQ6VcPxGE+drbXt5cWBBzC/ZIYSg7vGTOvtYVR5QcoUBTaHIN7KfhXYR8GRGPEP6wVAR6sVwEQbwdEMAONOjGGWGhzWiyBlJlCClR6Zi9wCn2nIvyDfyWGbzNiuAkO/zOvL0qahjrUaNEUIHAsTkAVnSCRPlmO3pX+3/z4AwDrjB3p81Zw5jTDfmfgPyE3klz+PdpEj3TI+qSo0ANq8u7/nVZGLjlpD+ir7P3JkjYb9IA7KJ4eG5tXDFDNOkpDBsw7uCLOH9vFpcaGRQdeOjl8Cn405v0jYWIatkKXnDaw4A8wJpCZ2DMejo00ZHI089a5STKPcPXhS6Zq3JbxjrNJHfGiOaeLUYlfAWY+aqTpW6YE13ETH27ehCytl8SCY3Po2BJNxMkRDz6e/1gkPnD6FLD/LK1wsvT+b7rQaIwygMSwgWr4aNQFmdWEQUFQW7q+zCopec5VBg1xg9KhKsFsFGUUJztcCrEKpMJKVC0FEqGD/Wp9+t3g2cuAugJ+WPLNi6YA67kCPegdXzPffE1ehQKZ1mIwZY+x3DhnBS23u3kfXPZmYIaidKFAjxfaxo2BkHGNBieJz0vc4Lg4aisuHNjTXYeU5ODkK+c8eNeBJC5fkYOoKNUjCP9jwwshKOvT/myx4EdL7RsLcMuCcbpkcy9jeasBoCtssw59+lewSuM0VBp53U2cf6UR6UENlkLwO3wid4GRAHKW9LYTFAEw74LQNkdUO4M4AJc8YRQryo5C1D2fmvSsvcUXCzMrbfWOcd+65PSDUgV5jErNx8bsImU4UvpCJTHRPW8BsXEX5jXnfvtEeEj/A477wFgBqMQYamAcmAmMo+I/0OTwDRfguLOK/OHPm7az05vBakmZFfrxgf6Y8+w1EqRV0Bzvk9fCLyIXl2NXk43+l3iBiPUFfvnOll+ous2pGZ3kFmpdph1a1y22p4JqNeuGk8OifXHnje7OoDRh+ir94XQ1eSr8Jmr+CNXObnDCOgqg6wn0KKYf6vGJv6IESZ99c6wDN3KyzObi0f7W1esBMjIXoHTrNe0hcY1PbHyFOUS5FrysDubOXztxogNjFWT5IsgM0KZ0ViwHZVsU7KkJ4Oqn7vdNI/cRO2zTUrSzaqfHF1fIwxbjsW/mn40dV31O/H+LCe2D31q79xGdrJGPT1jmEC/DFYT4zm2o/uRj7p48l3AJ1aW5tCwkLvDPWTZ9/5zifKsK76YV9757eqBq0SNAlooXAU6k6+3Znr2W++ZYC8a+0Zk4zKn6lZPxeoKRU9akIv5Hnx7mBar8Q51+eRSTz9dOTvvfHwiaVHTp00MoBHkPdj1xCgf/rTn34wt11HMUAQKbtLk7uOTt6CdwO0PVKgA/9VH/3WHsiloqOcKUCVngXSkRrIQow5MhFeGeUBIilUOaphhKNc01oYxTiFezqXO515kiA+8uqPvEf9e6fkH+IZgTErZT0zYsyZHC97aDfOvnY80IxkxteuMMJq3Rlm8mpVypKvIbphV2hgt9d9bk4YF7Nqrr7TQ7nzXDqW1xamEGUCM1f8Yx8iX+Ss1HlDkiFkEhJ4NQHd+99qgHigCWYZAqkWmnuMC+fkFkobCtv4LjBt04vX5IXYtVk5u93vZp97N+E6Y8p2ZVdX73VQhcJg2LA+rOkTb8TdsfgdBe2dAJn/f/d8vdK3/lthfwR7Tc47ef5pxZIZQHn3OoziiCkiyd1XmJyTsZ98h1Bytk+S9UbPQzJIqrZ/CPN/+7d/+wEEVs+TV0awfivkbHX/B6NTfoa4XwCiG60UOyPFmmGPgKJ3lE7G+p7GNp+s68l3jE3ytHHaAzzQvM88M1z2mH/sKK8t74ewBPkrnZVmQFvPp/u/G6MQMYwtto9slp+CRMPqYc793V4E8IQgKidqfcX5A7gq0PAwq6Clog/iDcgQalHnRj8YIL9nD4jkXQAYmLtacnS3jj5XbU/O5AqMYcjFtjMmZ+3/sXfvuJZtSfXwaQ/VAfqAA6IRIKAkDBx6ABIeSBhImIVZCBcM8PDKKIn2/PVLadQXzG8+Yq299jkn780pXWXe3Osx13xEjBjxmF3PtvtT9rYDTsfQpO5ZY+knOVqTtvPv9qb9CBjWNss1xdgjssgkxkfX0+LZ9jVDfRZyRC8Ze2C1tjF83jcII605DN28y1O0ygpo6485Nf76eMcQgeukFsRL3VmP9RpA3ponO42lNXgyhLvvqCH9chZVa7QXGAj6TT6R0TUc1jyMuUFj3gjjhN6ytuFMnpsRo3eNx/Fb2gaIhWWxsrTGigzjQ7ngMVwsUYJGZ7lXE5u32/CdUqqdCalsfZednFWi6Lxrds0pueuU+L56r5AmBl2NtUtyZDeX4uo3MR6xKqqTVJD15HilT77P+vFNdxpGQdIdBV+F2+lZd5IGx2d28jlO/cjvo4s8/85I53l6Ash2+5LrgEnx1lerauR+IWfCjMgQ68g3CDnascmYRmEBn9HIDUBzlVicsKMxv8E6EBZiP1IAn2U8PTlm5osb3v4Efnwzxkz4gKR54VmUOsJHaBpdMSs/+tXK7maMgALsKJYbSKDjGFLCgxhT5K0zJgAvTDR5wfDCQguXlZcF2DA46TwFCugACjtjE2ZapTOhl52Q1yfn8LOfhS1loBqfnGnzdJ8Y53IIGPynxogW/rMjQE4yvZKBHbmYSA+yEOAWauXf5Inm7J9Tv2fRE2QoMmeWt3jHO4/xt/aRebx+1rl9kdBfY8b4rn1eVaMcib2ZkdIted+NHDmdvTUrHHAa9/r7XbKSrCQj5NPx4sDIjIJu/sisj7CS/8hWoZ87A2yGWYSsmRMGbE43h58ZWYwW5As9pr8Md8QMPY5AFAHAmJUWgZy5GjnSNkDEEWL7sBYSxnYNI8QA8RGENQtfln9ng60s6CuLw3sJfXX1u8ZHnn+qRHHqR9fwOZ19Mr7nVFYNyLFQnizPmnKDmJIVs5N49yvnhMzG0Lt4dHjOLGwMwZWW++Uf2cwEu/HouFpXYP/K+3PtE+NBuBMKs8IFDBAJ8p+RvGsNivccK9Hx/DBOJNLtGuYcgM1ZF0IvKN9d9Q/ens9iy3//93//m7F3haV1yi9w+Vk5OnfWbOeeGCCAOC81wwPD/Itf/OJb6WAKHzNpfhFO5Khcp1rXHuNoXX/FpnoSuaPvPBgAAjIMSAS8yBX/L8wAY8yzLZHe9wMV8hKwyPaCvwOYFDNAQKYZG8YZ1lO+nXfsDi/9imN0t0/WDtlu7ADbdzUGMaMXwOs2xhAv1y4/FNHGuGZURp/QMfJOeMOueIQZsQ6rYzDoq3WAYb5igPg2ckYIF7x0KveL6EEcKTBz0oczg4phMTuwF75ieKfNziQZQ+D1l1EuDCl9uaJ/7TlFQeQ+7NrOAJF7pizwq+Hj9rM10GnG0PhY/4xeuFjehygN3y+P5HRWTH0P/WIcebfGMub0lfXU8aykABODPQcYClX7x3/8x2961zjyZpFt4xpl7NOP5rSTWzIbp7YBYgBZ0uIJLRyCeVclyLVcbEAUoe5jWMw1WXM1cT7IgrdproaaEPAOlwFqrlpj6c+dw/fc26n8lHdww2PcOo1LDHt2WlDGmZCxMK+O29gPQILSrSdWr/r6auUOHhYVOxILeWKdxn7M5vwUJ5pnYDxtPN6dp9or46EfPFyrhEysrH30lQyQzrgxNDA0kropjxQy2N1rDhk1r67lTv9m15Bxnfw195KPwIT8jNMhWHf785n3xQBhlAHqwCQljhHzG+MCoPL/ADmwxlCJvEdQAF7jKdGf+U313bxcQhiANR4c3tMcgkmHIXaEVSE2rF1KWWiv9eE3BQXIL6GfGEigwF5G3GELjU3i/IEO3qRXSZuvMnarfjDqFGhgfBjDTuL33W+y5+hTBWmuNHMlLPRUPtkzyTD/We90zlVysxaeyaFzvDXAJFB6tYoX0tEagg9OfTE+iB9re2WgrXTheA6KsRjzW2fREPBQTTqfldz3HCAWSd1ppzPj8oyZAXK3auaqX/a7vLjRe2GNKDTBM+oac8PwhGmtnT/8wz/8FuWBxJEHwhPHs0PfdNoqAb/eO2Kq3XNDujPIciaKtSDnjT6D91OBdDwTRP6xgkJ3EtD1qW2ARMl6GaCLMdDZndvRdUIoKCR1s1nMnRjJvEuiFmXXKUF792TL1cTYUDarJLYTALpa5sw7sWpYsV1LrLyFesVFx4LV96tVprq1sGd9xj5hQn/1q1+1DxYjxOWUYJHG8DwbVGzijs06zfmpPPPOsEvilfWN5fEsm7q7fikVBjSGopPThBmRY4M13u2pr2aAUKoMCyCD1yq5AQQz1kQIE+BmnjF2QB1XLaYY44PNwmrNcgYQARTYZ7Vu0vVd8PNZ33XnvTFAdofB7p7LK/TrX//6zqs/5B7eOAbV3YZwE5JVGeHVs8iWv/qrv/omU36KjZcMNuD96pYypz/ISiG0gFuavcWLJHqCbFk1HorVIcSnMTYXnTzR03NOvyOmyDtgE2MMQwHf5ON4vtXpWa/8Tt56P2M5bTQW8u+ziJDxXCtG+yz/sYah57wMnpvq+QjgUv0OAAAgAElEQVTr3v2ebuTIaIDAczzwiJGn2iohH/kAf1mziggg0RggDAdeUd4fuR+Mc8Yd0hgxJ0ro1K7k3s4S/1fPr6S7+xBNvDsMJOtlZmzpSwyQ0Rt2+o78fskAcRPhyYVlQFlFrCZs7SzZmnUuFEtCDObLhvNRrCvGhcUEhLp35X7ykTYuSwzT5O8BdO5VeUJcrk28iit1PcDPeAIq9NlixFARPmMMdx08DBYByPNDYSSe24YFphJmcOUAJAsRY7Y7b4MQJ5SuHCAzTjr3mtg944yhxLyNp6MS6jaCDUAJX3EDzhaZ9ZEDo4QLeWfmi4FjnCRqmrPTyeyp841NYITqu2fY+AxaSuMUS0wYKL/HCCaEzBvDQyUVa2YF9n0DUOx7sL3YUXGO4zkep42Gxcc8eZZvsJ60Oha+g3frxGK576sZILwZPJ3GhjBKboD4UeFaYkgZwhJyMeIS+BhnmHFyhHCW4zHLGSCoGXGf0QhhoTadkBGGlfCcn3qThL6qErX7drqCHsAMftWGfRSLfacBX8KqeDU6YcZ0GkPl1RCQO3191z3CPsSz0/VXSpLqD6KCfiXvlTiGEaKT6Vt7y7+t9uKrVdV2le6eHC9g0+F4dLt4el4035biDk++a/es2UGms6MKVpEIY37rrHhQPUvLHCKiao7qLsx41/du7mxkFX0r2gSGeDrnqpZlHvtsrhnE1i0MRA/yAMM/9orokmAPOM3fO/rfWDJiV+QFbOQ7U1TgSnL4LNQw34U0RJDCvPYmGQbTywd034d4QNIZYIGrE7DEjIlnlKw0C3nSSQMfsCg8yAAB7gCgjHrCuLIeT29EVi+GHQgX68aa4w7n9hT601EaT/WJO17FlF3VCePCZX9K2n+qTz+e8/8fAcDX5s1polibsVRiN/fhyfH9agYIhcCTR0Cl+l1yA5AGlBVwJrwAmyanQ8iDccUCuTel/GrOAPJCeMLucMcnx3V8FsMWq3oK4wR+hF59RkjcO79/9mzzJXzgSqN8ybKvnohPB2HxPqKdqvh8RB+eeAf9BJA4wNHeBchOIAqJmEPY4AZGGDCKjacTkZP+BKQAVvkN9hbjRBgX3Vgbgo0eB4LuNv0H6t7dUlBD5a0//uM//r2/+7u/+925P6dx6/aNkQ9f+KaVV2c8AJmXikFkzNNWhW3G5OtZqDO9yRinE2bh7FfKFY/fHS/S7hBk9yDHfUMIv+74XbkO8Z7E7Nl99B1yjuyTk2wtI+UQHXWsr7yzGmCeYT8YY4Y72YwE4JGiixHu2niQ8e59OQ8GYZ8DHk/9m62f0z35/bIHJDcaXMCeF4K7dRWaQsBY8BYdy9uCxbj7E+Nu0K7GPnY/brxOPyTO8IJQjJhLG6UbVnP3ve67En8o6btT6/yV/ny1ewkLmxWjThlQRJ/VKDzxxAxtbtGrXo939vurGSD2Mc+G+SIEhQsKZeFZI3jtN2uf4cGrxBslXCuhjRSxZ/AQ1ZwB4XyA/Wc1gl14xK4hYCQPqgTyc2hYUvl15rnTzD/G96vmfdRv+CiZC1QDnp91jk9n3k7XYHABUQBXqMaVE5wZ7PY7rzyQSMbCCJhhz6EH/BtQY51hhpEAgCcjpx7YxlBhfOwiCU7f4nd4BJA8kQ2dZ62uqfkfgCMvcEKAPwJ/1H6NBsh4bsaqEBDPFhld8xNhOt6NmtxuXTiCAEnNi11D2HnA/TaWCu6O7bvOi8v79ctBv4oTMKToLvIdmSZ8rCZ8Gw/rZjd/xof3BaGmYAWjXZXOrgwdx6UaIDC1c+Zm7/c+uaLC8e0t/ex48+v7Orkmxsh88vDc2T+3DRAd/c1vfvPt8BovZuGtjmE3aUKOMEwmzam4dzrbXaSz64AFfRB2RZFy+Uo0BIxUJ8hvPCLYb2wLgWcC5TX4d9a06xK73gXJs/jH1bcI/aC0eZS+h5ZcCda2eP2c1ny170KkuEpZ7xiCz/x+ng2xj+aCwiMsCFXshbnEjksUd53wQSFW4ttTHjd5D1hVSjLr59XwNmP61QyQ3TwnB0eY1ZXQHWtA+KHY089q+kym7ZokPQbVz6WRiciB04nVxgOQRO581gGSV+aELlLhRWgooIg9VB4aeLAOeOGSoyTcBMOccuhX9jQQA/x9j94yup1Rjk21DlZGRz3rxxgiERB+dw9uXM0jvePgyE5+6GktwAR07gqT8K4A0taAoiwppxwQmcqH1kIAKfbYOjEGCeM+6XwMuURlepCBYpwZxtba2Biwcu/oHwaNXFk5SHIqYDLETs6ngVMqUB7zT/3O2+z9q1yJWY7I6oR1+lv4UZ0b9yvYoAxz9fbUHB+61To7GbTv8iCmMtlKvllzqtvBOnSbsE2Gyg7LCj+Fk1XGoytg4CtVFcd5hyfIYDJpl+NRz4oxv1errHkvMpgM9905n09OrjWKwLf2rLNTGPxu/71kgHgwZsJi88E2y8yb4QOAN0yFAcSKYkrF1p8W20l4dH/Hxkm8EptOiNiEGmvXRgacCQ0xrCaLZ0YdbECU4GFNEgxYG7HrYt47hyvO4h93fd659cIkPOWu7Y7d7jpGnLA6lj1WjHF3tYXVMAdc9J4hJ+WzWvIaGBlachwIeUYFA9X8M0CsYcaHhEvzYzxyDgCmQ2IlY9f66QC30zd/pgFirzpduBMaSJFRFJSgPXUlzJECVUL5s6pJYZTM/ex04swPGcb7cfe8mtM8f8XfKVrKbwyDGftqzgEaidnfQwOOMOkq8dj7QDMvnYpXiCeGJjn+l3/5l99KLAsrxGpic7tEiVBjzxlLZn7F8QFsgGmMqXAhABjIFSZ9qmSVs358J0PLmBrfJ5O8ERTCmciiJ5pvxCTPgOSqZGvYb2Sq3DcEWjwJ5KScJ7qALjMmu4IDvD2MGkbO6C0EHpVdH48+sLfgGWuSPBbmCtgC8NYtsA/jJAdP+GTyavTH91YvnHn1Lnt3VqoXgGaM1zHyzci22mAT99dn7Iq9JMcHQUVnVL0PZPOWjQZYZfefmH/PsD4lrl8hFE7vtnbMEyLDWPO0kSd3vR/eNx6OGZIUns75fK4RYaCULqPurgcEnoF94TO5LMGdKUygP9bRKxEiLxsgOmEhYgFStWlW+YIwAuQwKCxN4U+MgU74FcPF9TYxVtJmGEG4QefeBhLlmHh2FXrYVBMiOUn/MFE2qwUvZISgFPbkfgoWW2XhAxom0CQoJWyT6wMhY0Htmnu526+EIBgbTProouQO0ycLCjvC+KEQnMvyWS2GgzHkprQBVie/n8YJYJGYRXhiCTrlmnfPNE4EAMUPtCcGXWiQNUgxrOq3Wz8EK4FrswEbmBuGh3/DNNl0jCXJ8NY/Bs1m9T4ABeuBGbDuzBXBNlbIyZqlwKxnHqTTGTufeQ4IYadiR8cAIXStU3t2PH11N28Ul8IQ5MlnNQUByIldXhoWjDz5uTWAJob57NsBGGzr7hTqrzZmADLSSUiwdYcs82/2bMIwMH70BR2DWBAiiKA67Vff6h7Jmp9xeOiVsQZAseA8AnQgvXe15awfIVbAqmfQD1cIiNM7nz6cdGWAYHvpJcDY2CBSREsA++5xpg09k6RgZBTgT+/7N3kt5IhrAVG5sAwzOqSefWSNYZX9l3M4GAs5rJIXXqRGgCvSg1fdekTWMBTllkoEplOQXnCEvjKSGRzIkpC9V89amx0SmPMjPHvVOoc00tFwFYDOqOM1gc/03bqhc+hg325/hhRi3MFtp3NNTmvplTPjTs+mA+lL+wC2QVZ0dOfpubAgj8Ro1BpvJCejrebcjevn9Pz87hnCzmDeschTxh/GZlTddSQ8YoAkv2FXntc1qt0YNBYsd3enxv5YBm51yuNYq9rmxBAEZAKCNq3QDoqFgBROxfCwqP1mcRAMQmoYDQwM/Qzry93EjQZYcivvaoefSsCuFgH23ITO2BjVuLIhGUdAP0ElVMwC0GffA8wCADY1we+aUxlfi9qGDrvQURi8X8aYNwAgAzRXYXi7RQ9UY4zcb9Nig+66KQlXQhmbtEv0P53ZkoOezD9QBUxTLBQRA0WSn/A8wtKcMEYYNv6NsKRoCExxmgCNcIHRqzMe3ORdFNeOhTFWvCmn0tBdIXPlOmuSgd4BJtYqwmH23bt3MuLsy89svFkSp1eN0gMofePPrVkDgJj/sL9pxoTMsY+/t/MtyALzCWjZ64wRsh3RgNW2HyVO0yUOKOTxRLR09Bdywp75qhXAECnChDDQybs4eTlWa76e9UNO0U9AF715F6DUd1ljMISIiyeNuZkB4vnxbOSgPLqNbGJQRk8nJp+8T+UlHm/GRj0QrsbujyViK6OvJD19qonMEHUxVluihyTfK/XqXn2hixFt1itjhwfP+rVfYQWEbG30ByM6FQj9ljL8PMD1PBXsei0Ry/gQ9QBcz7zUV44lgDuQdgwP32nc80x9NOcIPEagb4sB4jdVCo3P3YbkhbUA9KdTAhhm1ikcZey6USu+X+SAsWWQwUKzqnLdA499Iy9FhygZx7FWS0tpXuQ/nMLISXjWnfySvOsRA8TDOuV5LSysAkA8lq1lvJi0uHo9syYcYRcAbNeMG5jSMMiejT2XHE/4+benY087i727OGbPWtUkD7OBncJ28BwZR+PmWy1S/2bMGEhCxwgmYNmCsZFtcqB43GzmDpvLbec6QpByPTVGn3AFjLHwKYzgnY1MYBOElDpB03n3rG9Xw926dbIZMrwfNh1X9t0EutpnxqFqUAB33PTm8rSZGeTA8WcYIPpPsUqme0czvsAfRfqZDQAAsFcNYwewniqxfOY3vPPd9jhgKeSSggWIyCQG2dOlLt/5HXk2OWDdnTzaV/tCngKRX/nEc2ud5/8EkEQhMKbML0BIfiHssPnJP0DuIW5UxvKb+HegEkOf64wJosm6IfsYJggbJT5PDSBCajwdmmktI9Kq7qrVlmIU0AO8HkimFC3IuRS+1zN8l9wPXpKapLwzQBBRSCUkl3CrgGyeDGPbjeFPIRfj39Wh9Ig5Nab0mrkYD0mG1eAvc+67GD8r/cOg5Yl55fiA0zrI71cOcx6f2T3cuduX8TrjI8oGGQoXdcgKz2A8ioCJHGU48HZUsifv2pXNdY35ZMDkgOer3xJDerwPYWNNygHSrzv5JXnmYwaIB9byvBYywdZ1OSWxqG5aABfgwUYxJhgWNuRogCQWMTGYXJcsePd8dC7B7OCeOoFCgMKojxMbITazVgkIE+5PRoaQAArf3y00bItFT0gCiP6N14dRYl6EkzBMuIW50yrLHuHIuvV3Cpky2RkTs4MUhSkxRDBHGi8RYSg8CQtAcAPyhC0BxWAQF21e9c3YUE7WjhwAXiThTJTXSUFSGEDh1cO9asnA1QYFrhi+xp9wPXmTOhtdOWjeDh49AoYB5h2nzUzoYLM+q4oO44eH4B2NcsMwPslu3ulnBQGz+7HhQk0+ywi8800/7tmPwN0zTlZPxT6TR0+D5afnUQUbAOnUgGHhsUgvBhUZDSjTNck/IOsxt8J+XIdIoIcw6ogzYAxZZe/wJgkXoZ8AZ+O/8/zKB8C4vqOc86wKVgyLWhSmGgrBFmSB8HDfItya/hW2BUDWw9uMEcKJkTFWXKuH69GN7tMSarY7byLzRhbRIXABRv9K0Y9x7ut3ntZFfmek+K67YLf7nnpd91DCeg8cAZciqrvY9GrfEFTyQ+EF51+Zczpzd95c3jF+k32ClNyFA6fIAYMeUUB/wlIM4leOt6ieOZgRbrU2atibiBt74W7EyqMGiEEEwAkqQorrdRemlEEnVGxaDH0sPiAviVxhILgcGSpVWdRYRKBZjHJOZ/xoA+RkfIiXE6azKsN4dzLDYlh4gLiFzk0soZKFSshbPH7PgVE1x4JyEbJkwWKZNHHOu0YhCC3ifWG4JF6awUgB2YTYIAsXa+Xbc6gcg8S3YooYJdaIsDfXAvhAKMHPc0MIp6b4qj+rA5O6goOXjDEwYxk8A9PiOylSTNATLe5NAhtLYc0y/oCW3enB5pDw7Jyu/kQ/x2fIORJP3BGmV95PXvD+UaCf3XgDd4epCVV88kTdz/7eH+//vW/lhemZJ5rQFiD7eyhQADiSfadEUsQfcE2mJ1xGlSYx/HQNUlAj4z2PrqbXyXC6gW5EmtDPzuMC0AEnoUIMFWE+K5LpibM+dvMqUkAyd20z70NI0oRW0aGKF/h+XqEQSYhTDSFHj/p2v/l+3z2ey4BppvMAuxgnro0nZSyTO/sWwBD45I2Eu1b5jZ31Xb3zq+uRk9W4/qgy1rU/CFZrDc45NYawUEOVq14B5eN7vNt4GW9jkhL+DPREoyBfuyGIQhdh4RCMwYSeCzchk32DfTQzoGAVBrG1BA9LHn+lJbWBlxD5yJhiTDN2NOTwK57jxw0QnRIPTzABogbpNOFctYCrSbNRAcLqAsVI+sgkdFeWOC4rE+zfvSvXYXYIEpMxJqW/Mimze08gWJgNdzfPDNZ/1nb5H6/2F2C1eI1FNotnArQSrpOPoG9ioTuHcnExspIlTwOk8mMwfwC13yRoU8KS67zT/wsNY9EzPIRv2WxC6zAG/s4IMN/KCQKBjA+hWavqWqsDk66MF2OHUSuXZtYIBUZUR1HzwPDeMCZSWWME6xlzsa8MGmPN8CBkZgUIxj5x575y8NaVsRmvNT/26tXTjnfv9N3GLELtlf69ei/miOLf1XZngAn3/NF+OiPwxGF0AJn8EPmEn0UQ3JkRupXu3OV+ADZIQfKWQYHQIsvpVcVRyEj6Hjh3Le+I6ANGBeMFUEG6GCMyHWjPqeerPtNVMebemUNDno7EUmWiGRIMNISb7+a1BiqRcPmmfANPCGMEAcf4AgB5hRBY/h8uMs6emTL/ckwDonk7VOakRxg8Gl1Yzz+ZjRccBKAy5Dz7Tih0fS5DiRHNaxVPr/mXL6PfDE06PO3kNb6zLk/36KN1a+2NDXCXuE9fwYbvOPohYVZ0MX1ojXuXA2wRavCckERexi5hl2MN/v3f//3bOnEvI10UhjGO98FcwEW8ObUMbiXzOzmlqzFmyCLZGMsIAkYN7yVsd8Lzp3mrv7/FAPEC1qlBVDFqdwBKLH3AlRWdPILEn2HvAVaTAQDKEamJumEqqqUoTtMGNFkMGY3FeAorujJw9doTCBZGhGHTJ2Af8Jy1Vf7H3X517mOUAP4WtIQsQFhfdyVI81xjL/k8NcYxw+YNeAOqAfAk7WEXgTvKipEpNhqzxcsFePrPBmO8Mkw8k9FiLo3frLoWIM9wkRD3artbKWJ8bz3kyUY1nmP53Yw5JWXOAQBrGsuwKkBQ32OcVNn6rMbgPCnEK31LGMOVe951befUWOADEPnRfjojACAAmMDlnQY4/P3f//03+fc9NjlPSX7+Kv1PxMO7w9hmYaWzMy6ATAZWBbx0FLCJGdYYHAAhoyONEaYKEvBOdo9FGmAb+nZ28nSwwykE+V1zlugKxmJC5Kr+ynvpZ8bo3X4yMJGzMEP3fLWxJG0dg4D3O1U5r4wlA1RYO08iLOu9sC8CkoGU6ldXnum7rCnGTMacd0t43khseJ+wd8dGCIfMcRMM2NNJ7bs+1RBEh42KTFL5Sr/qQY1Xvmt27dsMEINosE6WX2pSC78BxqIAkmPAsABYWZIURGWqK5OsOgkDg7Um9EqoCGEBJKfO9jsS0k8l7aoAsThSsm+cjFeOs39lEcTTxLq1WXlAjF/n1Exzh3VJSdsc1IdNsiExYYRtkosJWApa2JE/bVDXyuHBADFW/d312DNjwjDRn1l1LcYKF/gTbOPdWtnj2OsTBp0w8j0U++h+jesYiDV+1pA/rd9OvXwGGmbwsxpBxwvyRMPsiI3+CgndCAIhExinVSPXlFP+YYA8Mftf6xl3w0goe2F7CJXvuSH/MK6f3ewt7D+P+qtlVk/fAjCTZbO8y5T/ByZzhgOijreWESKkBxkhJIWxRGcJ5eLRpZd4JYSpyWtMUjZPCDaZ3PNt+V1xGPqR18E1dJ/QZlU57xrF+fb6HfSLdf7KeRe1QljeAQhbP/BO8noYKsKrV94YvwPvxsBYwW5k7wkz1jmdnWmS31O9DLZ5V4vHgsfA382dP0WR0Oevzl36Te8IU5ffLH+0014xQHh1kKciY2YNtqYHrc+7Rqfnvs0A6QyQa+SLYLCFnoQpzqnl3LSYVq4tAI33Q1nPLNBqidtUFn8Y8V1ITbdvnet29agBbexKNvsuuWsX52nxCVPyvdxqTy1q3yc+1dgbZ8wNg8TG6cQs2mjCq7hjbXZzUF3HQq4YfZgNzA8hwyNiHnlZbCYbVt4H4M4L5t8JM25MC5vLTwLjKMRS+Wx3xgrGCltvXRHsvDWr9pEn0MedmgoS9gB3J6+PRM5TM+YU3mc1c2FehFy80gg5+/qJ04xf6UfuTfGDXXgZ0KBizzuSYZ/4hu/9GQx28l3oR7zXH/VN5DRjuBtigGTgzbYXv4cDBjvjKH+AJ+RuKd7OO3bX0BF0OBn5EY1hwMveOY/sI/rz9DvG4wk8fxZydvW9DLCcjr26d3VkguthGrjAvuFFYsQJg4T9eIPodUSXedmFk53OIyHLzW9Hr14dg1yfYyisW54IpCqZgNDt5EBfeS/MxRBB9p7CgDve/N278y4hgt41kgFwHEP7lb3z6QbIbAByBDxLj1UtptJhcOOpi2OeiDhNbioKzLW7OO4rk766ltULvAPRY2N1j6dfJ1xs9rxRKFjUcmMAZ0DN5PNKpEwrj5DEcULAJsPA8SioPIWloRy9T5wuo4V71HjEWtVnG4aRZ6FZrLwVWBehQHIe/Lv4U0YWY0FlDWVo/bvkcCF2mg3nv5klnBOxKWr9Y6hgOSRSvVKFYjeW+jTWv07VqV3uxFhd7Yk1MntGwgt5XcyXBHSgpx42tXs3pSLc4zOTXAkffbhbklj8sKIHNY74XePdfS5WxzrfMXD2FYD2UwGc3bH5iOuAXnLHXuU9laz80Q0YItN3rKlwEYQB4kwewE+tYfLpC3v8oxrdYM4/mlhh8NK9r+ZMfNQ4XXlPJXgip43z6rDjK8+GT4TOiphYealOlZhgEMCWDkAowh/OzSJbkXORw4gBQF7fkYkjqE+11FVlyI8yQnwHTCXPh6eJ5+sKWWxMeVHJF8bX7l7Xwr8wmLD28dvJMfizc55bZ97NSXAgD5jny3FB+lfcpx+IXkS0vXUicx4zQHKQHZeaD2fBKguniYMzITZ5TbLh7mUlpn61g6wAbB9ICViUfhfvrjoOVx2WHWuhpWIAth6YEdoix4JAYbhgs5Sq5Q0R4qUZIOErWGSGDi8Ft2mMFRPLZQn4Y2N4X2aVj/TRNYDw2GaHv3DLpqrX7HrJVL5Pq5s7YNoCSFk/Y+h6Y268/L/QLoYG74X7eRAsTouDYk+YD+OinlPCCBC/qqIHw0U+CKXqTww3NkJuB2aCl4YHSnwr5QuwGU/fNgsf2lUFe2WD7Ay/jK2wMAIgnpzqVVttuFQtGX9PZQusrFOgldQzxja+NWBM/TtBmQMM5Rwx1vJ+48TTIbQgBisFb50S4gyRJMFTHIxL4WdCA8bDCTPv1udnNuNgP1419PVbGMJXC1mJIb8bU/uIfPkRgvX8ysv4R5HziH5GQ5IA4JSnPQ0IkJF0EMJG2Ec3DOIz+v/EOzHGSCJe7FV1wCfeYx8hZMjSnTf7iXeNz6Abyd6axPuO9wSrAOzeSV/QDzF66BKH1gGdQrGeaiHpgkeMr4IATzDXwSn2AwJtPPTXd9pDVxLi6Vn7DK6DUehssgABbS/Se0hYidfVQ3cKg9dXLL0oD+tt9LgL72b4GH/Ew9WSsjmAE0aDdXl2lN/tkHOwr3wLul8ImjmDGeBL0TOMMOsDlmIAwBH6CYvFQDFOCi8xxHjxEWSMg7vHBXif3BYYRDOHPKOel0pwqUw7M9zhG/mtPFonA+wxA6RWjTBAQHzN2E91q1StyqE7EmhiSEg+AqhNZA7m8QHVuqvg3oAL4XAfAIc9YSUzRoC4PCPleFfJ4gwMoCLMvpCiatVb7CbVJKTVg4VGgcFo4UlYHWw0Xj9WK0hFKhPOEDO2jDkxd5K74/nBBHAvEuCMrcQwWzwMMeBVXo2FZIyNLdbdte4B0G3unDydsm054EdFDWPMIDEH8mwsPOFUFBRgHCNDmFS8L76vE14DcFgXY5L2TgDbHIzHbI7Ztat8GsJ3ZjDmGckjGsPPqkcuXpKaFJaDogjHVOWoxkwMbG7m2hhh7vU+Bp+/Y08YfCPAtU+Mb8L5MMWU9mc3QobnpuPNomAYYVy6X/G0bErAfjqtP/v7RwjW8ysvctg6Uczhs9c3+U0+AqiMj5+b0en7eUPEeQPNHUDVXRXAJHIQW0qXfkYD9snaU6sAUPgL4xNWALKBeeODrNsZamS/xHbjWEvge3fOT/OMlM8FvJF8DED44Gqr1ZASihOc9ZQBkj4ZC8YN3QV/wRgI304e6ey7jJX1kcqXckI9F9G10jOnQkBXxk8kDfzmGzog3vpFPJpXug0u25X1T1+sK2sJoYuMB9oZdLAmT4pIER6MWRgdbEdXpWR/MKNxUghBMZtOGP1sXMbDEF1jHcKS1iVMyrs1O//DXNHxGoLyRF68xQCxMSkTC8ZAstACngNua4JMDtyJazCD6SMMMEsQG2yStVQs8v9ApQXPIsQwBCDmPQGHFlWAK4MCkGbcKJkIRAk1ovBSQ1kSEYHgHmA6ytH7d9UXLBhgcmRVVqdKel4N/fFsFaL0n0FgEnlOLMyc7J4cAgsNy+B3bCFjzMJkDWPp9APItxk0BgjgZwGx+P0775IkPP+fsLUAdUaFRYyt8UxWtbFWICDjYWxsBHOealjelcMhTxv/ajxqx/ux2oCnsK1VHk41QPLd9VlZy/FEuT5zWtmZJOrlEEljxtDlgdNn7mhzZkytWy5M8yg/ZjwjRnieJLGv0OxRffUNM1tU4/AAACAASURBVAUBuPkGe42H9Ku2TiUg+/OHAfL8DMYIVylIU85WONyP9jVGgDyiDwBojDFvfQec6T3yCvjGjCLT/PcVQtd4rem2VbPX6V0Y5uTxMj7KcwOtM1YYSw5bAOVYbfiABxhGoiMYDFh6spQewMSL6BDtARCSTScwV78jRxvQL6muGcL2aQPk6RUa8vdqHtLpKISr/WRwKySDTNwRbIwfhqwoH/iKwQegnxocx9gyt4wYpK7IFZ4Q869cdXAVHDC2es5dzYXpHFy561uwje+Bta1/e9f74EkYxXfCe6MxjRy3Z+wdHtRTaONbDBCgmPVqUxlEm9ckSjbOIYExNgxEWOOcgwEU+0gthktlr21iViIG5b//+7+/ueP8Z9Lcx4WW9+RkdYsa4Cb4DCzQ517eAKBSqBePCQsvbDOwBKxjKGqJ3HpC5DiRs8Nf6qFC4/UjW09QAZYWpAkmdAB83+f/MXLxNvF4YHF8M9eb320UgtV9NgXB7xsYJhKyWafGhjeHu7A+i2uTMMS0E4LYdn+3mGoNat+Qg7tS0YlCynkglX05bcLOIUv1GXEBrp7LqDQeM9borgFSq5fFsxEDVz+sF+Np46V+N2OQsq7Jeok3/qd/+qdvblqNoau/hJ15YbhRZu6PILEfxjLBSd7/7FPDMw8AJObHerQ/fQPhyd3NWyQmFLP9lVvn4CZ7QRlCTM+P9twIqDJEzgVkCXdErPxoX2sEyFd7G4C2zxFS9O2YN2XvA4RYXfoPCUEXfRUvEvxB36+qQSGByGMyvdtWYUfAIazi28lxINMYImYTAu1eOMM4kqX+hDOQW3T7FQOkVqmqRG/0HyPfXrtSbao7Bp95HdmcEOgn9SI9TDekktnsG3P+F3yGMO8Yi8A6w8L88qyZb1hUKoJCJ9ZEzXM2b8gvGIGRAs/W5Ppg5ByUebf6V9ZJImrobxjFGoSTVwYI74t9I8WBYdI5BPEtBkgss7DjQD1DAsDFpBvssWwuIcVA8YE1nCvPOpVcxcbkxGwgPu8JcBMqlJCsGBPAEcHA1QXkMUYqgI3XYqzmsPJmrEq5zlxaWcQjW5/KXmIqGRT6zZCQi0HoA75p2BZCzQKxSVzvd14b/69CgcUgXIlxx9tg0TJuzAUjLrki5gOD434WL7AYI5EVSxibAwDTWMUlx4gT7sWj5PlaZV9OAumKAdIxbHanyd81QOp6igEiCXXlvsdkWX/iVuPNMh9CA7nYc1YIozK5M1XQJL6SQDJfDOHqgTOmlBfDndv7R3t9BOxdlb3UPD818b0/DJDTKF37fSwAQdYIz/zRfozAO0ZAxINS/bMGACqwcSdMdJb/eaX/cBCdKt/zam5d3gM7hGyNDmdohZSFseQnntjpK/3+7GtTVeuf//mff3dw4pN9ylkuOafuyWfDXJ5vPqQRAP5KPGv1tPdViHj6kkgi/1+9I/ld2gO5al0j5kW9zNZYQvUYUYwp0UNkMYMGXoN73D+GYCGv4RgRMtYvzHlqjxkgce/Vj0+NZh3DoGPJJYTziIixwySq3iRnoZZBZd1h7d2XgbTAxETGLe96LEJOEOXuAaixB/5NXLqBHpl+/Zud2qkf4lEBEcLHxOQskhyGGHfTKpdgtkB24Voztr6yF4QZoGkcuAJNrsowmAtskn8HuPXP+GNTXO8bXMsSzhkZPEDGzL2MC/9ZYP4M++J9rFggzCIcQa+xq7kd3guIsfqBayB75+2ZLcYk1nfc+Z2wrnjMZu96wgCxqQBQ38uAzRiYi7BZ1jkPBmbDdfaB/AIeIuszgoJXKh67GN2EkDWP7YggqMZ5/S5sD6Xyo70+Ahh4MqOTj/TZB0G+/rVf6wnAEeBQDyDDnvOy/mg/RuDpEZCzgeycVW2kR53jRA/ebUB/Jwfg7vNP91W9IRKFcT8efts5b6q+h35DZspFpbM9l76HlUQbiORAtgHP8oboMGek2NPOraL74CsRKHAGIIzwQazGe+BPVZWw/OYGuYpUpTvhu12b5Umcxunq7/ATHCYP95WzL/JeOBXZK1JCWV0RBMYWyZlW5w1GMo6zQ6Ir7pqVP14dW8C4ME8Mi3yTuQ4u1w9zaz/Aspp3we/maTRiGe9SKJQjPiWge9YjBkhliGOAYMolN1toCTMBVoUHuZ4lKaY0FZaSq2ESMMTAppawiArkA/TjGso7c9Cg2DrADphPqJDn2QieY8AlWNeFEINFDod+A+6eAWTWmMnxW+sinh1kxfvD8zJjU8bk8zzLRrSxGRmMCW5shpvvMj68Jrw1JpuF6jv12cYmbCxU4QsWkjAroMr/W0i8HBLGVG9iZBlfY89bYn6Ml+tcz6M0O7wxAoMnBdiW8BR33+5goNmG7+aAnOp9ezYDAOCfHSrl97sGSK1gJtzKnCgLjUEARpMIFs9GvDqYKONrzYgLNYeapDP5EDVWkydKJRRCwFz4BsLJv2V9E+y1EQqYrBjhVwXqj+v/vxEASuyNJJzy8plrAnoUsvYe0uRHe2YEePxGY8OeYeiTYT/ajxF4agSQZUibWaWjp0AsoPpR55DNxqWGByeqJGeQwQjd86bqsxMZQU7KxwXCYQPMOCyn3D+Q632IWrgOfkImC6dkkIjEUI4fKcxIQt7RX7CLMYOHkHOJZFH1iU5F5qVC6Ox7OwVvnlo/+gnnPeEJQToaH3pdXqicINi0eiVGAhs+EL2CHE6YV3KVgqVnkTgpmgQLMh54Q0SqwGuwLj1n7hJmBm8h2md6bnbEBAziexDiokNgoBUOq3PxiAFS6zADgaw0H5eD31i1OgN4jclnPhhIp3B4MISbSCb3nJwb4d8BeNWpDLbNzQqsITmMGQvb/az01Om3SbizWJiudz/AzXqzqHkUJDymjJxJBeJNTKqwVANkd5r5GEYwWpJ14LtCygY0jjah0C8GSKpDPLWpnnrO7ITU3bOFI8VzcurDLowt9+7Cr1zjZF1lF1dtFw4W4yKJ47wbIxsRj5n1xRNDgCZ5jJFiHfP+yWOJRwqjIrSOAZJzPQgX/5YCDisDxL/Hc3cavx+/70eAoU5+2N9OOraWGCHIDiELtT1dgYzCESqaCjhhmk5zRsZ+dOnSU5+u/o4ssbfGijlkCYPwKyQrX/2mH9d/zREgu1NGfezhrmT8na959RC4O+/MPdFVlQmP133MJey8JyFdMJfCPAhV3guNtwjgFZKN4AOg5ZnKUaTbJd7Th4g4f4fj5JUiQBGsDBmhxELihPUwPshb70HEIVkZPfKKZ16HTlXMzjdeuYbMSlXXK/eN1zIK6G+RQIw62NP4jQnvs8I78KNEd0Q/QrgeFDib4xC4DD/jCXfQN4wPBiJClO4TlhgS2tjCXchWusYzeGvkD81yp3KEhef5Jsb+qb1sgHSY6doJSTM54ZY1LhkccKvVcXhMuNwo+oQQ5RmMGQOUxcgyT+WqXOM3pYDraar+jSsPiJ8dnMNqBw7zGwDoHpZpNUBqRaRxcMdKWQwYC2z2vk7uQ7wtQIZNKnH5nQYIgwloZpEDAMYvsYhyZXiHdtUddqWJZwsxxQpOsai7MLb63FnIWP09gnm1KVbngLgeE4D5Xq1D/z7z/jByKbe6BjDrDJh6zoG1RgDFm0F5mOvULJ/FdHqnZ2C0frTXRoCyRGJY90I9sWpIEwSFctU1YVOpRQL7qUZ5k2kUgrXeZf3tTwDge85HIc/JgVn7ORvXCYd9ao39eM7vfQO7AN6ob56unmSsa/L3R459jdBI6DiCgzeCfr7jmYleF21BPtGDjBDAlEeDsSVpOgfLYtOBT0SpXEhkr2qewtIQcTCfQjvCjGEKOA/BKmcSuOVdYMCQg0Jjvc+7c05WHc9dQaDduAcPBiTDn3Qto6jTXgmzg3/lzQqDE12BGEXAAPdCtOtxD+nLqjz/2NedceS9vE2+kwEj1B5m4nky1vAlkh/2ENUiHCx7JXvEn7Do7IBDaw9ZDsPwanfOU3nZAAG6LB6LI/V/YwAArxapD7a4uH58NFcRq+7P//zPv52u7cPFABs81q/rKHzPxliz7ixcAoT1Vi1hA8f9x4vBWGF4YJ9NqEnGYhos3gnWopAwHhLPTOUs77MZ9MNvrDshWUK8sNU2hA1mcdSYvHHyGSoseEYWi5ardzSg3NO1oKsBQoD4RuP3Lg8ItpGly8jgogOSbRKWMa8UgIQFmVm2XSMhY2ZxEyqrKiR1bDvJ5+ZSOBRwP2uApfVAYK5a4mVnv9tUwB4GgaEidGzMW7EWrRf/2cRYAONHwPg3DeCyjs0tgKXKStanMSSMCVUMhbWsRLL1VGt+1/7xEhLy1vmPdn8ExC8LiRNGQD4p8MAzay+M8cdioYVzPtWsE+FGV5s1bc3PSjRefdZnXA+kYRIxn7PGlW/PzmToZ/T3o95J12HqhQ0jhH6010eA3gSax+pE5LBwZwTb0w3Yh29WreY+uFZIrxxXOtgagFkqCPSchNsAiogtmASBwbvO0KgEaYhTOotMQ4blvCnPci29bp2Re/XA5trnGCC8EvosJDz5WgyFfCc9ba/SsTwu+gPAInYkU8OBcCLjWqI9PYgQRvLCFb4ZboK17H2AHMHMOGC0zPJWrhS8GeehVjbNb77Bu5FQMOqq1QIyV9cNTxFshaCmc+Ap8+dbEd85NHt8rvnmnYddZ60THgbXmRuYJEQXPA0bK0ltDqwtnifGiTlKLkdC2FdEr7lPJVBrGf7PoeGrMXrJAEnIjdg1cWkA1WdZ/lcXwd3rdyead59ZE+Z391QDhGEjjIxlOUtC6r6bUWXTWiwYdguNYLHJWaw8WuYVCLY5XMcYZHgRJhYwgUS4ETCx1q8wEbMYwl3/GY2M3JknKfetKpDl95Q33gH1MYSuO6affd0PL8hrM8AIFu9qPVvvGDdMD8XJnT0CZFX8eKSeahQuEuROE6aHgPkeG2LHnlt5QAEThvcOCHyP373rszWIHeaRJ2sBk4Rm/tS+9aO+BxmJyEmIY33vLILiqX6dPPLITmBQQ0wxFIDMtJGoBBhFiyj1PurCVKUkt3ga/IlUFfoU4qyWGY/3tJ5gDmh6B3wSwlVf8l5RAMaS/lc5FMAUVQCbwAppvgFLDqt4PjDvPhjDs3hIGE4iTowRAO67AGGhXeQumaDICmKaESYcc0ZWng4XJruRha4bz6DahclJtPZ+ValWBMgqh3e3fpC8xk/uB90CixknuBlGMee7iBAGqLlDlsMyZISWIxNEr5wiSlzPw69aKuNz/L6EmVtjxl4EgLVhvVoDOTdvTDJHhhovxkwKNjFEdu0lAySlQ3XSArRYvvohNyfhEobBgvV3rMnobupUY1q95wrzb2FwmXG/YcSxBqqD1drPs/e4j2AjqHgEsGnZvJgem8BmtHgpPAaH/7dYGBuEhn8X2mGOLSjXAAL+tGH0RayifmmnBO+VUO3MR0rZ7q49xbbuQufy3FWY06mPn/07Ycn9/aMk772ZwAyKN7b2jSUGj4DHRhHoKp9hrNIYxPblU8BwLIpx5SvsT8pZv7+nhgW1r4WJ7Jp4caTJz6HRnZhens80HhAFQb76GTpfdX6AW2toVkylHvx66j8ZAIjRI4yZaiis7j2VTR11JgabzOGNCCisz6jGEqCKrQYkXRvi199hBM8Q5k1+iSKp3o8x3wXgpO/pfaBzFR6eCmF0rRCdDtA1NgA3YAqgMj5EvjzRTqSi8eHxQbTaQ6M3kQxiKO0S3HeFCVI4aRaONPs+RiFvG4MImCfXctj07HreJR4FuEw4cNVBrodPebDMr3m7Q6BaL75RpBJHQif8d1U4SMQAY5OBsopEGb/zJQMkcfFccDYC0J660ya30ywi92FxCQp/EhrcYMKxAAELNpaoDQpQ8wZIFAWyc36FezFm7hejbZNoJkhfHXc/JpSOfRwX3AzY3q26cJX517d68F4nsa2evJ1vm7kaO3PTvaYTIuVZHRfh+M5a03zXn9PmI3RzqOTsOTNhwgCzDgFSyipKIcBUKBbh1RXE3fG8cx0gij16ChTf6cP3eg8PIJmClbN/hAFQFv7D8qS8d74PeyW88qkEaTJJEvyuFDWygHDHevGAYg6z7gB5CuR7acaZLK7lJmvfGVPy3hAfOafoe/m2u/3kwf3rv/7raeUY+oue6xYnuNuHn+J9ZCIQPzZrjKfTXj+1kTTsEpCnPM9qgNj79oQwGNWE4vHPoYEiEHJQcoA1PJHCKtFfDI8cGix8lDyjQyV5wzJjOVZAEQgmy3LfzHCCi4SHISCFKo9h4MYTQJ7pQt9JfgHcDKKnQshPpGIFyquz23Io9aqsrj2nehdvwaytsBUwDgMzDHgsjLMDiJG4PFTGgn7h+ZqN2Yipkp4g0gj+SINR5IDynp2K8JzWedYjWYSM46GqBok+JIR8pqusUWkYSCUeuU67bYAkpl78sQFgifmAExM9dsrAOY5e+A9mnyIVp2miWOUAFUOCIpLbIT4NIGC0aCZYnCWAycUqgZ3FTbDYsBS2xeA6rr2xlGntjwQkLLg/uRj1hTGDHR2Zuqsl+1ixDKyT92IcH4vU+00uV+fJ2k5FMuOAUeNG3CVXdxbJ6ZpuHOZYQOD0XL93yvrO6l6Pz67n1Mzey1VrHVtzNp1xw1Kc6sFbU5RcSvGevgmwEvvJfV2ZztN9nd/tDcLyR7s2AnIwlOWmCChSpIdKHoQs2WL/VPYJMyWsQWnLJ5o4Wcx33NYMXSEJhDlZKBHTunESLbno3yqRIiY7CaJP9Ofdz0CkkGWrlgqExiTEwU85D0SCLhmCoJk1ukvhA1Ukf7T+COxIqVq5c/fEWaXGE5mV510xQIByHhbGeS3mElBpT/C8aDmo1t9Tqj3XkQVY/9rkFDBugUpErLwqa6oSorVC5HiWFpnD4+u99As8Vj1K+gtnMWJ4YlIq1vsSpm8skKlk2C4vpj+7//eQvvG+8TTwVYh4PcB69e6UME64U71uljfKeODpoEt4AxiA9H1K1fJmwLxIpJX3ZVXQx9gyiHMvnZXiOq+egB6MlNAyES4MHP2n77y75hCN48VbIwrD2iDjO+22AZJkbBPI64ClwRTvDoKbdYi1L3dEbWVgz4bCBABTAKscBQpYnLNqCrwcNo7FzHIHFLC/JpfAYeELkSA4eFdsSIvEfRJqdrWJ421wzoawCIy5NjNA/HvnxNRsRu8ey6t1JujKNbXUGq+UubFg3mmAdKug5SyYethY59tS2nZ3bT1PY3VdPSV0dk0MZxv6KusqwRGrcfo2istaYqz4T6GD0a069k3ohXUMdJ48LQSFpN5OeEBn7H8O19iTmL8oVIwXmcTwR45gEcfKOZQ3Y5XAfaJhtKwfIELDmAm34PnlyQ2DxvDBgJGHI1hViOB7SFgWC+5bc26Q7yWvMYw5vM3ZNxQ2MMPwoPyQHD+1RjfQccJYTxEDu/j/n9q4vPo9wo3lMDgMbdYqa3x6F8whP6vK3hPznmdeMUCqsWS/xxuRg3oZnylkQrcjUhmlDAct0R050DZ9qN6SMX81OSFjgZYxed574T3Yyd9hinpWRQoB0cOplBmPAt2lsAoj2zd454lEPc1Jft9V3RxTAXZFck6RKbv3zAh346nMsLkzH/40V3JrJOObM+uT92Wl05PeQA+tmrmlM+ipEKWvhJHnnSJ8GMNwc/oXIlixFMbPrPGYyNuDh7pY97YBks6ylmyeVOKZnTK+W1C1uhDL2Cah8C1WG58lSeH7MADPQLPo/Wkx81DUZ3BZArsm3CBQZPIeEroVlnHsUwwqlRp8g6pdFKKYRec91DKc9V4KUpiO8mMJ07H5bABuKIususxOm6tWUkpi0Sx+dfacnIAKNAFIFj838yk86dSn3e8dD0UVglfeZY7FaPquXTudpt4pHMBwBgRqTOWVvtYEv9l9cfkzjM0ngLlbV55B8ElIjWHRWQcrV/OVb/k5XQvkqmiV6jjkALaPYCdzEhoxupxVI9lVVLsyhmSLdR5yhAIQcorgIEeERJh7a4iBCWyoEFMb2SMP6KsnbGNiU9q7O0YMFN/9U2rmnIdH3f0TsZDvBqKUnP+ewu0+es7gAQAaCFq16gXY9W91TlVXL50MkOp1qDq6kmVJZK8l5H0j4g/2gDWAWWDR34X2IE7JijHkuRpOsIXKWPBQrew5iybwbt+sAhZDYgZAyR9hgvItkCQhSNzHc0O+Mvx4PjuVLzvrZmcYzMZ+d5YYzEgfj+cR6ccO46zmmByWd6JIj9wK4wbLmjuVwFbhp/nuerJ5Zyxc86oHpIabmT/GlcgAOohng44S8SGSZxaCxVgyt1fm97YBkslnNFiQwDrwfOeUzd0AA1+8IRavUzNPTFF3ssbrAt6BZd/AELFxhGfwXnxUGzdV96Rw/Yu3AGDhJhUbjhXdnQ7+ynd1Dh60UMcD+7rv7J4rcvK6AXS8dELxZs1mE3MrPC5xtt0+5rpT6CHhZ11Rjtyv3mlua4u704anXBj1NrzNT8Hswgfrc07enqvf9lO+ngLmgQ0IzMFWxpySQHaM1T6MhzAGseBPtNEA8UxrgQJDwlgLPMNAFXnk+lnMMgCgEMhXbeRSDjCrfcT42hP2wypfD0DjAfopNEwxOYDcutrIXPsbwfaj/d8RYKTTe+Tnqo05ELsxTKjTaCDWszZ29+8MkLEfMUDqoXM1SXo8/NRv9hOAm+peY0n2MTKAZ5wu1v9aBKIC7FkupNAchAvSY1WNyjMRscYqpfzTN/m6CDd7/5UKnuNY8ybAnTk7q/4+G/sTXmEcyMVjIMAtOViPrF9hhx35KfqG8QZXKGIgDMx/PHOdMzJgUsQL+W+uRQkhY4TBzYimO1W5xjFl2PI4r7z7Qn/h8NmeQN7SldIXZjpztlduGyCZfK44H34n/6MjQCknG0RehqPid4maneetrgkbwYMintrCsQBWh6688q7dvRYARpZC5qrUF6zCqdWKEBaqpKeEOpyY9tOzV793TicHoLixuyxffVeXzT953WJcrioFpYQvhochcqftlE3cv+L4HbpGmRDkNf4zFc+UeNUH4yVpTZIbd661f8V1DbwKT/zR9iPA64CZSosAZgAYb2wOj6zY7Np4FjGpT7SZAeK5lIxwJMYQYCUWmRJdESIACBf8V6waxRtMlo3j6DuBE15KY73K12NcMU6+50Rse1rel4IHZM7dlkIjvO4/5dyY7vhYU8gCROgp2qCbryh6YkXcdQ2QHTgdK2AxQERLKG4ByGtJkGZ4I8ZySB48IAwqhwLTa76LnkDYIrdEjQCB2Gokin3DcBXS6e/2GqCJcK2A85VjFABuLLgcCLkPpwp33fldXbcLhVtVY+2Smt2+7cLb7VPvo1/MlbEmB7sVoqpHAu4VZZHkbtiLbmAckgHIDN7l1ZlK4/ekopp5qlVSXed5IpCcO0ffpO0iWXKArzmB995ugIwH8nUO19tVSlhNuIGyARk6q9iz7mJZXVdjIFmqLH2LZoyDe/U977w/1RWU02V4yHlJUtGpFvOdfnUOHrxScnjsg+d3yu/mtNdVaJ3nnjwC8V5IPE9xg6tjUg0QfTcPBDEjQ/IahYHB9hsFMVZWSu4BAOawTXkouZ9ScVL2qlLHrK/eyePCgP/KDSOGwGCcdSrSPP0t1ijlnkaAKj5AkGObMIUE/0h8IAkcSPhEWxkgng2MWJdAlj7w9lEQQgZmRj3FxNs3S5h8oq93ngEwCfdYea+BsXwrhs06GPP16A7hG9bJ99gAWobsqurNnW+y/rDLPLw/12Zcec5W+R51XLr5iu7ZscnkMh2LsNq1FTidJUQDgnRGPWSOMQXIuR6YJQMCCOkCng+6BOiPIZrQmRgxZAajAqGi37Ulj6P++yvHKNBhQkf1UTWvnU7urFdEipBD4ywUCP6rBMYuFG6FC+LhfqpYy6oKFg8XEtCaQzrSKXL3RDKcSHTJ/Aho4ZnWAO83Gek+5DKMeofQzZhXsnpXwMeaIYvJGGONyLZOZw05JtSMYSuHuttue0C8IIfZ2BxcV7ukGh+tqosBtUmAfFa6jbNLsMVeY4yTj9H9sCvXVWMKWCcIWJom+7RYrrznndeG5Te2hAggK8bYd7yyWFd9rq7i2TWnxK7TWHTjbE+l5zpsVdzf3bNMZn1P6UICTihcwnNUgwCqeGm4eOUWST7XLwl9EreASsIa0FR6VM6Sc1YYHsAb4csz103sSv+++knZOX+DDCDcVm7u01p55XdsTc6y8RxjRuDyjJgrIQkzJu9k1F7pEwNErk+S0Md7ucOx/0CRvC5sWhK2Z++xdrCaX8FbIKaaR68eVDb2mbcZ8LLGsfqrfD0MK0a3U6v+yvi/+1pGNuPjHUSQPaM86lMFEd49Fk8+H6HDk7wLuarv6+Qr5vpd6PMppDfPgB/kQ4ztjp6xf4Q0AfjA7azRLzylxoU8GXMnYQMV9wD7HGTo3+A2MoOR/4oBok/IYqQx48ZBo6vc2dM6GM8qmZ3ZMSbPj89cnUR/CjM69S2/k8O8ZPTE2Hg+5Ai6RmgSjycPcCf0KrolxiT9xKBMEQIGCELyKh5IH2tObELuYF6kOyK1VthyT/aN33zD6N0w5+Q3Q9jzruT4vWSAdCeKItRBrC7L2MAxXnyIBYrxveuuw4jZlGrzs44Nnv8wBElO925sMDAXVyWAy/VksuV7rJp+Ya9tKiEtYvIAAZsYW846x5A6S8B3CqFh7XqnTRPDTD+FR4gH9AxGF0EmtjJlNCkq/0Z4mFTX1zAdE4xJZGlS6ow4LK3KSjtXfHUFez7rn2ULZInLJCxqNSbfAQxz6XrHLOloJ0SrN4yQkDRpEZtrVr3++D7vAL5nlaA6VSDM2Sn34uRyrTGvtfpId23nujAh1hdAZY4pAN/te+UZiFFWj53wJ7i4TYEpxghhLeeDQgUyGeuElTHDKlAsQIZqcJSEeYu7FWNCgYi9xHbV5tmSqnnDvlITigJETLrdjAAAIABJREFU+0aGFoX/GYDZfFiTtWHdKA0KwJwRumOZZWtXuMQTDUFgvaxyfHIuBnli/mMckQ0zuWl9kYmffUI60IQE2RVPsC7phc4Bq8ZaqCy59Blr5epck2vKjvrvChDzbcJPyRG6hmzZ3R8yQ0jGz+HAQmCOdwGWOFUezJyd4v/r3J4OqOuW4Z2FBud8B3PGYKhGAiCLIYcR6Gi4hNwh11VQgpvob0AUIPWsFLyBoYKtfIvfMOf0vDVB18gfE/7DcwajkCuwEu8R/SRqgoeOLO542+ER2EWeYsCwcQa86Sy617pFwl05fqCe0aJ/sBM9OvM27HDIDhvoOx38SsXIWYU0Y8/AMb/CdM2d/hvXbqn+sfJnDEfrnp6HGawduRjyVe4QzPCXdUCHmB+l54V8pyGO9Fn4Xo6CMKdw9CxRHx4mf4zJFc/XWw0QVWQsUKDcQhRTbRL8v4/yIVg/AKCz4EcFMDuLw2SxfE1MDkpMjD9mOadGepb8BEz1LIkp78JaCQdgHTJwLFoMBLAY0E8YitGfVVCKMIvBEobBv/PsWFBa3LXJe5glg6VMsHFkFGEKGUZ14cyUJOEl5Oe3v/3tNwNmZFDqGRjux8oDh4TdjAlKvsKMdRsrbxB+wkK4kbH7WbzmjudpdkiUPpzO7ch3nhLQT4dGVVf7qlb4CXjUEsOEh/UNdJlLBgUl4+9hw+wJFY4YmkCiMeJOtxb8G+UBkAG+AaUErflXBs91xtkc2TcEHcE/Yyf03XxZt18lHIvQY1wHPIylI0/j/dTvBLdxGStKEfAUEwHtN7JklE8MRF6Gpxqgjtk6NUUlGBeUA5lC7qSC12h4GuNTBbnT++7+TjZZw7tThrntKT7rX8nhboEReXlk+Vdu5IrQizuJ5saFfA9L3S0iAvApQkDO/1QbsCQ0egaCdt9cQ5RPY3M6TLmjm1YViZKDApiaX0SG9kr51NP3vOP3Gs6WSl15D2zH8AFYEWJCj7o5AZ4Rxj3VPMk8ZO+smucuD/VkSCI56dtTKN1s/Fbh5fqDVEYSMboQJjCOSmWz/LfZs+VXI6TgkVODT40Lz9YdQyTPhxEYEPq7OvsMgc8AYfykxRsN88gZ0Zcrnt63GiAMAC5iH8cdmQGlnCQVAqQG7k6rIUAscOAOmKNwsQiEP4aSS99i4RZSzaB6ChgqFIUkTyyxhu23YdIsYiCf4WICfAfDocbd+jffQmmYPAuOoMRAAPNAAoBoEyXJy+YU0+x3LZvYNcDm6Aqt4FiMHWBrwVkA3olFNN5YFIo/4A5QJQxtMv3Tb79h5Sg6sYY5bZWRWGMkVxt4Z4CsDhs0hpQxg4BVDdwpTYcdALKx4FzBad0Ql5Wb1XM6pexGAyvJWVH+p7U5Jmbpd0pIB1Bi2QkfjCjBLT4f6CKUrZtULDOX5s5mlmMgqczYYFOALoa0axm6+snzxZhRrY0RtAvLSUKbez8zP4Dng7KtoY2fVb3JeBrvWeKedWkOjFUqpNW18LQB0q12xzvDQCU3ME2AjP7PXPvWGnnyVLL8aS/k99PBeq5LqBuZ6nuQJN1G9iOEvlqyvf3NYDWXdwyPKrOQRMgGeztyoDs+DBFECMLhewtXm30jAzulS1dhiqexORFR9f4RUI/P7pxNNQsNTugLncs7wohmgO8S3k/f9Vm/13C2UXb5TpVL4RPEagWsp/5WT1WqkKUAxcwAOeX11AMeZ++GnRjtolu6Oh+eFPVSz0LJs5FpolJ8O6IYVqqHxp6+P7/TO9aGcTwdhtzJv+6+V3+tS1haFE8N1YNzRWpUQyfXM7zIGl62GSG2ev9bDRChITrLkq1hNjrNMJCfcGVx1o+I6w0Twor1ZwwOC5URkDMkAFt9MUD+bsHVTV8Z2JGJqHGGgLPvwF5TmA7PwuITJkAjUCj3wXtdp18J6+EN4qmIZwNwTSIbdhUDqE+Em3i8sYJGdTXOqhGkTvgshrNu6twrPILRxYsBKAO25mrM7VgZFLNa6ixfYzG6GnO6NDaU65iAYuwYI+Pi74wdLIHNdIrtzDo41b2+En6VZ1ojxhrLfFLevnesUhb2wjczMlUuIagII9/G64Zd5/LGegMsXNaMFrG7Nrh3EzqMRALUGsI8MGq5oSXnMzyEEALJ2Bb7SazoeGjWuPF5YhhJxuYjm7WFBEAM1LAJa4Fxb+98dJNQZ92PYUyS7zBB9gIwjSQZQ2CeNkCATcJ7bAk1itAnq/7t3/7t257lEUM4mHOAd8aAWYeuF3Lx7rAl70cEdaqg2OPWsb2AiBlDB09rwfqV5FmTdk/3vOt3JI/4aHOC0OqGWyEWGIg8mvYFYzKMrnh/xjqPNeKoHtzY+Q7PJjfIBYCoC646z/6oa+gH3gj5M3RHl0Ee+9fJA8w95pIOW1Uq6uYmJiew9jlhxTn8FA6hf2fRDh81xuN7EJUYfPsLVoKlxvVciT3jhLStZz+QMwhGoeJwjGu6HpAQrUKEMg/BNisv0c64hCvctzuAWn/JIWDffKz0Phkr4sI3zWQtTEQve4Z1BAfR0bv8t9M8rwyC8b5VMvzp+bvf7RveLHqQ/IFjVl4WRrUQPrkpVzD9Ww2Q7sfnwDwLeRYvzE3JPWQhUbgVoFoMknoBW7HBNjOXtYUXD4PB44mR6IpZErJSa2TvDJAqvNwjXAtQ4CXBnnoeC5drFYuv/9xnQB4rkuCkQCiWHGPPQKFw/cmYmTXWv8nUYhSw9uPxGJO8dwZIzacIq6CvORsjyXKeTSgabwYdQ8hGYu1X74Q+2bT/+Z//+c3zwloHLvV3xgp010GuGyusre4/nYCekLXV/QD9KmyJ4UCgcCVjmyOUeO8YDXJ+/DnbkMYDO2uMrFdjKsSKoemd2DEGB2AIGDA8GChyZYwfYcJQML7WMyFkvhnR4lr9hqXjueP9cxYP49b7OiWXAeywPu8GpcY+nht9HRv2G5vtWz66Ae728hheZWwoQnLGWjTXlFw9AfgjDBAeyt/85jff1kyNq01OGyDjNwYswKNYwaph+HiAT0b13TkgL6zb6j2++6zcZ20w1OX3zbwAZLPfE8b66vuu3m/vk/dCdMcwvs6zKkGSEFzkB885Xee7Mc2IqiuHe43vtrfIFiTZu+a/873da6wlHg9kTLdcMTkGPPOojYbKiYiq/Uq49irEq1N63vNmnvmEV9urgD25Z05eTfzujmvnunrgId2FRB3JgYwBQm1lHMMX9BtjRYh9N9KFsczjnPPY/KkP5hAJN8svoKvtlxWpNjOSVmOBEEOKwkxp5CzjY5dADpvx1ADi1h9ZzOi5kttsDdM7PAiz/U4X0UPyg+xj8sd/oiQYOlfe1VkL3WsY5bCufsOJVzDgpxsgFijDQRiBBT0CXUoIewf4WcQEfTUKEjdsECwSngTX2SSEQEKuAjZT0qyWTQX0MMnA4Jg45v1AqkWpYb0t9pTiG/NH9Mfi8F7KCXi3kQFZHge/21DYAeEUWB7sgMXlT31wfyxaf1cmFKCliPzuOcYt7kV9oaAt3hkoT8xqDtwzhsCN5wLLvkcYlg1kLoAI3wywEAirE2G7C/TqdbsDhuqzaujY+I4OU/UO1mDsR9ZqDovCus+SjQkfQsweAIiTeJwa3/6Nd0xoEIMXKGYgCqnLKdFXz1wBZBnKQM6qssrVucv1cUFjL+21nIw7Ps8+pYg/owIWj5sxGxsXtFA1bLZwR8rA/gcUYnC+2wARSsozhGCxzqsCt1asC2uFm96+JVNOSY6SWnPCunX5RCPbJMCS21eYr9O7yT3GRUozM7zJ0hkLbg0ZKzK11q0/vePO78bculAwxLwAqqu1fXq+OUDgkHcSSsWM8+r4Dt5RhrD1OerE03Nnv1sz2EyA19qyFuiL1dlId95x9x46UCgqOQEsMgKuVp9EqpBnMwLzStWpU1GTE6llDGZGTC0rLyQbaZQIiJ0euzumd++j7+W2WRc86rzwdc+l/D6DtnPAMPIUMO56QBJ6nTwchoxxInt3hvjpdPtVwvjdcRrvUzkRmSyqhyfzTkuekn2aU8jJhEpy1hD5mu98532v3mON0D32r/8QtfKzrngqP90AYWkKdyDIAbPxsDVuZP8BAZQxC7h6QEwCoYUtoRgANaAs4NkgZ6I8P2FHYZy43hgdACulN55+yq0kDjeKLfGOqe5EoWv6Z7N4P2+AyhK8HxYPcCVeP8lOJsnEsdz/9E//9HcxgpWpiVGAkeCRYFhQyIBHQssYbTmoLsmmNjpWwlhovsm7uQW5Un2/MY4gTRiTxS+x3vWMOOMTNoLRQ2jeiWW8s8i71ahq6Nj4nlPJRePJUxbD4E4/O/ck7hc7YJNaGzt3cOeZ9RpCIEmnV5P9sj4YNQS4ZD/r6xUQZ/1Z9xRsJ8QSe83l/8o7r45ZruchRUyMDeHB4MCm2lf22Aju32mAmFMy0VjygAFXSAP9GT1uvGIArPWOaFB1j/JaNfPrWiESPL93ACgFQ/YYO3O8q3CTM3H0G4k0q3g366s+YkIxe+QBWbnz7jHeyThkkjl7Yj3RG+Q5uWnsgSLzwIPZDbO6sjbj+UUokctCsK6e/9N9H13EcPMfHUgPx8P+rnAtayDn2SDiyGCygjxkYHcqWtkLvHnWH7lH1xsrewVIHSvaXQm/Mna7oiYdUsszkBZCOysQy9kLvFp0O7wDUCORdnqsO58fdR19hqzFcnerZXX7VsvDZkzsZ1julCNn7cI2MMusMWg7BlO3r+N1ybfjsb4TMul5o6eO/KHTfXuwpOtqPvAuiuPut1y5D4HNGIVx4XOeyyvt0w0QSlD2PMEu7nW0nihiwt4HcmvFNVXj/ijcHH5iAQJThAXlAVCHkSDggOxUKRLfzeKm3Ag0C8BCFd5CIGKihH4ZZIp0lSwWVsC1Fg3wbmG4T2hWSqelP4QlxT9WUqihUgSp/mJijQlgwaWJqSbICTTv8p9vBKRtYB4Zgl1MOdArPAOLmFAbfeMpYrF7lr4IIcCksrzdS9Ea3/STQtole19ZcJ1ru4zVSll0Si6OhmanX3ev4bmgNBnPPEtXXJR333nnPmsEmLWHhG3YcxT8LmzDWrQn7RfCB4t5YuJr34B9e/AzGm/o7ORk/+5bgB19w0aPrv93GiDmgCsfsAcQASseUHucbALiY4gAqwAkxed3XtFui3wSvur5lOiqkQX6Y37JppEoWt3nuZhpa0v/MN2nWvjZvwAm7541ArAmT+30fcaMXmHEePd4ANvsfuNJz5D/1q9+0kmKO/DsXGH1Tv3L7+LcgRVjag+t9gHyh8dTjDrZaC7IEcRbSmTyzAulFQpBD5FvdIBm7Ml7eraSU7WfDFP7nWECFGNzc+gjXXU1dCuGhncIMRVCSh/503+nNbAaQ8al74sMNW9ChBAGQjyNU221ouNpXmqEwOzaE6nlnpEAzHNyajedi0A0J0K4GZ0fSe6dxuAzf6+h19YyTCfsyhz683TeC68eMnnlzbevjfndQgansckxDNY2+XG1pXSvUL2xwWy8ofKQ7ceE73+l8L2r3+v6WwZIkud4B+QRENC/+tWvvikIihnoxahjrwAT7nHJORYVLwHWjnCj5Ckb4BfwxQpwX7FkGRBChPwGuBOw1RV9OkwGiPYuQjVuVR/MxY3pTSN0uOcsSoz4eJ4GhUTxMk52h97t6krnQBl9yZkjs0TyWdUmgjxVtFbldhkqQrAobInxY2OAeU4Nc0nlnFqm03XYXu+ppelWyeV3FlznnhqHurt+FUJ1Ujqn8nydPl65BgBi0PFKATRPNWtS4QVngryS6Dbrjz0OoNpnlKc/szcofWsaoPCf8bziZq/vQwjU/fjU2HSeI5Z2FjeLcU+pW6BmZjAiFYSOPdVqEjpFlippno8gYSSERNAfQMscBMSSlzlnyL3mpFvaHLi0RslLf5r7vMs7jBEZn/m+Uu7Rs42zPiFcGC6InGpEjWOYsAsyCsngu3gCrrJr1q9xAUjyXdUzkhjqxFzrFwDpT/9dMTqMF4PVd3W9I8kJYFTSBwgmesS7sy7pRB5zxgkiyb97j3E0Lrw+cholsQPhPOtaPYU7OYSMHPecCJAcEGzcjJe5y1jWtTFb+xk/IIzuNIbG17/7+27tRIcKR+vmDJz2X0rxn67zeypUzjx6nYqKnrE6QT3stmuAR2SjyIoVqWnM6WHEFRyFLE3eZc7n8u8hZP2G7ESeWAfJmfK7MT+diQaYw0yiLYSGO1PEPGQPnJ5PPvFUCDHWL/sAhiAjg+VCWqzObqshSAhPa8h6FTUwepRm86mPs6MQ6rXWvv1W59h7cpigdfpKvlVnne2uyTgr0EEOjq2Szn5b5ens3pGz5ug28rW2d2KKWZ9uGSBAK4bOxAFUOk04MhhsAgKSAgyrRIECMNxJmCmMHcHG42EwPM/1FkcSbhk3mFjMI0WaBO76Ea7F6nDT2XSuY3lif7BDjCICWRlUMbuavgpJcj2rkmeB0NBXbB1jCYNmojFgBLsNI/zJWRpjGbLaH0qOosghQQSw+E5xlNzMDDNxvQwG4BkzNLZahcJ4MT6AyyRkUjhxkXs+oaGPrqHshVbog3E1psKmWM6YQILF93uuDe1+4S/G3yYXEw9o5BAsgiPXzk77fHWzze7vusx3bNUpTvez3ZZPjBsFlUpd1vbqELsn3vXOZzCe7LePbkCi+PtZyUAKHuAgx+wpfRxBpTwRQOKptqqCVZ+PmeYRJjdrkixZppqSvW1dkCtkBBnTPVvjqe+ozyE/yHH9sz6Fn9AZZBkl73eyejSUyCPynjfHdcZ6Jv/f0ec7z6TblGanE40370T0ze55KecaIiV5ecCmMNi0MO/C3XjjgBNjSY/xiqh0pSoj8Ei3IGDqKdyRh8lfPBkgd8bgiXuQNAC0fdX1sO3e262mmGfscjFyNsuuJCqdBGvMQiBjgACYQDVi1feuzhyJx8RcpvwsfAJjwT21ctau3Ha8K6cz0cbKodWA7Tw/pGFya8lN3kvjpuUbdme3qZYar5A/kTzw4qmKVebP2BovhturZ+HYI4wU+NZ/8BtveZfUeXU/0D/2Mx2/O2R6R4qv+mDdwVkIacRO8q0+A1PcMkAsCoCckMOSJFHZR9loOT3RYuQSBtopER4MSt+ms1hsVC5lfzfBlA2LH2i2kAgEQp1R4Zms0yvs26uL4Mf9Hz8CSe4/HQ60Kl2Yk2ZXp9t/duLWakQJbEADmAAuEjaivwSzmFiALMl82CLgg6C0ryqjQ7AARK+WAHz37Nv34ltnTM+7343YwBzPchIAYGWBsXkUGXk0AiKKFcv4VOsYILt3ASzYRiSJdYQE4Z2+emDbU98zPocSpRv0Exkijllcs7U7JqgGLGHoGF1yda6WoX3Xd4zPBXKBZt6LtHpQ7KofiXenO3PQYHLf7PVqgCQxV3gJsCBJWBicNePvQoV5UBgoxpIBnWIqZAHQSp4ANauy6h81Xqv36JvoBHkvO5LvSj/jSRNx0WnkK6A8tnoy9+45cM3qLCaEYKpOMlLtBzJ/ldtQDZCcS1JDk+OtoRvq+mP42jeqLOaIADgsRxT4uz1H9lVga714lv57dwyGcX3Pnu/fYoAEEPNmpUqoMUuFPP/Gazs7u03fEA28Qgwg3gx74ZTYHK+BdU8vvqsxPsghnlge6Fn47tPvtnbt8RmegQ1qDnHn3eYcEU23cQTUyokVU1jL//qv//p2DHHLAIk7j6JmJLAQdZZw9B/h6k8Lg6DE/GPlKCAChnuPx4TwxbyLY+Pqw+IJwWL52SQ2J+GKEeG+x/50qyl4N88Loc6IMZGUnk1v4ig/VVVmh5B1JvJ0TY66l2+SMq7ey1Nh0Vwp2xhwihFIQqb3ExjYMgL73SXYzCnQZc4YoMY2IJlAxcry9LzKEHQrYK1K8ArnUTt/lUi5UxLG1LrxnTxr1RAA9HmDuCyfDncirAmZ3anVY31611I8BMksd+q0Pne/GwPr176RWwAE6mPGNOyQPfmKIEZe8N7tcg9e+Y7dvZQdYDarYMQLyuPhN8ABqB89JRQCA+RqbPyqT68aIOaMrOT1BYA9jyJHCpHFn0Xc6BcwhIWv+Qf+HaMbzw2vJE+tal6pOFjHipymB+gQDKdr6B4yHPiOFwJY5IEQCix3hPEoxPZd378qy0p3kcsU/iwcLp7exLf7Bp4N8ouOVJI+zGTCFM0nOUw38tx7tjUIOPBQM2SE4IpCMFYAEkaeTDYmSAnvW+WBvGuvdZ5LP+ck5VUIG48kVp3e8X30367Fk9YttLDKxcDaC5faPQcuETa08nzN8hJ3oc2ViIs3AimSMGwRHuS+b0TyWhcxLuktBkVCjY1TCtfIqyDbGSfKASOEU4gGPnJdjS6o63v1fKB8PECZbI8xQ1/Abkho0SqiLOjo8ew2etXaTJiR66zpnb41rog4MuZdxRNma8yeYhiSWSMmpROMmzGI0bI7Q8PzjY39qXiRs5SqvrHP6SS4WDEMcoUB6u/C5q/INvrMnMMy5r2Gtb4TU6z26S0DZPUwzBVwSpmogvMZzWTxokhUs9F2bRWv+Uq/LT5KwKZYgZPxkMHV+wg8IVVABYGxarN8knqtzSCpkAC50uLS9H5CeOcKfMqz0FUaM9fj6VRU3w6wpGDBOBadGNKnSxITCKr9rDw26WNVCmE1KQxKBsgQNpc8K8Y84wG4B8IY2534eQoey+a/3Xqr46ZflC6W6mqYHkMPu015fnQj6BEBM+FN0QvdRBIwVADd0bDGHqmq8lQ5244BQtlS9DkccTZm2HKKyjq1tjRA4ImQljtzlIotwAT2MyFh9nnKR6cMOY+6EFN7Qc4BJctDZeyRVoAIMG4cgHPhMFh/7KowWeBFSWDeQAobIJlVGALQeYh43MlOfbx7htGqYEZAyazYiHFMVSQ6SoItACLcAlDx7WQCgGpPGzeyDXlirxtLhgTAwptELpNp9iAvmGcCkn5HWFnn9qZvpqNnJ0rfmduPvid5Nt4LoJ2AV7eYieeZL6E+YxnfrnxmFALZOwIOiQN4IwpOoc01FDkGiPlz/6ylwA4yV5im9R+Sjowez0Szjuwte8a3A9JIYQSgNSgP1z5KmGDO5Zg9328Z6yRFW5M8PjOPhGus0/HsNqSC/mhddr97Lsu71upY+n6VC2yMkOtCJREJY8s4+3cykn5CnsTLQo7wYiHzzbX5m52r5X56nJ6wxkRUkAs8VOQdMoahzyhl6NAXZIx+KVQRTKF8PjlCzopAgi/sDfchS+VoibDgZUz+953cmccMEAsOy6XThOEVhv+JxdEF6/VdK6Fztz8EJOND0uWu1TNIZtd5DhaDS9qC6LSdMSXelFKzaLrJfUBuYim7zMKphnrnO3Jmyena2RgCFpiqVX9PMdCdOF/9erJqySlfJeMw1pYn8DVhA2I6a54Vj4UmbBETRpjtwhrsHYKKANrFOO/mhNCUK7E6JXZ2r3WJ9e2ur9Oa6P4OuGCQCd1ZE3ZFifP0EuLGbzyM6zMMEMqWsHfw6ix3Jd8iwdW19oO+z85GcC2ZTc4Av8K2rJt64KawWCwpRXf1XIb0JcCkhiUloRc4BvoAISCbEUbpSmblOa65ALmHB5bhxzPn2Ty/WFL/ziMopwSQEmLn37B8vAlVWQPzWGNzi3n3zb4T8DIWqXw1ro0QMt7pud0cg9F76bn1Xs8in61JgJdMMN6Ahn3tWxAC/p78DQx5StkyvrDvWPFUeYz3y/x7lu/VZlWajBPjx/4lAzyb3OCJYMwiMRi0xhGQksfIG4/QAmjcDxxpOUzYfAnT9m7hZDEWkIO+j4EFXBlTRifAZI0AReYFCWAN8DgDT+Sfv5trBhQvkef4T58A7Gpkd+dmJV8zR2N43UxeMO6s1SfDHasBwoi2N3w74zyFCKxb42sfI4HsCwaQ/QOoRkcyAqyPkErJgeSBNM+j/KUnvcu+9CfZAM/xGM+eb50EQDNaGNTkp7DEek4bYsy8WJv2xHh2mz1NHrhmrBC6ku1Xigx09cOV66ph5r5qSMyeYzysY8ZINVZnxrIxEjnE0wLfMVzNV6qerrxD8RLb6+bGOz0HCU3OMf6QEmTODDfAFMEXZKX1TVcjjRiP9I/Su4gwsodxYm2MOrIzjo8ZIISWwbeYnS785GY8fcguTu50b1jbhGe53qa2oa+G23StcYtgdaiWxWXyk2B86n9+TzUNbDdlY/ERPJSYje7fCTXgijKm6Aj7EVhQHGIvc9pm9/0ZN+OZajq517/ZRBbsKYSuy1qNzGYneX3H/HVK9+Z7RgPE+gPgCSPPsZawAb6V4gTsZjXqT/kqdezH2vI2vc2PqQDeML+8jwQbwAB4YPGNObAgBGPmoUAYKERAGb3artRat865zT+jBC+BjL1ZeYWMK2VIeCtHDJiNZxR8tAFiXQFivDG7cz7MIRaTdwFo5P0Y+27OeYiFQ3RCyABkMt0aO+3fuoZyQjHggxlMCAfZo1/WI+9FPKzAh3/Dvib0NqAyFXJSGYcyHMkGAAfrCywZJyBXG/crWeHbAXt/zyGTmECGHaUL6FdPqXGi3+wpYYfYbv8WwH/aOzPZAygAEfrAA8PLAxQIkQDUNfvXb2SK2G0gAjCMfmLEAXrmG/gjhxgIATqeycg0pr6LTkNGVPAD/BtfzxUCJtwNiLQPyAaABFtNpjBuAVLGjr3By2oMjInxM1++NbrQ3kGEaPFQY1F/+ctffjNKGC/uF4ot709hGIyt/sY75RqAlCdA7oJ5NWf6poQ8Q8VerefEdHMJM2+zZPBZwvQ4z/YDoyvfeFoH3d/rmRg5nBHoq2FbNU8kXpJ6RkR0pO8wn7BZjVSg6xlYwCXZTVcxcGK40ONwivVJ5hjf2fPJE94O+93+dIAhHaQxDPW/c3Ybg1Vftbpf4iGf5eulklx3XN9xXa3GmVyY7D/yhF4WkVAjSKxnYxtCwW//8i//8s3g7xJyq2MIyAQdnRl/AAAgAElEQVT7RHgmWQL/MfbtK/2wrxkR1kTFDWSOfitGBFPY766nT+hKcoBs8SeCAKZMuCy8M1bU6oz1YwZIErV8qJjpKyUMOx2dXYM9IXC5G3fhQXefTwBSioRip52s3zyjViipz41AiPXZeWe9xkaQcwNcAL3Gp7rwKAALxYYmKMSQVrdZJxfhap/q9Rjn09pILOnpPbVKh2tPcbqnxNAqWE/vtiZq1SkbmpChxMV9GnOCxTPNAeHr+rFG/en01vSDUBgrgaSUnlAM4Y7Y7uRZMUKsAQlm2GDMhLUxxlYDcVz6CdU5fXfn9+6eodR4P4zBR7dTyKI1aF+YOyARyBqNt482QLrej91YArcMPuxkx/AYnzUqzd27PJ/yY0gAmxSiscTEWodAZMrgYnQpY4YDsMkwtadcE0+673cv7wQWEID2zKxvwIrMS9y7+cuBYLVcqT4DbkArksx1gDTZRy6mVCygRzmn1b2adyAVYoB4v/3NcJ3tp68a9hTixtjxeCXMSYgHvWpMgHysKWBJx5EvwjLMFeKLB4OhAXwJiWM0AVNACmPGfNlzZLTwDWsDMOXFMH451I4xZgw9w+/+3f3my3sAM3PF8JBzCiAD/8KUvUtVsORC2p+pqNSRLyMp6H4y9yQb35nUHzBrrft2ALwepldJN/JJOBA9lLLmjCpzwcDPd8xOac/4BL8gLIBJz2Fsau4z/7Pnkyn2j7VTy8SOY9M5u83eApgRCUgPuE44OwNIXtXYUjmObPusliIB3h8CdSTjkhpgLlJ0xdpmuI0FZLqRJ/W99dsZDMYMSULW0vMMevuOcYGQSP41cjK4gQxGPMMU9qHfciC1vQRHMJAYITzV5ID14Z6Ufb46B48ZIFdf/Or1wDovgQnvWox33tkNt6mH6Ozeswr7etX48M5XlBwFLwG0G/J1ZyzDrK3KQF5xm1cj7lXvh2+pp77vvi0Je6eqPDY7ZpK3CVMwtk6+Su7pxBdfnY+AgbshV7v3zU4CHq+nsAgtrNlHN8l7DK9ViVpjQwkQzEIfZkmQ7zRAojCsHUoEKI73A8CiTHg3gETxvEgHjD4FvSpGgTkHIl/d39hMYPNUytUY5nwKOQvADOVFoeX0bQYIpQdw2vvIJDLduAPylBzjj3zH/jMC7D9AM54QawdQpAQxuafw1rtrbTybSKgXA99cMGYC7HiYhcBUnTQLwbrbjyv3JUHXOlqF3kZ2AhLArTngGQIe/b/9GfbU2kqonO8HOBkN5gpoZaiQVfYOYxPYEUaM6LIGzK1wLPPEsAEwzR0gxaPj2Ty1dKRxtT4YoQxm4JWxqG9AW4waf/LY+x2jm3V5lRmvbPLuTK86/t0woStzVq8dw4tmxs4YMWCtCbEyJ5Ht/i3lr3dh0rODFhF35jJt9Xz7WviisdPoxzEs53R2m3XKEBTOVwll7yRzGFNj61YoW82BZwPW3tc5sHT2nNmZO8mfsAcA9XiO4+G0z8gIuoWxXYsh2Vc8jfAYY2LWTiTa3TX30fd9lwZIrQrw7gHrgvquJT5jIMIW5hCpu9/UNZbG57+DCZ99w+nUzo4hkefWeXk198Mzu96rHYNUv5kAAbqEO8ySszqn6nre6mTdu2vEfV127+47dgd65ZkEK2b6DhN/t1+5j0GIiZ1VwHINNpXyFipCUQBNoxHyLgMEMOMZAvSBeLG6GKkk+ik1CURguIT+6Zc4fH1m0I1G1Tu8xDEMVgm35DMDj/cCgE3+QQUxYpqx2Z5BmWJorYVaDYuxBPySC57pHgxsvpEyZ8AAvfGcrsISXl0zKYWb5xh3YWSYfgZIZBvGkaEHjKWdKu+92rfZ/daGBHUhEmSIUKyZHIrM9ScvqXmzf4F/c2LtCfNkBPOqAmnYdkYFYyuhJYwIspGx4N0MFOuXV9izzS3j0HwDtObWO/RNuJw/5S0I70AGuQcgNb+AGg8Nb5f/AH9/2itYeXvUv9VqZ115nrHjXeNJtu/JhoQCreZmBrCfnsdabRTIRTCMIdP2hbUJOxhD65/nTjgNWWGvCL0hr8Yz0cb+mqPk1XgWA1FoHJLj9Hzjb5/zXvIeCvGZHei4O7vN+tB41PQdiLfWRE0IAVoVHTBncpcYtnf0iTHynQw8Mt/zkkfHg+u/WgVyHLexfPMYumf/I5KiQ8hk6xdRkXPvRmNtxEIMM8nliG77glFDbn7v7bszQJ4C692JSz310/Xd3IWRgehUXjq9O7+PoUGd+94NRmsfdgc9ua7rRXJt4i5tSszXqoQtkBmQshoPAidlCk9jtjo46nRf/f0Ka4Ot930YxCdal9179V1R6KvnCLEBmK3/j24YdqEfqybenRFgvWoU+lhU410GSBQP5QKMY50ZF/pCQVNaFB6whjUWfgKUuK+WbtVvshI4Yaw86SXu7KmMbbw5CTvwXZhyLn7fBbTY92OemDhmTGhACHJF+JWwLsywkJzkTSSXQNWnJEE/vaZm+X3kirwHwKcSE0C6fgIZEqqBjzsJmp1vAFID+oWUGUfst7VDzjBAjBWg4zeGv3FkODAiGOPG2ToDOHmScv5CYvmNtzUmJpwR6HrP9W2IIM8CXDX6TSiQ33kxyFb3MlDMOQMHWWcNAa1CuRjXADZjUxEXXkcGnOsZl2nJbQIYecYYRNYJ8Oj/Y5j6Vu8GZDstUQnY/o7xwfsIMH5WZbnON/0cr+FhYSxYO/aANXhV7gm3t+5z7lzGkSxFpli7yMMYJdYcT6E9lUan8Ujz2saTY73zVPOIWD8aAsZ+ELY9etNqDlOtgPlTm9fvygC5C9axLiaYAE0ydg4F2k1oErvFxu5aTRg7LZAx/yPlKF/NYen2tfbvLhil6LAFzqCgNCTHiRc+tV3yvXtrUt3pWTG2TnkUHfYR24HNjPt49+5ZWc9TX8ffu8UK3HcasyvvJkQl+nXzLoRtEJjWvz2EtcQsAuintjrUK/cBB8I3PqMloXL1booMi0sJWJPYNyEMtb3LAPGOJBIbf5WRAExyQ0JjYnCxmhjbhJ3Yk0BYVZhJmr6qhDtzcsqp6jzjdA25yqjIWjnJ4dPzXvk9VbiA7TSgg6dKPkI3NPOVPszuBfABeJ5Wxqa5puPIMsDa/+ecHd4ZBp1wKUa1OXz13Kanv+eJ511NQGccIkMYP7wvu/ZTCX15Ypy/+jPoO0YIDyWdRWZ3PST2M0PYPrlTARBW5a0VgsjASLPfPJNBzhCp3pIaYldzmLpRF199Pmb9e9wAIeAoSa7AWdWCdAI7lIMKuwPXqUpRnxWrE1NW3VXdcKlOKIn3dU9cHfM/7hoAs/Hq9jX3nuIxZ+/Awv/Zn/3Z/3GHXsnbWCVN5V31tNjTmmCAiJv0Z41RrfedDofKtd3Sv65fFRA49Te/Gy/u5W6hgdOY1fee9h5mCDN4OpjLvmFAMD7GqkfWjWecFPXJUCMjUrqzO3ZPXYdV5UF7pb3TAHmlX+69S9Rcfe/qFOfxOeSc6joJtbnyHusNaAAITuc+XHnu7NqEes0ODnT9GOqZeHgGkj118vq92r+r96tsx0NjL94BUVff91Wu7x5mm/7mAOUKFGff8sPz8TkzbF4YhzwTIxG0+23sLZKX14HulYjdMUZmmOfKKKyqTIYUh5N5a2ACTV4fgqweOoloiodvdUjnlT7duTYFioRjrsq633nu4wYIMJdTNlcdwmxh9XglJJV1mlhSSWqnwwWrUOH65p4dFVe3dvTssLtZX7sGTT29++lQslOCd+1397ySeg+mL6cO13+/Eza1mm+GhDk+KQL3KzsJ1OzOXMkhZafSod144Y4rlHtWbPrqPAwx1bwtp+oqGaOTJ6GOpb0nVhobPpaFNKaMNaFPp3aK8e/sn1MysJhd8cKf0cgEjOcr7asaIB9lfBi73bk65JvwMOU4Kf6QBUqtqqJiLYpTt4cZg5h8YUtYwz/5kz/55vmTd8DYtZesydXZEvriu3mteJR5joRSdAyWnEOhn3ImtNTfFyom9C7P4QGUt1QP6QQIfKv/rpAFr6y97r08u2TqZx0K3O3n09cJy5qdb/HKe2YVi1553o97+yOQg5SF6Y2k9u633RuEbpM/CsXMDksc75V3Ye/fCaU8nbMFF5IpdHQOOhbiNRazSJ8QJEImyV8hjAwCodozb6Z3/9d//dfvzujLIYeMuSukhDBectx7YZKn2iMGCEGXusBcXQQeQ0FYEKBlgC0chocBoVgMMFcx4e53HgoDOmtXQ0dO5xF0S712w186gMx31fwPDLJqLq+GXmW8rhwC2D1wL8/eVfvosk2dELGuAYIF4dUCGlZAfla6dra2rsQLn7xMQJSkVELE2hnPwgF21F0Xu9xtY84JRth3e7Z9BwDlvBHhIfYeQaSEHm9V+iAhXrzpKRyHomXc7QQtkJgTa1ffcVqPY1Wh7ng8cZ2wJvHvrzRAmhHzkSehd/oL0ANfHSO+87zdNbvqTvSBtS7sVQiEvBvrUSUkfVTVhoJlKKTMK+Oc4UxhWoP0BGMd8SHfJXKrni2hf/aEEFByOGcd8FTuDt/MfXTBLiRRHoJCAPaUd/Dcrdqr+WH0HCOKbuC98Pd6PlUq9hgz5Aojf3cg5Z35zSG4IhTGwylVmCLXVP+6c+qx/giP4knyfOsglZqE8pp7YSiSl1fGI3IHaDQPXRLnzji8eo+5gm+sw93hv0I8yW1Vu8iUVGKy3iS6S8CWa3OnmUsAXT5CzYmAj6wh54CNuQ533jO7B9ZLvgRvA2KsJnL7PnrS2MhXWh12SscJcQSwYUdhmJ5H58EUiCB5SfbJ7Kyt0/ckVAqRaT3umtBFyfVK6nfIjfFZ1iv5RzfvvC90J/LcOu/m75lT1SflX9VoHx5QWBuGs8fIStUJyWOhxUJcGVazSo/pvz1K9rkmBs9pXLu/P2KAEJaqJNh0JslgVMFpMQI0lANLj1vLBLJCAUAf5j+VOmbtClg/GR8Ag/JmNuSpdSuqdA2aPO+UOH3q1+z3Lvvm+8cqLbv3nUoNdsOXOnGMXQOE4LHOcgjOrP82Yq2KsvrGK2FfJ4BB2HPvqlAhPnw8C8fp8pIXr5RCHcPIPAN4p6QZ9cYBUPF348Ig8U3er2whQ+xKyV9grx7ANhu3TonL8ZyW8TmSwFOv/s56f+Uebm4Jga80yvVVL0p9v3hjScCzZs9KDLYWaknH8donQzq7Y8MzwbCoCjkhqYwG8c68moBYTuoGPKwP/67CmDUr+ZdRywiR0IycAS7IKgUieMqF7DFOeCUkm+esFuBBiEZt9IkcoyR8jt9zxQNt3wP6//M//3MEKPX09s4YpuSmiACFBa4QUkAcb56wiNV3dvqQa4y3MzbiCVrde7XaYk6Q52mmL3YkiG/CzpLfI6N7J2z4yve/41rgmBE9GmzAtDVrre/A6JXIhvQ/rLecoBO7j/S1l2YVq66ORwwe3yQssRPilHfAbZh13s9qVMOWSG2hy+YfjnAt4pMx6lrYkuwjF8aztrrfEMNb4vhu/VuTQpP19W7+FHJe3hb9txojepthRofT5fZMQqfhR3LSfmWMVUPefQiaGoFhrGAGyfKwtz2IIKoHd+7GiRGotDaZyiB+MgzsEQNk1XmLn3VvEFf16U8L5Ap48qwT8MyJuizyU+tUwLpSOjbPOyVO20Ri/hhJFPOJtfYd9TTO3XedStbWe+MO3FnHY3nK1btPFbDcd/XwqNW7Oix+VbrdA6t2eQ3WAYXCIOCFGD0IBNwMKJ3WoN8JIODMswktgvdkJNTndkMEdyE1eV7Xi7MrX41R4Y055ZF0xubONc4amNWUv/IsLBZw/FSbGSD2PQaMwuXRwJYC8rPzS656iZ/q9yxMNUSCcbZecnq1KkzIH8y9b8FiA+wAhnAI1wnLI6PdCwwAIIxVcgaT5/v9Pw8W0mWVf2ev7IyBrkdwNU6U8Mz71c2L8VxkgrCzEyg/zZX1wCPM2LvDzHp+rchzet+JXKj3I0N8oznu6DH3rqqsXdFdp2/4qN/hHoUiaqg5THPyvKV/p3VcvyMgmmexG6ru/k6hlt14eS8dw/tvv77SAGQAmkfk7lp+5f1APrKHrl4ZB9YnT529ftcI0UdVtRgCivjszuPyPuWBYSjeF5413si8OyRGjBpGWZV95Atyg/cGUSmCAVHKiOKdhjV5yXiaeKzhDfJYQ6IiVv1HD4ke8HdkjEJOr+aDvNUAYakR9JI+dwnpuwVzRehUoLZ6phhhYO6UiNutatKt3BRBlNCgVeI0YMnlb7KveASwfacqMVeMuU6pzSvVv05JyearE9pzEi76nUSu07V+77D5ec6O+SNIcmgXBT0Kzzvej9r/VMjwHi75KyUgu0ai2v0Yjp3g7+RirQ7bzPdgmFQHWe2Bzry9cg0vFIbolUZA+4an2soDghEnA5EWWEpAc8ZAvQqo737HTE5GbiFShJVQrgBYDhL0TcIB/MnrreoXWYL9pIwT34zd4zHnrXKv3xFaGDnKEwBYVbDbGdMzOagfDIqOV867hTYC1iOoXjHedXy77PeVOXkFFDESHPh3CkFJfzqFOICinFqeEsxXvmc0bD2PB8xa+Z7azIAgwxnXHYOs5o3uvtteYgAw6jvPrc+ydhRQEJJztdnbcrrIw6vvXb0LsAaKZ3r0av/uXn8yyI1ZJ8yz835zx0gQRcSQ644jGUrOka2MEnPBy4isqtE79L8m1NU+QvKQQQnVYtgwuHhT5U9Zc+QtI+cXv/jF79mLDA7eaviZDCb3UwWw842ra95qgLzSMffOSh+untmteNQ9r6Pr+uwaCXkeJgj7MWvj4UbdZLqukOoefqdvpyRi13Srf7m247Z/wgDpJp5n/LvgfAeqCQ3AiZude3Z0t7/i/Ug/vZ+rfEwuP+2xroeuc1ozRoiyoUB37VS8wTzz7H1EnsLYT4yO8J5dXLZ7jJs5NXcEPGYuOWt+FwrkG55qwq8YIbOmD87LELo3M0A6RuGqn4wEihThIQxIcYCuAswzx+pP1glFSIlZVzGYeUB8g3H95S9/+Y1xw9QKlQScyBPkCyYPcGNgOI8lHhFhGJLSyVIkAy/j7EydUxjuKLMTrsUIQk6tvOO+RXgQRa4xQMbDY0/Gd6rJrM4temU93QVFQmbMV7edqn2Zf3pWvPuVMJz6/jFnsCvHut/wUdeNutn6R4AgpDrtFPbrGQxIHuVX1lQ337X2WcSC/dj9ls735prTHt49yz7miRFBougKYlAzF0K4/IfM8f/IjlVI0QkbvNLHVf/lAPFKkCuIuquyOM8NSRDDnb4zx56t4pY9TI8Lk/VvjCDGjP2a9AT6jpGBCLJueaboB95/z6dL3X/XuaCvX9oAuXJeQgcwXykZiyEdD/aaLZqukaB/QLgQhBnTZDFLvKwurS473+mrb8cg/cd//MdRDnSNuW5oT6d6lE69aoCw6FXXkWDXaVfWwyqHBQASJoP5BLRm3oOukXrq850a9N0zTk4J9r4ToAAsTkJxF37lGwk88/QZjSsb23uKeQ6wBYTsB/dxT0fYPm2A7PLN5PgAiLyIBH5tXaNwNtZjfteVAzLr81aMeAo8YOokkVL4QghOzX0MEvsJKXNqlLbzbawrSZKMmJ0MGOVM1R32C1A1k9HWAQPFXt8Bv9X6p8/I/ys5YKdvH3+f6ZHdM65UMfScU2RAjE8A6iQnTt9WDZ3v1QDBKkvyjdzoFqzJ2JwiBxjnQrwYA6+0jqGT56dynHyhXejQK/1xbycEvL7jVG1q1R97hv6LgeI6a5c8OYXqA+1C699xKnkS+YUq64u8j45BD6vQr3ScZ8B9OUyU/kCSIoPoMGQ43YPgcj1jkrFCTqfEsYR4xLky/sJeEdk827xU9aDQO/P96QbI7jyQkwWaD+66EK8I225Sd9dI4E4UIrUqrTbLXcFIdg746/T1Su5LJ4zA2HeF6QncZh5fAep32L8rBQlWOSyMMO5nQEn43GiAPB2bf1XgdUMOd14LDBsh1jlZuNM/J0dLivuMRrjKL2BQ7Bplhgn69a9//S3cTXx9Le36tAEiPndMoLQ+KR/KjeEnyRIgqe1KgY563ypPyvMYaFfA4yonIPIWCBOqyqA4GSDym3jZzI9Qp7vVlnZzOxog495OLH2qUWEA00ZZy6PBo5by1sDM3/zN33xLuK/NPsRSf0Tlpg4Zl751SaRcv4sMuJLY39n71ZD7Hg2QsRLjFcIr47OLHHiy6IQKUtbxKVfX3oDZ4JgrBRM68z27hgxw6OpY0GW8Vlilik71oNC777x634xwAN6RKOS1UKYnmv2FbIGTyBvGQiVKeI2RSsJJT/P4RH+eeManGiC780BY1hJpOm5F7BoWQJjErnVLxnrGyc2c93RDuv7oj/7oG0vBehzbDAxciXnt9LVrKOnbicFO/7vVv7rsyisGyKla12xddPN33DtjoihF8fmAufCZ2Zk2Vw/P7GzqemLq6fqukTgDLRSMmGshMR2mq+uSFqsM2H9GE+eMuTlVDUq1OKCBccuwQhK8wwPi+eTXmNBH4VD2XN4A7Xi+y91qers8qStEReZvBXizv5SV9HeK8ZSnRsHaMwCHkCwMG8V6JSGV7JRUKUSKUSdsrSaLjgYIA8/4A2FjGwH67FtTGpY3XJ6Ka2p/yX2M5EcYH/o/emp2+6xL8uUZq1Cdd5w/M+qh7nlNnyFXxnfOqhFd3Vu7cL4njQ997xog79Bnu/na7c3cd+dcsyfXyIy8UzDjt7/97TcS5cmqUU/2+ys863EDhMKW5CJ+jZJnFGCzGBIWCpBiUVGClIxYPQDcv9XKPlfA6KwU5GxwuyVjO2dWXAXhqjr87//+7zT5fVb6tGuAzapsjN9u3MVSn2L33detunHFe9CNL70y5/Ub74Qmuf/K+2ZGGWNSdQmJWqoqjbGQHSXhPixvZ27yzVcS7bsGcoCV/SlmFnujT/XQtZ3AuuKBwlQBiJ/RrEUhQ+OJumNfMGoO0iO3GJbmCdERYPmkBwTQwD6Kt60NaAeWGSI8MozserbMqZreanx3DHlX7tRnr56XECy6gMtf3saJDfStxtbeshaNTarKUeTG5HR4bU3ynYHxGRElD4WBORo6DCJlVIUcaN3cwIxPRwa8Yx90dOIdr8KKnHoHMB2JNetICNxHGXJ35oWhy+C2nsZzoK56F1e5ne8oR9zxmn20IZ3xPxGiV/Nq7szr7p6KF2EK4Yd0hZAp+kaeG7JIKCp9AieQS8bTv/EKI4jpmKs5nk9/y0c/73EDhNIRE8+7oREWOQPEv1EihDpFxzgBXChXyleYQ9oVxr7jAfDcLtvTObMi/eweqGbBzSpvrSp3ddmSjkK8Aiq63opu/4xT9zyVK2dyVDB+txpFN3/HuzCYNXwEMMdwEChCUAic2jqx+TH2GOjizq+UpQXoeAhHJTcKkO76xIBhp4UdXVXwNTm3U5ZQ9aiU+ftogbdL9h7nj/eBEQL4UAx/8Rd/8Tsj07//wz/8wyPdJxMx8KMB4uHIA0nbAJ4qJAkdYyRak1criZ3yu+6A0p0MMs/yM3idnGHSbb6bEUJ5U9RkGNlkHuyb1TqbHSyqnr6wO9+uzapgeabQs/Ew3FF2duRtvvFuTk13jHbXnQpBuLebH5b3rIi5dwHTUebqh/XggDbx6EkufmK87jwjB0MCkXKPkIz+XIUNXvXgzA5zfaKgyexbTyShkCLzkVDDO+N1957TobZX9PjdPpzuyxELxgcxRKYjUGBceoRHjEEptNX6QEz8wR/8wbdr/T8DUH5GR3/O+pIQtOzFU47j6Xs+6vfHDZCnOt41Fk5JcenPlZKxXRB+5ZmzcdmVuu3G7p82p/deMRZOSW/5jm7/XN81EEe2sbOWABIHwt1xc3Y9YjOvkDEVRgSwzA7QxMLyOlEYq1bzfu4oceEpEsR2QqtrgHTGenYNIcsAtG66YTJ/+7d/+43x+Yx2OoQQgBWrz9j0bQQ5pfH/2LuXld2Wq27gl2FPsBtQbCoiiAQ7BpKtkGRjJ2pjx2A6AUHEnhASFBGCmIZRiRoDEmLHhva0lRtQAnoB8S4+fi+MMKyvDqNqzud537XcBYu913rmoWYdxuE//mMUh4MD4N80p9mj+NzRKCDGb4+exJFVLQodydkX4ehWI1tt/1b5XTvUz3h2j77BaaN8exGPQHDl48ipmDX9YcgzllEd4yBbcs+e7z2/NfR6URDFOPDYc2urEPoNiikCEk55peBHPPM0QkX/KIetP9BS6CkqpHVQ5d1XIuO7iHzP+XpUhKeq19u1syvvKo7aHXv8xLHvFXd4RKTJ983ySE+dHvaNffr5z3/+JQJKT3EayU5nbVTzzFZOP13roLzXbJUqn4/sn0p29jMGEl18NTn8kX3Nz36TDshOslaVu7hj3K7QgBhAQoUxtYNc58Gf1aqvbqpKdGEn0XAV7oz+V/u3Q2cznkLsqGqVVo0CjJ5VNeJGa4whxbhpHQAoCKOld1BZ9KWX97N7lsMo4TV/765Crox7XGP9Qpbb6E/eHwwm6E8eI8bVa6GXTn+lFGdNch+nQC141T/+67/+6yXKRZFGMiSFt0Obm73P+ClxyBhqG+P7b/7mb16UtbK09tMp5aBXrIMBqcIKRyuquO2umXZ/kLUq5JjnXjUq8hJq6cAsZW0rjRFkzaBnoWFZV04A7yVb9uQdeq8IVszf6OwLKKWkV2i29yi+kOV79aDBk9LIM2c+kn+rB9OuygEb811EvtWLdyed53Www0K4Iu8q1KPK+lxdsxtt6s3fyZpa9St+nx1kbD/Ry5U8wHge0E5hDUBOC0xZywBmJV0rbVXEpqrHK+86uaZa5fPk2ZV7yFvRKfJQZJA+kXtSaeQgkEXkLg6U/MQnPnEciam8M1/zJh2QHbSgcsK2D94xwitVpTxT8iH0Haf4pM2UWdUIqEQXdsrbVk5/33EQV8IjjxtjSMnCyvkQ1YTn2bww7JSfW54MjnsAACAASURBVLVqRMxzCAOCl7IYtVHk66Ri1kqBVtfRagzy72hfTkQVfepFXyIJWL1xSguy79RUuTp+Y8hz3p7dKEKltVcOSO6X/qIRiVAxTEOZOrUbwn1HU91KdKUXNicLRVpEEyQ4Q8R3z22IPvYAD9/H8eXo4CAz0HfXTOuAMNg5TG3J4OgHw5fjYG1w8ux5hn+1WTscmBFloUex4gSjLKptHw2aDEBaHUob11cSYl17ghhXcqh2qLT60aMwxbf0qGqr8W/BKcYO6mh1/FbPz7+fRCZOvmklP3f6PLt2lybUOmAnuqHa95mzekIjrOjmHVbGKi+1Qte3/xXyIHeivK3IIpujGokZjacqiRw0VLzXaOStgy2dL8OmUS5+VW1QP8PORnUFuNBDZKIqfo+oPtgbmzfpgOxEK6oCZMdLrkQBKBnlRKsnmraDH4df9arxVBO8q9GFarRipbTiG3YOIKxGqHYPU7JZGLWnG4XggfpYa6tWXWOUhGTiVbnaGW1s98T0FdJZLeW8GgO/Q7OhLMZjRvvq0QRiTxH2EjQrTmalTzvXcB5EQCQ1rxoFiSagmom+cgCst0heR9+pnKmzeo/fnfQthC8isGqn0Q/PbQEPBpv1odb9r/3ar71UwrmLgjX6DuCF0uL2LfCorfy1+v78O+NIREQpSrk9mY7Viyb6RlGZcCJ3inNUHIToW0vbqnxTtbLdjnM4c0B28+1aOUN+OrcqkvMr37hzTYVa3D5vB7iMe6uyfafvvWt35XBL9duNju/0dwYS7hxe7J3VfbIzVysHZOXcrSpkAizsB+f0+IPBAFSuRHzoBSwA9shrNdEkegooKGKrqFElB4Tc5LCgcbNlFdTB3FhVKrzzO9+kA7JTHrUiQHYWe9UIv8rFbJVhntSqcqhGFyxKVY0qbaa04v4d7nBlfk6qepyG6H1DUESq1LnKNzBmGAercV4dlniCno5oeByiP/qjP3qppHTa9BefFIXFmK/yPEa5LGFQQNhfywExBoym9oyG3tiYB+P2j//4jz8WyEotR67RnREQuR2UR6XtACn5eS16j1bGmeFoMeT1QXRlV1Z6R94f0EW5T5/61KdejFOHKFLoyh9LukTNEo02B3Kn7EH0Nkg66oDos2s4KJQh4yM3VRMlITtbRF5O7OH2HKVe0mwvgiFB1LtnbafIwklJ0NGZLL0+7cz/TJbvMAL0I8vbExlVWdv5mioLId9zde3u9rF6/Q5jIJ6Zv39EF6y+f3XdKNp0EnWxr0WZK8Bg1ZleOSAreluF1dEbI9/PCfF8NkMUw3AtPab6pchB5AWuxvkRv8fa0geADnmGznvldPJH9HP0zIc5IJBcigJKjzqwKr+YO3i3AyJhmuFRTeBbGeFoAxJVT1HcVZ32annYSnRBX1XYmeUj5LFffftuSHZlvHM+nCeyS2epHj7ZLvxd56M1sEYbCcKFcjRLOme8o5usEsR2EdRezhLhaf/97d/+7VaIWWQDH/QXf/EXX8q+CiuvnI4Yk1lCaqwDgpHDJPz9Gk3lqtkp2W2fyAxlgyFdKjlp5phjB4S4o4kqoaWtmrUr1N87pXt1b4+/Ty46Y4QSFYUxz1eNOLLbeFnnkDlKm5Lk4HB6RH6dnSMKFTQ8lY3QGNxLpkq+JrdEK/LZTjPQp+dc9JLA24PNcrETho51mSkZaGuidxLmK/tgJzocc1aJuMe1VaNtFRmtng8U781yvKqfVmty9nsvJ4Fzy8Ain0Z0xa9//esvOU3VttJP1efMrts5ADmeE9TqE4d2t8+jnNfdeV5V2Mv92pEzK6CVTSI3anQIYSVPdnfMKtfTh2QhOfvRRx+9AC6i6n/3d3/34qBF5ARDxZrVT/ubs+969yoaQrYBdRQl4GSIIIuIOePIqeaqSrpO9AYwg5oKnPEewB+Ah84jU4E7nBV2nhxabA32F/n76U9/+iUPEHDkOv8VmQUYnlbnWo3TQxwQCgW3luMBZbMwq0kxOrzjgKy4onGgGL5qpa2qb9xxou0qp6Cas7FyQE76OktGM367Jy/Pqmox7mymVdRgNG9tYulqfndpXvG81RqTqFxJDsWxZ5itNvNudbVWiXI+GFbKYe/wW4EFBBNja7etquFEHz2XQKs6xLv9mF3PaXVGke9cNWuTwc9oRrNkiKJviYCo8GS+/feOVnVATqsq9Zx1kQ/rVmI3Y84f6OUO/TW+PRswjBY5KvamXA8JjdYjZ5YzzKmw3yG8TjynHCll+sE1eMz0heR0KCOFqFWqxLVR5V4UJPPTW8NFHxxaGNQL/agguXkNcK7ovuq+m1Fx27W1Y7StqmDtJqAHIl9FxTlzkFh0DmCd8t7VNqIWM8bpcQCNktUMqExhrlKXcz+qBWeqfe9dt0Lo23uyDVKl5NIpcQK26oxVsNW7Rwb6bq7ZqsJe/s4dR31VBctze1Xt4n07EcYr85zvjb1qv3CgABtAHgAYx0FeIfuNvQW4tI7pUPYVOSja/tWvfvUlkixPlSzjlFhLaHFKiztLixOjzLl30E3+jkqFWqXs+Q9+8IMX2UqOAq84MGQ0u0xJdw47p4WzwUkhnwHWdIb5ZEfICamwBk7G7iEOiA+EvkJ2cNMoEuH1apLOjqDtJRfGQJyczjpDjq5GPqJfq0oqVXRqdFCR95z2dWbUr4zM3gIccXlPIx/5HeaewVzhLDJgUC0I9N02Sz4lMGzYOPdm9GzPkDdQjQTu5O1kB4TxxGA+PWejV4p0NV6EImE544MzNCVaG/8vf/nLy/FavfPkd3LIqe4Vo5LCgAJxQDhMcg1QC8yf81/QGk/WUq/fOLgUwqz1EqurY0D2WqNtNMG8KSjA4SRzIW87yaHx/phbfzduos1kvTWPegW1tk8oNGMnB8p4MpgoUQoStYjh6QA9Ctf9xlvfe1FXZ0ZxljKwRImLTOWEdr/LyxKFiUZuUPCALiVBw1moFPSYjbl3WBc7uUEzKm77rp3I6Aw02QU49COAqUpFpPZg2B3amHet6LXkjMPe8O4ZddF2gMve2q3up93rdkrWe3YY3Jw4Tjsa6KxZ9/LTFFg4mdveuj+RN70DlUf93sktqeQDrc5FWuWB7M7p6vqIHtk3nEHjiYrK8TJOHJGQXRwHEYiIApODAAQ2APmHjWAPfeYzn3kpxf25z33uxWHBuqA76F5AP7lL9qGuAjtFmf/wD//wRd/K87NnOCGewTmxrugz9ii5yTFCK0NZU67eOuR8kMk7AYTV2OTfH+KAMPyhXAxpSgJSIQypikwl6XCXM9lbXFG2kNG3gwYYnPZUXF6sJB2o0e6z2smoJI5XBXYP2aSsjf23v/3to76OKlicUJd8e69UrggZ4w6f+2qzSQjfUdKVSmW8eJvVPJ62dk1YX4wogmTlfDB8bepKZYroXzUK5noOCGON0FMe9ioyzyCFXpq7WTMGEF9G14qOGHXS/+M//uNFKF6Zi9M5NA9KPzJAR81cBn/W91mjQuHC31HVieKQA3IXjYxSMIeztqOw2+f0jFylrhn/kO28d3ZpF961QyE6mTvUAmsmIhN0CCUbUZFchaknu1UqXNHWVjSPSr93UF3PI7/JhQq6uJt3MTsJfbeaVugsUUBo64wu29MfuwnYs8qW5IzILoMO/SSXYb7TASGfgKciLXGAZWUN9K6pVGnK90UCOsBPRJBxOWqts7dbRGJUQnZXDqzyNHL/d2ncVfmyihAzusnxZ+RsSIxn1HMKyCsAD6OenCHL2A7O9mETs4XYKc6CslcAGBwDNpdIh3XuWQCvOEWds6msuDUv4kp/0LEAHmCTaL25pac8F/AGcALC0n/WlmgJ2pX9pk/+7t9RsjwjHFs0LPLkEe0hDkh0FGcXYsIbMxEGGyJWabtCSziLMoWKGGjenvdXQ+G5TxYohIwHyWuFkq0UWOWbXLOiX7mm6oC4FqopgRXVweITNoWUXWkRzoUyCgczuKCSFOxJY9Cae5tHeJCDdNWRy/2woaCwBDejGdVKFQuCX+j/jndZE2ghEDcoMRQBsrVqeONyBzKCQEkQUNaV9RWGFaHDGKT0VETyO8G0atYURYwDe7Lee8/PawAKE8nXDHRok70Vp4Sv+pcjSBwQSnXltK2eefL7ygEh8BlYaDiEbzgi9pV1K4Lj3+RN/Mmf/MlJF7r3AEmgX6N2gqzHs1b5Zu07dxzfuPdq5GA1kO2htGGQ9CLlPcADR3oVEWxzQ3p9Iv/sVxGcXttFuldIf37HTtGTlWNTLXIS749+Mv6zI9gbg7YYgGuqeSvxPHNhjnuNMU6uk5n5XB7XnjggI4owpxeLA8I8O+SWLOeooLMAJOjjqJQX/d+1ZXw/nQGhFgEZNXsb8JTX4w57xHNHlPMqCyP6VrFrXLvLStlxbDiNaJ2z85nYCCIQVSbCSjaNfg/aHaedzYDuak2R5ewIzge7WBRYlIHO1y/6W7TCH45DyFa6yfrmHNCdHAfP8xy2r2+3ltHv6Gf/L1LI/vb/5tOzgV10m9Lu8k6AotYR/WbdiVSzOTgl9LboNZbJTpn0nTF7qAPCm+LdQbwpfx4bYxDis+LB7wrznY9+zWsr1T12HJDX/JZHvvsnf/InXxypuwzqR/Z19uwWiYTcQdRHCXOv1c9HvjcbdxwQqO8jzg5YfcPKAYn8Bc4mgQ2tkvAqektIQ7D8Bk3igN7VVonxO9Sbtk+zw057/d+VPZWI7pVx6lFKcqGMXs5FjoJUDLKWdkjRMxpFWFDBKGOIpQgYYMAatq/bAzh3aJPGpJoAXcl/yWO8mvNddBudy54VebA+Ro0RxcDJlctOKEG9PETygvPPQQYIoIq058ycOCCjOQC4mXdrY9YYeIw3zpn+ASlah2XXAYNk+zZAzYzm2SvdfJIH06sSxdCdzXU7JjOnMV+740i7TwQAMl+NQlVo4vYHx61SqvZUdnG0OMrmnkEvzwKFSgSe4Y/uJBqjoYhyRnJxGs6F6AXnJBv/kSAOEAe2AHY5v3ISOefKkf/P//zPC8grcuL/Jaxbl2SYPnE6Xce2wuoB3pJzHF50LAAGB4WNjgmhSEmlAMfJWD3UAYkOcTogi1BfykFkYcXDvlLxZTYQJpMwm4U1Twayek+lJNxuyLb67ruvs1BFNyjkOxuhb+EzzCCO72oT8rXxY/M+8uTgyhjpx6xKV+UZu9e0iPRbdkBEtjgXX/ziF18+09r753/+5xckCeUnDM47S/B6D9ocFGvUdpNB83N2cgx26Rves4Pi764d17cOBOMOMhiFEqDO6AI5GplLXbc5LWQLgz4a5aowBGczGnTdOmCAckRFWH0n8MAfukmEHEiS266hmXNnRmNzUkhkxcXfjXJFUiwaiOhJr3HMe8mqp3SvNq+PkW/eoMnQZY5De25Oxdls+151Ak/Wbm/9Vp7DwYZii4yOGiOaLWGt57Yb3XJvKyOMI6N4p3z7iiZ1Qonfjd7GONjzZELe5+04MsIldUvO5uRVmAbxDKALO5L9449nPcpAr6yX6jVxgCvnGkWrdwZd9Vl3XfcUBwRVgzfNwxMNsbCdSstzm7UrinckJG1aCdqrxK7qAO8YdVWe8W6N9kf0tfJMyVFC7hTTXQ5dRiMfefhSfN+jIi3oayJ+BFS0lsteGeO7rmFECffah8+KKvX44G/ZAaF4RacgVdkAQkFEs1AtRhTlTgcEdQ44M6IEnJTwjDWzouK0a2vXWHR/lXpxuo57ybBtqfBeBRwIMhAD9UqVGWueoUBWGWvnk0RhlDuMhxPjd2a0AclUB0PB2cmXivyY2aGWuwAXR0mxAmjpqNHt6Eots2G3qMGosIoxYDiZN31ROc5ezO1kDloHBEWG3SHaI8qlkudf/dVfvRiq6C7yifymOAUE2xrC8hDpEbkQhYFGc5A5tgxvtk6FrutbrFGOnGp98r56rUe9iut2o1vuI6eh5ZK97RPrAwKeCzes9u+sfD/j3vOM347uGa2pUV8A3Ww7URZRMjSmnfetvnH2O1nLvuOciBgy7tky1qr/tx/vkDNX+mgtsi0BJahdj4wAVfv5FAdEZyhSyp2Ss3FNzmpCVpUNqh/punxCJwRlldxVebaNi1IFJSV4Vq2KtlwxOkZ9YIA6CGz3vI3R88JRELqrVOpYjU0YM2gugersllCuvCNfYzzkzyhFd1eOj+cHh7dd37v0lt3vGV1vPI0rOhFFID/q0W10Iu5bdkCMCQ6sAg442Gge5lAiOkoOaggEnmExQ9d2xpYSiIP3evddST7vVb+a9W23XKhnzcpsr8aBQmQwcMAYKcaX45D3Tc+opD9woKNV9cSqnPaqv7PfT2R2FGbIzzUmavMro7mby0cfRdLrrK+7coghznAZycgZT38XTGtPAM/fgY8OlGKYuq5tJw5I60DLHbT/RVqiaiGngAFp7wOsGLqcH9Ez+1P0klyzF9gCqFH+i2YTlYSqcwmQ4PTQqSOaKuDPXunRkk4ckCvrPmwrUcn2NHD9R/txHsVu/mivot2snxXq1dXvvHJ/OCh0sD90C9k/yy+68r72XusUPZIj36Pu3fmunWc9zQER+YAcGnheoQ1J6eCwzehYu5zB0cfjEjIcvIuQJ4QlLJ02Bj2EjQCrIhyr8rvRl92KJ6tvsJkhN+o8Q2couCvNt+NlBgfX5qf4ZmVYV+/jDBCqbYWiRwgWwoDjqJwdIb6qnrHqe/weximKYc+53lX81ffOrmsrWl09e6XSJ4ZQHLzUjsNrOiDQWRzcmbzJRjE6Q1Qj4ZBEJRBJhDsh+9mYceRVJulVZrmSfO6du+fkkLUMiZ22Ojdo9qz2TKG2oo97ezkELZBjzhjsijbMWlX+7nx/XHuSf5BRY1Qy0RqJz6IGu23k8Pees3sGiGggxH+EJs9ofrvJzKMcSe/mgHBYyZae4XaSb9KepcWAF+HwTSJrErw5yPQn8AaASm/Qofau5GLrSrRK5NTYkhXygZzhwHlB36THKg3VDzMEXb3XVqXnX8MBaR1QgICqocaAY77bRpU4Z89pC1XsvvO1rjfXcqKtM47JKjXhtJ9kpLmgj99CNCa+42kOiBfavMJw0ANJuOoTM479PWq6EyLoK3FY2G7VhN4EZecjfhfaPzXGhYklMUWCWoUqNjuvpNdnSkjFEY7bldZWfbhq0LfOR/Tt1FFsnYHet+4mYc7GS5US1CjjEsbxHZEWnFxOWZuYmvuyq4yvzLt5QlOAyrVIGWSKwLZu7w5RG99Z4tprOiBkCmSxUoaR3EErxA+GesYZRuSTcb3LAYHki8Jlql7Mu/evElFna2S3OtWuYXolAX10zkAP3W2Nix7Sv6IVnZxvs7P/ThwQ+o/uUw4ZxW+HapX7Zu1ANRnCq+Iu7tvNVSE/Rmj87Iwk79pdUyOHFmDJASHXAAG977Rn5S4oTFBtLS2aLgCUyv+y98wPhySqYUnu5eySm4zGqBIJzbamVflUoEIfzQfKGD2+KlMe/fV9gIfRQa0rWpIIDoenwsiojtHqOmNAp3o3J/qKzWJeOXBofyuGTO7X7ppefdNr/G4fsy3pbCAmnbMzBq/R56vvfKoDorOqKxC4+IYWLeSAgqHkCVGKhAOSw3nhhOBi7ghpEyoRmILvGR27J2N7nrCqDZKR+spppbtopLFi1HOSokzrzmQzBCXTEojtIubcoB3tJnhHJEXJ37aZI/PqELxq2duVsZrfIbqi9OnpGRfmTlhdidU2cc97dtdC9I3AhHwpCbkybK9UM6rOveii/linMx54nHFxx7kh+mYcVPowvrMSh7jQFPIOv7j67avroIu+t2KkjZ7Fgcfdv6uMsPH64IMPuopmZVTPvreabxbPOMn/uEJpGlU57DkXvWuhhkCgQAxjrDhFKsqIrkQkAYL/la985X9xnhlLIhCKorj+ansN5FmfyTUROah8dV3faazNoh/0gOheNeI+cmjp/CjdTsbkggExb6fVBUdlaEfrQV/YKyHHZmcKecad62IV/fA+QC4H5Aob4epeOL1/FjlfPfNdjYDMvksBF3TulS5fjc1b/v3pDgihhGNJAaBj4QgylBgkQlAMZglfrdEcBhMHpsLXF1rleAjXz7xIihcVi+c+Q4Mh3AwPlJbe8xjf3/zmN7vG9xX0Df+cwqga3mGASjiOKFJvAUJwo6ziymGg2DiFSrfNjMugr+C0zzifBI2NRXHO+tj2W5/RLFCZqk6Zvot2SCC2JmZrYefQQs/lRBuT1YF98R3GZ1XbfUdYUEiUMUMQFZDTvouaQDYlWVsL1TWW+2guf/mXf/nFiK6Mg3NZcFGfXY1Ln3G2GZ29aEN13HFpOVB39F/ZTg5I75TZEzpJ/oZRvhlEFt0nqkjFPSeG0uywu9V4zgyGNgoyipYYty984QsvoFREs4MOgm4aB0W2lAO65i//8i9fopXWby5/uer36PeT/JnTd8V99r/1QzZXkdKr6yr3eXVGw25UaJSADhyin9GurLn2W69WF6xUpozvVlAH4Gj/G/vVuN95nMAq+qGPV2mbV9fk6f07YGTvHVfAmtM+P+u+sGHQEx1AuFpzz+rXHe95ugMSnVafGKINpWc0xRHzPXQ6f6iNj5JDIEG5VDoggCLJhxHGY6Rgq4iQZ0KnHeICrYEieB5+HuNVOFCIdTbxUWFAwhWaiT65H/0LIr36rtlkehbDB31NUh+OZTRjR3ArGeldjMCdBUpJq0uN7wo18e0a5SYqxRjw3KCgVBYdhwY3FmplrvTf8zhxxlLuyCpaMHtPVLtA4yPgodLhPHqPcefEmjvrIA6Uq/TdNcbXs4X8Ocr5oEBJhaJZvTKQlecz+IXwd2qsx3NnEajKu1fXmHvVQ/CsUUIYELEe3Gs/6YM/1hsUmhFX3WdB/eLsvEYjGzggbfWcnb7cSaPjzCsXaU217apBy+GGimsiqSIFnD9z5304/TjqIStO8pOqFC8yhnwFxKDzrMr99uiqvkGuXQsSGUPyJfboyIjN4ysyAsgCdjFq0R1WjdGpiIo8wt6hXLvG9up9q98BDmhBuweEnZwTMerLKqpP9nPWq3kAoxPQJZ7TTc4Zac/+uIOinffKbNx9h+pU1gwWQOUE+92Sx6P375SktVecjv0aZy2t1m37+4qZENfb46pIcqCtg9Z+qBai2O3fW7ueDSVq6wDBkZ1nnNjT9goar7FiA7FlgKYKJPi7Z9Dz9CJgSiMfBAbYq/KQ2FLG3LU7NmB13F7NAWHYQMqVf8OPZLir/lA9Kb36gR9f9/EIvLURCEqBNV+J5JxGjN7ad9vnKFAMitdoBK1iCVWHqe2jeeM83XUIIVBDpZ2eM37F0WGscLQYqaIHEpsBF6KNjHuVdshfiowBz1ARQdg5HLNy/kfQMpXBtc5FoNSfN/4ooIAPzd85Ftm5aKk9vgNld5XMuzKKvY9idZo95SpSfIdifZYDMqPWVvYUI1qexUmie35+xSDeLWowqqgWERCRVt8fLSqG/fEf/3GZ9tsbI0YZit4KqLIGUco4IFERbzXmu4dTjp73Mz/zMy/UqkqS8h05javvuuN3UUqV4EaskniHPS+3JyjjI0bJaR7qHd/y7GfMAAhgNZYQGc8xI1/J63BG9NUaBnKRy0AM13Jo6AMArzEX4fRv1hwQ2hq8u72aA+JDeGScENQPHhbEXTi5QuW4eyCe/TzIPWFGAUJ+CFHopHKpDAaCVhRByFlFCXxnEQVIkCQvYWMLJGqQy0sRxUDHUWaVQLVhGUu/+qu/+oIaSM6D/hK0HL8rTXSAApBXkRUCOs9P/dRPLc94ad/tWehVvG8CBiIbEZ0r/XzL99rohKZoHoHRRragHSJQp9GWt/btaHkSPHcOuLrzG646ICh6HCjzdUezV//0T//0/3vUVZrMbvndE/oVY9CBd7NoEhnH4csUT+cG+UP2cUA4Ra7hEDDWorXJzRSl6yB2o9arotW7lmwhv1BA7bs480HESJ4hBe5d6K8hP1EfyDZyFnDg7xksuzOy0OszfYDuKbp/Gj3maHIG8zifruOKQbzLy69GIqLPdxmcFWf6ZJwYcX/wB39wKSk73rs6XLLtH5sK1XV0cOTJ99x1Dyq0BH16bQUGjYoF9aqltYDHTn/tKRED9laPPWMugTSj81x8h1wy1TzpCdE/zr5Ic8sk2OnX7Fp9No5YJatxbJ9DXmH86C977bXaqzogBkEOCKMTIqPcnWReSMizmg361a9+9cVDFF5nnDPw5YUwCAn9XDHpjn5RyML5kBdOGKeCoUkRCoVB5GxSY8IjtQkdTqRqEc/XJrBwcg1yiz+oLZBEY0ipQwQhfrxc9DJ8aM9Dn6igKb3vZSA5FyHoC4FK8aIVFfBOuSg7zWblaFGwNjB6HQdkdVjlzjs+vvZ1R+C1HRBOOMP3lIIFMQIEZFralRHlEKEVte0q/ariHOR3PoJ+NeKicxKU+gU2ON068ggg6u3ZTBwVURooXD7Qzt/9yRGTHXqinDry1firihZnPkhIBn6QrSJF5Kek55Cf3qnyEfAHqJMpbFedxt46Qk9B9TEODP5dIyM/k8xHO7vrHKiVQbyi2fW+d6ek852VEY0zfXgn++Jqtck8PnS3AzR3T65mV4gcoA++djvJY5jl9swOQGXwy9WRl3tSkYsc4IjY36LF0dhtAApAcC9feFSkyP32AyqqKASbD00KQJwp3qdzpNCSs5F2gAk6DGDt3lmxmtM+Ve97VQckd5I3BnFizNq8EPxVhYnqR86us0ApPsJHQqNFhpdN2TCEbWLG/4jvyYHhGIhWmFTRG8/pVZ+KflAGIhcffvjhCwJISEDWPIOCoyA9g0OhMth//ud/vijJ73znOy9/R5VgqEPnKGhGP0VJwcTpv4wYXG9InY2M/61JFpajwtEjFHb7H5xbSKSiATY7w5IDZ1Ny4ESyoFMQLQbGqkHmJGej6EiqDuOCoejv/j0r+9XzPv79bY6AtQJk1yA+PwAAIABJREFUgCS/RrOWAAszQ85eoRSs59ZB5/iTBXc1joL92rarCZU7htwowXv2jRWDaHYCNnpVnPSdk8bbszz8xlkRCUTbEyUmY8yjb4Qukg0ALPSuqgIWxWIA+CNaBHiijBn58p++9KUvvTgm8lb8mzUhWsMxAZgBezgnym7naP0u4j8aY8/k4ACo7qCHrdDb3fVciRicRIRmp2nnPlpbdPRdh4F6NrDLfPYO99sdn5YytHt/e/2s0tjq2TuFVeJZ5CM7jLF8pTHIVaBjs2C47ACeq9ye9vyWUT8BA/KN2T/spp1y171CM/olF1cRi1Hxnt2EejKYnQlQZjeJXq0KA7Xf+5YOF9xZM2/GATEBIhEoWGhJog8M2SuoT3UgKBiOCE+QkQSVdPBQUBl4wT2OKIOEUmzDnKu67BYxL1o43EYS+oMIOpSRIGQkoQNIeIN+SdYXCaEwKVnoIsXEubBocclFEChsBo0NEGUm/QYBEVaE+BnfaCf9tzG+973vvXjz/j+S9b0DcqB/xpNTsirJGv3guHkm48JzOWUUAePC/BMi1WdV5/zj654/AubW2oZ8v0azVhmJs9NnGTcUDKQeOpSjJRQYsOCuZk0zLnKzt+WFnI7RblnRkyo9vTwLMpDyFMllaMxOwObAiCoDnXJ/e2WqyTLGi2fHWQqjCl/VeeHoADk4FPoQZz7oC3mOluUbOcr6SraRnT/4wQ9egBv0rXCC8lrazXmI/pKZDDXvRMedVRqsfqPrqlUJd57p2kqezUlOTMUBuTOykL+7eor8aqzudo5yPtfq3bPfo9iMtcvAzYVbfDumgagCAJRDz/YArO42oLFnsGMUgtlxOvK7VvS6qgPS9p8tAegGJJDnlRzMKDGPth7FhIDC7LKRk1ZNru+Nr33LHjUG9ID5Wp3XtXMQ6e6cPvL6N+OAmFDoqIGmaJRYpJyrqNZokCAxIgMiGKNqJ66RFMnhgTwJsUMnGf/yKaBikiezslmFgPV7FjnZmVQLkoEO8TMmlNXV9sz+c0gcSEWYiorsVOlqvzMSD80pYc9IVEktDEXGAo62zet9SjErX5jf6RloFcaUMOJIESzmm4PWQ8HaewgySXSeDyXNz/dsRqT+iVSpVhPPjCpY6GbWCJ5uLomqP85SYQS1Zx0w8iCzlIjnCbtap71mzCkQf/TVGEj4myVattEw/dM3B+9Zc6t5I8w51ZEjwViLSkz6aG8Ljf/5n//51eV7dL81Ioo4U4qiD4xnvNo2F82ciU7e1cgHijo3jrtk06hKsvuunbM5rOnKCeK5D73k4yxLlConu1fVfxj/rrEfopoW58v6WVWIW9F/VmMWc6gPnJu72gl1DtjC8G7LIl/tE+Tbyd2c6ZXxsvOuKl3pJK9o5YA8yvmI70fRJI8rUfvemNkHKJ53Up529vPOPK6uRYEWfdxZOyKV5vCqA83OAQLP8ldOHZD83VFdFPuC/bn61rbstf7RZbNzbu4oIMN5pFPlBs+KR6DooertVsZbrYVH/v5mHBAfyXBDOxJeF+ImxJwUTDCctggF2xwSdnIT+oLICnUrP8ojtvAZbQwl5XMtTItdBZYwcqMahk06a9XqGqtvEyGwSRgnDDqO0pX27P4zqhnNNjyDfYZAr76rRUkZiigTo4MQ0dCE60MoGkvOwUhotA6D/jCsJU9DQNvWOprt6dVtaUmFAJRIJOxadEvfKMA45yaQXu/QX7S9jNjMlBOut+8MoTo7s8HYobgQpj1EaBXRMyaewTmyTqPZb5IFc4O4M7BXwn61Dk5+t3///u//fkrthIxBvjlrrSGye6rzrI/m1LpswYQTxZ/fM6ok1OvLyUnrbfJxS+EKI8QatpY1xrX9l/cPGUAe+JMTSleHuno+gOhKWXPghffe7YCcVBMzPpBne+IOLrZ9SMY4k2p2FtPJ/nFPhX7nulkEbPTuGXWQc4chUT1gz/7apbHoF0AAJW8HuTfm6NOofRVEfWfse8nWO/efXjujUM6eiRIOyFuBVaNnjFgZ7fWjks2n34txI69VgYbVuhG9BYJEBUEUeLpvdki26KpxAZjunH2Wv6eyt3s61zOib89gFO3MwZtyQEy8RaBOMfSXAS8ExfjHwSVQTeAOTzMoDehKceAXRSHKwuFhWFKqciwIbRtIVQAomTCycKTFlhVea9yNBrxSk74yWehUqALQawvsam7Ms/vPqQxqllLLV1pbnpShyLgehWwzUjKqqJH70yK8lXsyf7g1IK05qLBGgFhjUYWmPa26pcOE8hl9W+tcxXe0RuHqBN1VuNtzVyHe1phtqxhF3+Qfybm66yTxnbW0ckAgWlAma9XYt9FX6F6Ujt15b+9azqOKd22U5aqTs5P/Ie+Bk7rT2uhDS7UJhDyie55t/cuJU1mqZ0BmStWM+12tcrX6HnsUFU/k5Yoj03vPyZh6DhquHIRT2W7cRJREtE4OFF2NWfxeLXCwioD13tfLw/BdAIFvfOMbP6bgrfpqDXLET6M/HObReS+tQQgQYyuMqiOt+jr7/S761UkfTg80tO/JCFTMHSdkBYK135D16sn3je4RbQBAs0NnDgXbTkESRSs0IKvCQqvol/FhrwDWT/O7OONkaS/BvpecT6+JZrF5pRYobPFW2ptyQCx6njekF22Fo8Cwoax5jXiJcSjgzgBSNoy9OPGWAcjoUqlJghLhwfnxHmFU6BwDpEVvvbNFqcM4Q42iXD032i4fe/RNFo4FRPhbvFfas/vP0IQMyVFB5UFbOm0tP96aEHLkmDEOeyHb2JDmlHJmYEYjDPSHY5tDm6hNBEQP1afcOLOMfMpHy05Oa0Dmw9qMAVRYiFlrIxhtEiukl5AafRskhhBsDWV5Qe6Jg6hmaJHvdlhYFmaMMoKVUM2I3gz9bA2vkaHCAfFdr3FIlrkjQ0YIlGipwg5+Rx/LzdyZS2DAHc0+lvOVwRRjLQJ7aszsyJueHFh9V2/+g76aHbM4fNXeNG5ByxoBH62zSvGjYX3729/+sRFgn8pvsy4BR6J11qwxFKnW7H8ROGvRuAKuRrRb95IFKHf6+NFHHy1lKx1hf4uOQxJb+qQ+XDkQzfgqRjI7ZKydI3JIdBQCe/Vsj9X8+73q4J44IPan/E9IMXlNN/su7ISdiKmEXEAXnRnR5Mq35WuiAhlKtmIrGTm2zvRJlaVHOnuPoF+xT9hX1plo/6y1eqQ6hsaK/sTWqKD9QAz7ViShMs/mhg6pHARZ7XN7HUdCSsBMFouQA5EUwNB2aI+xvsiunQIa3jOT3b0CEZhEgE+FiqQU0GNhh3kWWUsG2jfPpm+9GQeEoarEGeFrQDgeFDKU10SLSlBMvD95BDtlXilJjaHJWOUoqOkM6RBR4XSYCBMQ6DQDpBeGzRSaWLSB3EhmpJSycTXitUZlEkY5I/lZ7Y7+M8Igp9ACyB1j03kGlD5eu/my4BlZqD1yLWw4ES1j6nrGCKeNQShZDVrFOxct8VvPIGgNeGsDdUHOxIgOF4awPjO0I5GV0ePvhHzLuw90paV7MfQJHIa/ahqEoLUVDoi1lQ3IqPATdbZbWkI20tsynhxmkQI5C6OqUah41g8EOQxZe4TgzOU2Z6gltIdRFc23QWLNEwOAEZlR654BYkyt8zgoyrPsH31r22s6IBA54zmiupgf+z/kQu47A9sar57qvNrPvTyGE958fs+OwdKTA6s+j+gVrfMJxQcgWVc/+tGPfkyxIi/QznpKvTcejHkGnudx+hk2ngH9M1daRECNnbWak0J7yer2h1wefctUC8nu9iu5wDhTgKRtecx6p7XH9SdljfO76DaGuGRevG7rNdBk8obuOKnqs5rf1e+tPJtdz0kkHysG5eq9O7/nkqSn0aid9z3y2hltdvVeBWvoAbmrEWVl49gjQC37oAde5eeeVMjL9wNEzAf9Q58F9dq7yVF7lt7nQM+iDe23Xs3VWY1d/M6OA4LYz6N13EZlgZaAO/bRKhoS7yHXOLnsSGBhHqvcVzYCWxWQOnKMenvUPCqeEsdJ6J8In2+SSB+VwcyB9cKme1Z7Mw6ID7YoUa4YAAZN3oCKG5KKVWlglDJkd3lsUREKcsHrp0g5CjZAKLDKgPdqveekvF4S4sgBYWhTgCpsBTWs0ocr19zVf+MGmeK9EyCUsUVrcxA6BARBxwhhFAlNWvCaUDqhhGvP4ZN0yngmnBjUxgRVBirQJoiaRw4HxETj0NhUaHQ2k7nFqef8RIvDrdroQqCyriOYPTcM7VgTrXEuguabrL9cKjUMHevLc+K05pYi1fYhIi29PnBKCe4ozGCsIBiMr9YIzrxPiodjlSMXuZxpXj+tQ9czqto+93IMesbsiNf+2g5InAHR20cMFvOqBHYbqWOwcqQpmDuaZNU28fjK6ef6VKXHnBgWI0qd9/ZySewVDoQCHjkXDgIrB6qNgFUrW2UnPiKgDCrypi3L2j6TgrWeyd6ZYdzTCW1+x6xsa88hv2PNvPYzZmcvtH276kyffGsGT9z/rs9Djp7vjEcUl+CksnOC6gOkA8CwN+TYtoV1eu8Y7ded/tx5LVuB48Q5XzXjQLeTC5wBYAjbQhSVnQLtp/Oyg98+s5LX1TuZ/aT8cX43u5IjEkVj2DyV/KJRiWxAsNLBAFR0fvYE21OUEODI9gLK2zNsjDvy0Vbz4/c35YDkDgf3k8JQrlI5WUg1NHnHAQnevcnDffM8KBzDGc+P0bo60Tf61XMw8oT3Sg/2HBB9sRhsAJ7vSQSEF2wzcaaq7a7+C80K5RECogSMXlQHiDmj24b3bSo3MLIYDQx3/27xm0sIu83P4SQIVWwxLsLvNovwbZug2+ZIcGR8k/6Ewcu7t6miMfJd599cp3F2GIDWUss5D0ML8uianKwO0Qt0IFBOgsKmZmS1/cuGVxs2dZ8+Ke+ptXPjPcZDEYT4toiwtfMdEZsZb7dVzp5hPjgr4dD0DIyWStEadTNUOx8kF33mgHjnDuJVXd+V6+x9OV+5Mcg1c01JQ8DbBHRzH2fpVN4zuwaabf/m/IOr5Xe9rwqmnEQ/ZmcR9Kpp2dsUKKc+n8zei9Dp+yyikMdShAqlU/NcUUIgRi9K2DpkrrGnw/kR0aSIrXu0lAA2ejK7PdU9gwe9ubaOoI6rhNara+mZ9+8kRANjnAJeRYGvfkdPvnlmPj/m6jueeT/jkKw6KThD17iX/M1oNttHRFF+hvUcuYmz7xrt12eORX5X5byLqJQJuK5S5DhpbBZFLjgUwX6xf43bqviBaBW90dqmFSrXnWM5AnLIPECt/rAX2BKf/exnX6KUoi5sbHRFZciBqM86Hf3NOiAmhRATylKSEnovIZzSUPVolohu00QkhSGpxC5Dn7NhcCmmOJyP4oeeVUrv9RDKbGT2EjKzkRkLjbFJiVrw0NYrVaF2Fu8d/beQKWvIiDEj7DgflLuohZPjbVahS8gogcFJ43Ax/Bi7FreKOAShv3/5y19+GQPGBXSSMBAxaYVvW2ef4WAjMeh47f7e0h8YNt7P2A70muEnKkNYtAlnYTT7LnSyyPNoQ5sQDs4OI4shpA/tAXI5Ua41+toE9NYZ0O9I1IaEUSQ9XnWuX8/Rg3iNkBIRK+stqrm1z+tVbVs5ILOCBvrWhnT10fe8lgMC7XGQXG7WIkRcKLqXgO43BufVg7nindaf/ZBLIrfRqJ197dqIBqxKdN8d/Yh+9s7wIKPJizaZdlTpamXUe5cIFgqVliOgHHoynjwIByOin65tAQBzADggMzJdqEdh6Dn25Bya4SjRdnWQ2u783nk9eWU8go5affYOIt/LDaq+Z/e6WeUqckaly6BW7z77juvtTfpip+1Em9rnAtrIbeBkyPpgP6AaknHsIjaSdYA2jGEyao8uf1wdl5GTme/nMJCtzll7ZpudI0MWAN5QxasO0UnfMxjauz/mkd6xJh1fYJ0AcNhi5DQn5I5SytX+v2kHxEdQmBIO8ckZ+A7scyhgLz/DRFMWETZUZlF0g7FJEDE+UFqgIlGlhcKuVNUaIZRZybWoT0+ZMTR4nXGooLK0/p8RJLTov2hLIgwMc4KTQIEmSdKK69DTIPsMwLhe0qWN5xoJmxn9uKv/QusMAIKNwZAPaqsuutPrRtzqTIeo0Fg4OBwAmy0MYZuXw+CwIeuhjUhU+M9t/4Lm1QvjtgpmlLSZy5726FWBCFH4mV8PDWfoWUfR2pLB7TujpHGen5mTQphyeKx7Y2avKUeZo0b4xxRc5Gwxeqz510KGCV2JpdHIDAAHQ9LaIVcgQ7lxPCQ730W/Ipfs52y8npQtzX2sVtw7QYR7kax2D/cKNuRrspz0773Ka5kW2ZMRrVGLniuZHJrL2GKgiIhEJCNHLHM+gL2ec8xEwhktWq+yXI9OVKnIRbaI7OY9eCr77rgP4AKE+NSnPvUiK6IYRuXZGTABNknCJi9mSasthbXynt1rcs7HWzSgrSfAp4jnTtuJNlWeGwUu5FuiMtsvAbrOKEjxbFRK6Piu01rpW+WaHs2pJ4Mks6OHv0ZbHdAZler077Q4wuy7VtEh8lPOR0SLAQpYLOxOMo5Mo8ODlfGMMXzzDohJY/BCxnltjPJRGTF5BYwfRg9DyKYTgWCQu58gUCmEkckIhQJUS8WNDgjL4fpWUY2MAkadPonkUJ7OH8FJRE1SYUWDujJUUHCE1fxdZCGu863QbDXt8/UWNgOLUhVFiApJd/Vf5Q9UK46hkOMzW88BaQ/G6lV1WvVR2JXxgy4W68FYQ0gDuTLulPYsNGku8iFqsTZa6of+tPSQTC3J/c3JuXHWCcTCdzPqHJwYlJ6o8BWULWumTQ7PDg2aiMhRNKVSfXNG5tsxD8XYlieGoEhQ57iFUxLPzfQdSJx+B+1pNTd3/84A8/7YFxBA+9G3E9D2W3s4oPnjRN3ROOze31bYG81/9Z2VM4dOOPE7h1tFuceecm0dbmuZUSOaSjZVzl9oo0QipCIvEtStOc4IB8SezRSWNvctH5jWAjPtOM4Q9Mr5HZVE1uocX7lOThNQIvKOcjnwynMzyAMQA24AIIwlGdRrj8wD4UzR40CjCiWbPEeJexYlzHjEeRH2RS6AshrvXpUnshqrgE7n1AJ8ONFQdTKMHMciAECiHtm3DEsFUthEQFz7DEuBfUT+0A30HoPT3nGNqH5Uu2sPFKyUa19928nvckpF0leFh04OAj3pz+ieTDWdPZfsw3hgk+4m4Peea/2bT0DRDEwHcpG3bA/vZkcD5UUI0bCiSuydY7J61pt3QFYfkH9HgWEEWrAMCsiTzWXDUfAMZ0Y71KTqeMTzW36/f295mm3lj1EY1UIQzZAX4WA0CWGECYcJUsKQkz9BuVIc/s5rZvxTIpGsLyGYMRrX24CUsgoqHJR8eOJd/dcPvH+G7KjE5c6c7Vzbc0B6p69SjBBNYU9GuDFhCBifaISZs1+MFccvrwcGDAUtRJ3biIIQyEbL+eY8mL/eqa4Z4RIahYi3db1HCWXtmGXF0EY5WupXlGrlSEEoKbVoUCYOeyieNnITipESyyWNISeUmW81Fi0KlQWz+YC+vRaSpu+ig5F/4RvlJTEWjL9vR/WMxkC15iWg39GgjZRplG70zDvyP9oIQ6+vJ9WZdg8W6znb+jI604CBLxom8rSSyS3FNShe4aTn6GeOZLjP3g3jM1cXap2a9nwBMkDUnBNDnrs+88Er0aFeWeE71lLlGaic2AN0RTZOdvOA2iplCgwwdhm19KCoiv/mVj3ZvvId+Ro0InvYHlqtmXzf7mGGu/2K6xmE9o0xMea7tMeeTmPXkE9kMKOV/gUUcUxiraMfMjCtYQCs/3JERC6wIeK4AbqGnPbv5H0kI+tr0JXz4b15HJ4dCaGjOUmV09VbCvTp/J3eV6XB5ueTfcaUbSfHcIcZYC2IaMnfoLtXewHQZn2YW/rX/HOOq/l3p+Myu++ddkAyImzTonYYVJQJ0QUb38ZtjbKTgcxh+ri/Dde39J/RqcSQVglBlDUFBnVlLDPoOSGEPSHLMPU9EEXCDAXHdVA6ypTgMAZxvcXktFj/hQRmtP6u/vtGB0VCdO4+xGs1Lz0DqhKqbg8A9B4bVj5QRlVsfopZOejeKcLmm/DmsESz1hjxBP6ssk7kdAQ/PYwgilz1iV5ZvUpVI0hKPiekNRh7J9pCy/Qb8pGrEeXDBn2fsdC3uCYUI0Unr8p4jfI8Aon2nExfMxe4868VAaHI7JGcX+T7fBOFDrzIgtxeUrUJMnhHgy7Ka8vG4NX8D/3KdKNeP08ig+RHrqJT+f4Z7WiWyF55dq/IRz6bJJ/Bk8/IITc5fbGOM9WrRenzb9aEPDD32b8Ud4x1ONA7ytteZQA8kgeejWCRCcU8enJ65xyY0fk/nDJGje9iCEHbyUAGsug9/XR3/gCDFB3yVPf4bjYBef2IBoRhe7QV7nZKArenWQf1kOMLWAWQ0RfAVU6ev3PIfJc5MeeoNhxPlHVOCICCTCb3oN6K8NDjZCHDHRhlfQNqOTqzCll+J8NOzyuqjLt9xbCOCH/lnp6NU7nvzmtGVU8r76Ab6WW5iGQWu499kBvnFuXe3ItarBwz8hjDhiwXfWfzoE5yTlUk5cgC3Hplxyt9vnrNO+2AQDSgy7hvIgo2GW6qyAcDzwJGaSJAR4c7mSAKppdTEoM7Qijbg+BaCk61Ks3VSVzd/+z+RwUzi75NbvMboWjRSxrVZtfnb2sdvJ0DidoqNp5rM0N8OCN4sSJObXI0YzRz/91D0XJCCAkKtlLrntEtbydQWM9h7BIygXq071od+tVSS6xH+VHhRHFmObKUbv6uWVKkMQ3j3JjEt/l3jq53xGGK4bAQaBSYP9YaociBi3tbKqLcIdHI12q9SlijvnD4CW3fdUdjmHlebm0Bgt33rCrm6Ht7COfqHTHfJ2F5zqVqU+3ZPFWKwqhvPQcknBrr2zktcly0yGfqVegKJ6MXrQsDQslO5xLZOxodY91qImKifNFWuSv5e/QT8ATkeMTBgSKcdF8vItGOazUfaPZ9vgd6KyouT4Q89F8gWVCj7qA/kbnYC3GWQW+N2EfWnXlDy4sWdFFOAcDKvJORotw9oGm1N3q/k7PsDwUuejSYWbXA/DwgF4DIGEYLByRkEaotQAQIKHpLjzDUOcsMWPRyTpr9ZixQsv3x+4cffviScCzyQT94lyI8dInfOS7kNfbEDFFnMxlDDIy7xjB08sxxns1NLlBxModX7zmJgFx95+r+yBtl53BARfLZyuwXMp6846C+VnvnHBCIpLA4z82mVk0KKk2g8/wJO4YQgWBwCeRRI4hsJMiZCaJkem2EUOak3fYU47e0GJ/df0rbIpeU1fI29UVOj3ycWPiz6/N8tBS3KkXJM3YTQm1OgtoaGx1y2K4V3+P6tuIJgc7otEbzidH5fkY7Q9H9WmX9ZAckKoQw7Hf4xt7rW1dKJCe7U1oSWCVr23PmhUIbOWLtmQmif/mgxGcLv5Vjl/tjrVJsd7V8cnc8s1I4Yfb+1QGEPed79T3VczlGz+nRXSqFHGb96lUZjBOR2wR1xiYACJUVMprXJiMPYiwSQX9k2gPD3XrlzMR5PuSMSGAk7bYFA1rEejW2fqd7GAcQZ8DEDvWifb4oJDSUPqIXKzkRIRNX56JUkrzDqQL+kSeoUdZk7gcZL3cB3bhaAS9Oi8YSWH2X8aTH5UEwyPMZUuQ3GYX+mAtM0P2cQfaCtVABkvLY65+Ih1PXJfNGXtlo/leOWHuydjwn1rb/cihQAv0/CjcA1nrmLLCNgGgiH9BuQB+5biyAFGSZ08Ndb19wlERU2FP0jXOm3AN0EMWpNGNIp3GK7IvdMYx3oMlD5dkFp2dQVCmmHDTrxBi2EYbKN4+u6VHnrjzvyr32mHkxH9aLv2PkcETZIr4foLJLY7zSp96975QDEigCxWCD2YChGCAkNh4E5IMPPngRgBZ1z4sXkmLsERhQBQLL9aMkp/YAvBjIjAy1CVAro+DuiZw979H99+0UqYiGsTWejGPCibCD8kN00Bb8O2fN3wlAQsv15sN8EaCcRgZ1HKAU39YeeFZJvM3joj8ULoUzE5ScV9WSCGd9Fm7OlZ3asaZoP/3pT7+ga9DRXPIxU5RGAjISROUDxVkl1fXDKBMSJ/yM584JxN5LoVFSowonlCyFRFhFlJDgNo9RPWWWQN2jP6J+vWZloAptL+aYsI45ubpnjSW0sT2HpI2c7r5nRtWrIq/5negPwJtVSd9VP1uDi5FmveWy41FkxJoiA6xF9BqGLAAjtxbkyQAEA749tyffax32jHxzIreDk9aTCda454pW0DX6wFAkF+L6HYe2N2aZegHZRskFYpB32ViPw8n0SQIpJ4vM3Smm0r7fu8lgsse7jZH5J5NFl1A9VtzycKgYPKhGaFLGVD9bZ4jBx+hH+7E+IsLkGeaczEfnYjT7thkzIX8LYAtQ4B5ykKNj79IlHBMGOIql6FCvuR+oglLGkdKv1jjVN3086V+807wy1oEOwCJziiVgzEZRqygD7RuUf/ad9ohohsgmsI/zybmSgO7Z1jtjU399P30qOkOXifiTgaqDmmsOnpxJ/25dG3vRnN1mD3OqyUt2lfXbrmHrwXr1LeYqmBArKlGlLysgh/Mlit/S9/SbnGQniaKhZaJBVdkN+mYcUdueeYr4bExUdhTxEHG3tjka9K596buAiKc0xspcVK95pxwQSgJ6KqEQPxdCTaETnAaWQLPRGI+zszVMDiHAwIQEoMfMOHAjoy7zrtsEqJzoWJ2MR1336P4bfwYlZUHpEPSUlg0N/SdA/T1oOYRNIP3u8YdgovxcQykyeltDzb9LfBT2tXmEjHcPzPEMDpP+UoShZAgQRjyhDf3NYXT3GEPokHXHCNFfAptQtw4jAVO4X6SDMNRHTmrQBuJQI+9mwBsbVZkibA/NZ8jsAAAgAElEQVSpY+RohBmBudtWlY4oJo4Hh4lBGN8JPeOY4UZTvq5j4HDqGaIzI2R0rgPlKifFN2ZDxDhCQ1+rRbnW1futa4L6rnwV42jNZsea8sPDvnLI4ej8DOuW00vx7LRKYnX1eQwuxqAGYYW05mZPfPe7333Zk/ZQJJb3qiu153G0AMTIwfcsxhrDzTrPTbTDHvVbCzIASSDMHI6gHbbfPcqPqI7Pu3id/cBgNbeqMmVdi7pmfwMEGdRkLAObnK44MqfjwUHkRAGPRCSC+WDN6CsdI0p0cujvaZ9e6z66ldPhm637Z50z9lrfG+/tFdqJ30ZFMGZ9Jj+NJScKyMe5ovs57AFm0JMcNrQxAOpbaNE3zqioFznGZmaTcFblStubj9yP1XF4pxwQE4/qIUEqKFiUN4PKYPKmGRerELTnqDzAQGYcQZtnrYfw5gXd5ljs5CZUJ+rKde96/yvfzqmEvkFXOH/mgPLr5aFUnveWroHIcLQ5PC2C3OsnhIOB7/sJoyi7OOIn3/GtufKY59lT0LoeghqOVpzAfsf7d57BaARkrBSzMWRM3dVEZtF18tk5vSIBO++zznuHnXpGW6Cg8lzGOmClgo5x0DjwUD8KOqgglfecXhN7QWQA1RBSH23l4OsvY5QhAXBAKzQnjIg49JYjyGCWbwCgold65/h4Z68Aw+l3uQ/4AujgqL0F46D9FvsVMqxv5C2gAogR0de43hyRPcAQjgBjp3LWxGzsOOoihe2ZWOjX9C/gRr84H+aWk6Soi6R/+h6YQ9ejo9DdgADr5Tvf+c5LvkM10rKaX+tSbg2jtHK48ep5O7+TJcFEEF0R0XFswYoatvOOnWsZ8FGo5BnreXTUgD6/NZtsZxyr11p7igsA10WPUa5EQexHES9lq585H5V+v1MOSJSzo/SEG4VKCUIKs7rZGWcQN+iNEDPhuWq5ukpcm/nMLTXoarLlqj+7v7/r/a98L++egc4QhmpSWKM8lMrz3so1EBjlfRlFvs1ab8tdvpW+VvtBIEp2BAC8RqOQIUIiXaNm/UB3c+nmq31FCRESz22G2lXelw+Iy9e357RUnsUwc3YAo7LSyF6JqGQo2hCDzx58HxsHhfPiezVgF4WeHaCr381wZSCcJP5ffffq/iipa19Ycwwd0WJ/B2zkqnKeFbl+1iFDFL8/J1av3tf+zjEj49Gf8plYwARRW2NGr1u/cn7sM86K382ZtYkKLArCMecYka2YC4y0K33LfY09AQQ7zWXYHZt8PSeE3vONHNmWxnjl2Tv3mnN0bE4QMINOvmuMR/3oFZzI11ojaPsrgHrnO2fX7pQYv+OddAkH2xq3VwD1HC/0arIdWJ8reN7xzqvPeKccEB8bCBijH6VB1Z/KoFqchCIKD948TpxoyaqNKkjlyj5tTfWr5SZXfdr5/V3vf+Vbza2DHSkcRkGcdG+NUIzOycBprTqplXc+6xrRAkg8mo38FYbzHXzZZ/W/9x77kDB8ZBnH1fdBhyijURMhZZjc1SCAqHmtEr56AGHvrKFT6hWjyeGiVQVNwTq8DN0GpZCRCX3+uM1HgHGI7shQgFQzlhnH6EvkFcSecf/o0phR3W+GTjP8JeqLCEmWh6QyKAEhgEBylZGbo3rx9Z4vwZlThaJSXVe90SPf5ZhIju6diYUqSreLgDDC6AHAm377d/1GRbTGjb++RLEQ0Y+TnIdeP9ENyTc2BgcEgCHSaq+E3EYTAyYBQry3N3anewhFiGNlfYl8s0Veo5HtkdxuHaNLPsMhi6pPxqFtucz8MyIyooBANjK6Lcv8iDmJghbo2/Ys2SI6bb1b//pwZQ8+os9v1gHhaDjlE8IkdJopASeepefhCDMAIHazcn55oNvqKvEbpQuZpnBz+UeeJr5wm7/wiMmrPPNd73/lGxk/TvaUlEqJ+8PxIvjQJ4RmlWR+Fw13ShT6KmGPQyWn4hnCszLuV67hgASafOU5p/dSzspwUkpts2ckHnNc72oMS4ZRnjsGGgMemnzaegnoJ1WvRC4qSDCH2D5jtEk0ZUiRgdDWCm3r9Dvfp/sAJahe1hljlU6CFCsda00wHBjUbVThzjFAj6K/gHhkSmsEm2dOEZmDvmSeyVX9NN+SnlUselYbnYkFWUf/Ay7Zy2hhvonDQgdjSYjoOZgX5Q49BS1U3ic6GWcGrTVXzbryTewMckN/6SXOh2gLHcTh8F9jbc6xOFY00N2+cPbk5HG60I/N07MbnetsLN/K6eBgW9uRl1NxfE/7vCo5bg5+7/d+r2z/nfbDfZxROcbAQ/biI5qxtIatNesd5RAl19/ZodaDQ65HxRce0aedZ75ZB8RHBIIC+RDpkNx80hhwJonyVza0PZti9szRAV5RppKgQa2I5EaLwN/v4pSefG++513qP8fShlVjP059pUyUzHwrCV5X52Pn/khQDoGNEvToMPZO/65ci3v9D//wD1cecfleArpHw0LpELa+s8k1kPyXW1vV6eR9bQL6ycFvO7kMqgRxPFCQGKNksshHVTZby4xETpLnoG71Kg4BC1AN5RJBEBmNkvdPnW+GCaNIHgj0/ioa6zsY5RLXGevkbK6aFJWk5EGtijjszLv3eo/3tpWkzCM2gNwVdJNRVUfvYyijaRhPRmqwCMhdB9R5B/QehYrhyEmxL0QO5dm1FQpn3xBzLrJjzhn+np+rDOm7cYLYj87s2hmnu65lwOkzNNt/9Tmj68aBExSRoTvea8w5TihM9kmMU1RBsx84/KPSxOZQ7hq6mupap23VD3sSAEIW5H2JhmZtcfzoc9EgND3y4pOf/ORLpUv6/NTB5hgb9xEVmS3GCHddr1lrjHJ9OZUnlTElazi8p2CCtWcuOS+9yIV9BbxCDbXfFQ9he4ady26WA3S3k1v59uo1b9IBseGER4USndYoie3Ug6PcCA6LX7WiVTWOqM+uegAB0AvlGdw4hFBUBUodTZm3Fe8y3uEAJ0hYHMoGoZGkeiVM9sj+e7ZwnsMdo9/4uFFBiiIT8jtJegtPPh/wZUxnSbbVRf6I66KuPYNM2J8ghjoQfASOUDDhwNhBY0CfYvCKZBDO6DharnYVVd4kVhIahEmcReBaKB+OM0qWd0C6RH4g1ww186LyBcHlvInTPfOI8WqfKfohCvKaTSRUInN26jjBElQZSXc1xq65bCvwtKW7T96XT97Vd1GW3TNW4oyXityhVK1rspSDzMhY3ReV58hUNJ62ElX1u0VYyFZyZscA9nz7UZEKRov7T/OofEscwFY5SHDnpPTZOMSZFfZ75SR1ctMZHpzenjxGDWGkinwp6aufZBRDRjUpFGURZMZjMAcka1eBoNM5v3IAZnUdVa5jfxhr3145o+UO4JE85yRzLitnpSi+A5xr867YOg6cAwxwDnZa6HjfftoP48Vusl/9P8eVQ6W/nFf/5jcOp3XHMaX7VGZcyRLfgl4muhBn3/TW5KoAh3VGdpEjHBURwdzoBjR742d8Z+fJjcZXpNM4sg/0daflin8ikOaZ3DGvKjMC0e1X+U6+RVTHdewn4B67DDj1Vqpdjb79TTogBKxBtgnxtC2UE0/V/RY2Y0LYk4c4ajYe5Yo7VxHwlBgjkFEZnvaqJOPqHZHYbqNCH0RRqt+9enb73bv954mrIb7i7RMwolUtKrLafFCRHEmK61djunruI35neEmi1ucI71uvhJja6hIeldo1n/6f4aVxTghcTgkkkQEDiXQyt2vRcfwbB8R6hXBCNygSAtHYcnzMA+OCALLGPZfyUhMe15qRJ9L3lh0Q5Yw5X6/d8iGJlKYQNrTzzsbpVM61NQR3zmzp9SefgG7/Sz61XnYOA0NxJcMq+VGMUUar/1J20NWZfNInRgynuCJTq2POSIEA4/lXaV/2CnnK+YFWn+SqBLWEUbozxjsnpbdjEA7P6andcUBpG5FH/SKrVC5DkcHXB84Bw1CtzDFgYxc9jQPQODGnc/7aB7qRwV//+tdfSq5X25VDNq1JoBJDfWdd6Zv1b/+GE2KNMkKBG4xmEaVZJCy+zzqjz5SjXun43pi0/eitY7rONwLVRMAY0aJ1nAUOXHaWjIk9y05hD+Xm26wvVFD/P2LHoMLF2T3VeRxdpw/6QuZVo6e+Sz6quZEDs9PCxqDPAT7eydGgM1TENIbsBjQ+QDkaIUdMIQb7zlEU9EPVftzp253XvikHJISt3A9CiBHOkLK5UagsYGhlDPZqIIT3eY3C+Qy3HGrO9zI8JKgJF1YFgGfxar/2ta/9+J5Z8nn1ELyog69/lKSk0FVVlEf3X0Lu6KC63hwwtESCoKTVDQDVyJGkeK7QP8ex+pzVmojfKVgoiigUwRtJggTMKpweZWQJfvfqOz41wx+tSGhZyNmaJRRwpV1DYBCKkFj/z3ElIBmnWjgx5pzzYL1D6BnqwVFm/Hz/+99/2QeEmv/nCIuoMMqi9B7E5C5ec3VMd66jYPTxFA3fedfqWg6CMDdlRmbc3SgJ67htVxPQGY/WEflmXTGaKmht9GNlNLjOGrT/rTXIKgPVePkz2pO7YMjpeJOPcrso6Zl8MCYiQ5IwUcVWEepef8gHRuLJAZqnDggqC/kwopJUx633fnPEqcEOUC0H8BYHqtKD/h+CWjW2diNDs76/ZsnUEwqjbzlxQIwZg9zYj5gWlTmmZx2GGWc60Umi4ShS/h9YNWMliPZY2wzdqv3T65cILxBxtWag+5w7eSocXE5IW65dVIRhDdSjj50fJGLOOUQrIqfNFZqZ/T9qdzoh3mEcAYJkenumUe4De9MccObYGkGHw1So2jLsIXk0znKRk+idxlg+E2eNbUEmKynPdjCP9AFds7IZK+vqGde8KQeE12dRUm7CcxYY4wy6y6MzeUJOKkeskC8oJm8RkiwEBomTCNWGKxlAjOtdr98kUww2yUoAcaSgTXHtzsRGrskIiXp0/083sI1qU1QOfrJZcyQpG0g21J0JXBxBHGcIyshYo0yENNEQeo0TwHgkECEOhCInAV3QHFufEEd161Hq/D/nhHDmsEYVKEJUNAPSKFRrrhl81i0aEASIoObYckgYQYxMCZb+jVHoXoKHwaBClu8TSbFveiVR0RpxQ/WHgdOeVBvf63mEHMW2k3diTAlOyowjRfmNDDrfzth535t1QgG1DdoY0bGTMQgaKPmIirXjzFUrwjAAGKrWgkgytFxUb9TsZVGYEzT3ZAzcw8HH6R5FNRgA9oNoDzADMAB8QFMkn8h/dCN7ipyOcyLyuqdPGAH21277nd/5na1opH1uXdhHOw7lqF85ouDZ+cBFaDkHFlrO0ST7OCwMwmqz/jh4uzp09nxGJ2CFrGREk3HWFplFrumn/+p71aBbfY+xAUSS7bstRyMr93I4AK13yL/s/FifdJtvAUat8iywPqx5c3i1kSl0EIei0vSVrtN/9l5ufjMX1iE7C00QbVCkxL/Tq+5ZUbaASmTjneXU9VMlMwAaG6G3/qxb+t17/XE9O4bsrFY9QxsV7WCLkGGiKWQJOQRIQcc2JkDKkBM7dNrKHD36mjflgOSPjWoGBA6Pk3ATsuudptsbJEgdJQMdGPFWT41376O4GIehkKBqOLLt4jqpx5+/J4yMHoLx6P5zADkRTpg/aVVEBGedMdqiLyJMkQ9x8v72nqAvtSce9549Q4c5IBwPnFXODOVDyROmDDbGjrXB0CFAfB8OrLmM09dVYaHwKX5INkECOXIdZcAI8kxGlbXMcOJ42A8cHs9lUEFI3MuIYogR1v6uD/mUeGibaA+lR1gR3Chd+ksZek/mxRN4HCfzv1JiMX7ewaARBaKM9I9wHBmGaB/Qm0iyv2OO39ozyCxzQwHlNqpOt9N/cpHRbC0I9++0qqKy1qwpTisHmQMyMvgoXNRETu2zG1lDUfeAqaioKHJubzH6GK/f+ta3XtY8gMqe8K32aJwTERRGTjsg5MTA3s1hoy8AF7t5PLPxzofmQk8Z2Ix6MsB4obJATBl39NfKqIt30X1of+RcJWfhEWuCjOR83lHmFOoOCDuJRuRo5Oo7Tyheq2cCiswhWUr+00tA0lHuQqsPVs+v/t6ryle9t70OlYhzRI+RPdYax9Te4Jyujl/IRzac9mF2n70tKoGl09szckLpOE4Ue5YuqO4t742zd8hVBWjIBaAJOwbjAgUVCEnHotmJBFUO4n7EWJw+8806ILxG5W0pFRNnMk3ILid1NDArtIPRZHHZwIzjWRslGo4Sq+NZ7rOh0HUsKmh2ezo0IwMi1bZH9z8WP2O7bTYRChrvn3JGA+rxfSuISBwuKWGrbRAcTt0dCJfxxe9Hn6q2UfSJY0YAMP4pP0lfUBzCAL1Kjgdqg3Hx/xSb6/FI1bFnABCijCaCRSiX8yVyIe9DizNurPvIN+F8Q9Kho/nwTYYAY0pUA8LCEYL6ZMc7SrMyvISwI6oUZWBFbQjSKy3yeJxhwOgRBfHdo4RfeUXG47WMlyvfWr2XEUCOtA14wLm+gjyKMJnrikOd318tucuRQGG1Z3yHCHKvPcqYqY5xXMfhFTlsI3YMEQg9w4+BLZpDtpA5uOjygOxF8pe85YB4VkR62nOedvo1Oiiy94wTGVXtS9CwQp4z2Bl0ZLjvY+QB0arJ/WQgetiJU1btc/W6NtpuPdJLO6ev56Tf6nvzdWR/pVInMI9MvLLve/0LOyEqSdIb7IpeNU7XqM7EcbxCuer1A0uF7jlJ2u49T9K1HDI0JHsJuAUwGJ09E884pdLtzj0bZ1Y8iGwGhAMcZ+f6xJplC7CvMIF8O11NdinuYy7ZGYARtgy2hf0bQPGKFbT7bc+4/s06IFGn3CYyySYDCnwXt004CzLZ24CUEUqNBU9g8zxnbXTC5qwePwWHexsJYgxP9Jy2jcL3j+7/KCm8V7JzttlXiAgjgMDqURvuSkaMhK7d5OLXPtMlKppJ/BUZYaAYf8KIwyBBv9rQuQhyjov7tVwGVuh8Rq2pvEeeCyoZRF60BnI+i2DZe5AsxsL72DjOCgP0FAMjF3LVAg4740A+5SpplXsreR+ewzDnJJtDkbVRIZBHGjOV72mv6SVdc0BQdxnZIuIocfYWZ4VByJCm+IEq1jDEEjBA4UeuxAktR996B0X2vutKNLsyTr6Nsw8oovdEP0U8GDO+H8iH5sIZW7XXjHSN+hYOgN/JIHrV3Cq12iYx954BTEKRFWE+aRUA55GIfAvWcUB6pbHtV7rAGN3tfBi3OB/ttMpcHntRSQAZw50ssi8Z4HTGrJ3q+5N5d8+Mzkq3GW8ytEeJjneKTHIq7EGOLEcLQ4IuBcbbs+4XSfe7KqRAR/JfVMT+vgOoPR2D0/verAPig/A+OQAQGoNOGSp7Kh/kyjkbo5wD72SccT6CNrJyQEbRjxnFoodA4vtSfrmNwvfP6P8oKRzSYsG3VLMRSjgLTXM6KL9ZbgyU1ztPN9dpdaCYBwraejt9/+nGXPGqdxP9wwHJjgZEmNK1ngi6loe70/dY756Fmyp0rlKSCN+syWnhTL+PzdqHXvWa3CrVy57Zqud9iNjFnDDgfEevvTXnI/rY0ssYfsqb+g5I5E4U/aphWoniPjLyEWMSDoi/cy45PCJa5Jr/R82MqPZoTZKloqwYAXfkpty59sPwhbxDnIEzojkMNSDYincvymc/nhjllaR5shaNb5cqWR2jVa6o55g/9gzD9eQ7K33ZzYUZPZNtQKcAzYJpQd4AEFbRlSsRy8o39q4Z5bxyHuTDiQzRh6MWVfoAv2xK5wfZY5FwDoCUW2ddo1eTz/J3KlG30296xn1v2gExALxAoUIGGedAKI6wMJkrDuBoANFkerQq6CA0PiMmKwdk1yC3uLwjG3sWmsSilkoxCt8/uv9xAB7hnRuUcGSohjGrhGNus+oglROb3U8xiIacNIgfXu9Ogm5+z25I2VzK/2C4QCtEunbORYnSpdCQFRd5Z2xirD/zmc+8RE80hibaiUROyrFSrnE0B3GmhQISUGiJkNb5KkqDjy95H2L3PjWGnXHu0a98J0SeQnlWqyad64+9Il/IPI7Q46uO/SO/u3W0cOJFouQy7Tog9g35cZJ87huDmz/63qs5gtVxzA5I9Z58nflG/ZQA/BYpkxl5p7PJXvoKjRD6vJLBPQCwOk4rmt0z6EArpsGz9qt8oqu6xJyhHeszupU8QXpENH1FM6qAmr15jZxIclKTA7nSv+1zemfBsANEb+jW2aGQGDAokfI6OCMisJxEaQgiWVIR5PVwyKxre1BEc4cRJLonInNHvlR1b6yue/MOiA/g6Rl4ClEZRMa7kKtw1W6ob5ZzoLJCi9jOHJCRcT3bBL1SvSM+eC98/4z+jw5Im0UzRqc6j5yWnSTcKme9XezmgfCC2vVaRLuiilB7GJF7dsor9kLsFKGIWrWqzG451bYE42jDE+bt2TJB+6vSRGbCJAw1NBeILs55UL1m93FYKazTMwNWAu61fmcQcZxRXXrtagWs3e9CoZKEvYP+z96xu053+3v1erJKAQXGIVkj0qqoxe7ZOBE5POnPDLDxvCulfXf7U6EIzWTHW3Y+9Ds7IKi2ouqScisH8Y10V3WMZ8VS3oqD+az9egcFC8sFiAesNY+Md0yIVXlf8xWl63u6PM+nZ3PK6U8Urx5djc7kQABi5cysdFQv55Ut5Rs4HzOAT1SSvkCBZI9EoRgpCFgCHBN9BeoBNelWUa8eM4Pdg8HiffQrgNE3eLZcJ///wQcfXGI8VPfG6rp3wgGxEIQuGZMWi4FXhYgxPyrzOfrw0QIdHXg3c0DkpEjObBfByIAf0bVGKFsP1XhG/0f9mYV5Zw5FPq055gWnWti/GgpmOBBCO1UkZhGWbKCsEhB7/W/XFyeSAOnV7O9FvXrrc3V6a++eKycth3HVrrN8CrA8mHxaO8FOIEJSRMMIXYaeaErbIhyP/qDWvTCyCAk0JycKi4Comf4+NcUJnELbazvO9x1jcurAj95NQYqcvUa1q53xGMnn/AzVvcgJkew2AfvqPM2ip89CpONbd0sBx31vmXaV5zE7AXI/GIz6jiUBlZ+hz1WjdbT2gJbAy7YF5UnU6NFt1AfvPdErp/3dqQbWvoNDHuWW6QtsF8Y7R2GWwJ2fM8qlzdesynb3vj3OuZGTMnNuWl3KgUEJJEsY/bNIHJvIeV5sHLpTjhqHDhvCd6GicVTo21kkCACoME7Q2DhX6JYiccZXH8mmHVvqdD2s7nsnHJD4CDQN0RAGEMMHmiesrh5zxTv2HOEwjkzbRiHMEVdbhSFcvJ5XO9oEIwN+dCCZg6CUes3tGf2HQKAdtG1W6WOkrPE12zMperQoyLnkMshwjy5lvhmu1RNFV6FYByXmA8lmh8KtaBTGaZQzE2M4KtMcv18J05+im4HCZ+WVo0aEIEfD3ERlk+DX4qiqmgXhk+egmADBx4gLlF3EEoJj/glie1Rou1WWIlQoiO9LA0g42GtUUcgYUC74vo9uDALUhZauqsqK4gZttbRVf56d4Lnqz+z3SvSSU2z9kbMtXXAEJFX7NKPFPAuR1tfdUsD5+x7RT/3BYpAfI0JhnyjGcKUqXNZNZCmjH9jBsVwZWiOdWpnnWf7HI8Zu1KfRYZczYKzyfbvXVHJRes+Ms9LIRPpWOXeH7KkCtXOg7ooy3ytSsfONK2eupaCRl+ismBCMfhHxUT6pPUAeAzEVKImcETKKQ6YcfyXhPHLzOCyjyoU73/zIa98pB8RAcEB4cTxSQgbKKAqyEjIxiCOu52gDj4zxnnMQ7xiF7XuGou+IUqjtROeKRc/s/+ibZzxixqeE5vbMkDYprReSJsQ5BPiMM6GdoxarTTGrrtWLdo2+2XtWJxnPigJEP2fIEIHBiD+t/V8tAZnHLDuMGR2NcRPu/d3f/d0fn5asdCTHgvMPNW5zn2LN52iRtY17D43kPKJMMjJwZfFXoxG8xvh9qYYFbUV3Gimaq4jrau3H76OKV9YrSivDDx+4Sg/03NGZPdU+Pfu6UY6efhgHeXfGiSHc0tOuFgoYARdXwIaT8as4Yr3nroyt3b7Q0fS1PLTWOY98NLr9pOVy9Z4hx8o4/9Zv/da0YM1M/1b6Mcr/uHqGVuXd+ZpelP6ZFL/oy4kuci+ZGKe3cz7QjNhYq+IB7TjNqK0okcbpag7EzMnJZ+7oGyqVcvQaWhknpAWV/WYdyneW80Fv2LMBHElilyupamqFQgs4kaRur10p1rS7Bk+uf+ccEB8pmUaSEmqIqIjB5nlCW1fJZqMFOqLZjIyFmVE6ekdPIe3mTjyj/yNjfIZuVPJGRuei8PRVToqyl4oOEEK91svTaa9b5X708nCuOCCVqhszB2R2yrKx4ZxBRRj/veozJzkc2WHMaz+X67WXcOcZ1F/4whdeKtAJBxOQ+kEgRp6HUtUEc35WrG3RD/8OaVb+0X1tRRAIz2mp0xPB96h7jJmSifkQyPZdzu4ALlTphyd9nVW88n5/7DeIYPWgSYUmIHPOb7mrSXJntBgvVEhn5wCZ7mqcCzlGce5NPJeBiHplDsilXjLnlcTkUf7HSjbd9d35OSe8/LtzFxh9EmtHRSkq1JnZ2GR9bB2pHqRcMIr0LE8U+CHaD20/ab38j6uA0m4/eiwDz5iV6t99R/X63WIHka/gG6wBYLLD+8wZvVcFlqN/MwfkZB/0vntVQj1XmgwaHgfbOV4if3Iy2ma9omrZI/YeejOKK/lFf/7mb/7mdv5adc5e87p30gExqYwhNAIVTtBBKEdeo8SzEfK4m6dgYnDu0CVapTsqr+gdlHSPE99zcv77v//75fq24kIPWYHs8Ird07aRA7Xbf89lSIouGefcZpzmkRGeaQi96EavktPM0Kmcjj4aU98yMgxOHZAqT3yEDOGTmjvoSNtyVbZZouSJYLVvRKwo60yRCwFunDj3DDMoonUUglVCs/ve5aEAACAASURBVIiINUpQotRB1AnmHE0hOAlU3wjJYhR7ltCwv+fTwTlYoiTvejUsY2M/z9oVykdFWawqXkGHIWlyOVSFqqBkI/Cg0p/eNZxmUTBrN+T11WTgUV9GoIVqihwxxvHP//zP/6/bq/t69M4R4PAaEaRdWsydc20tolyia0KHR+2Ks+eZWf8BR1AgUT6tL+cb9ZKM3Xc1GtnLvXi24c+pc7ZNzgt4rTytFVugnX/7zz4k90XFUJl/7ud+7uUgXxEQ8nSnzaITvXHaeXZcO6r4Gb+3Y2AunGMXpXWB5RHZsdd8O2dDXp3ooGieMvZ0Lh0q/5Vdu+uMnXzbs+95Jx2QGCReo4VKuFjITs0m+CnUnhMyKnfreb3oBO8chaR3GvgIddYfC6lnSLWUqqCo4GK3rWdUSsiCgveQ07v6DwkizCHkbZuheqPzPMJo7YXzR4bS7rjkfs7udd1o3k4dkBnVK/o1OxG+WuRgRhU4cUCC8iCJHUIcOQLRH+PEIeAkoNVBCTkS8q04Eg5KIoghVkLMkgQh1xxE0SxrBZrNsLAXFRDgtOMke5+zGjLq7PvQlnqO2LOF4un7GFj2+IrSdKWy0qpv1prSvwy+UFiczDgkEq3OPJGZAAVyylw6vd6cWBciVZRopj+MDiZd9af9XZ9UdOlx8x+VG9PueXrAOHHEjAOQpD1bYGVkrL67Bzi8llGY6UmrfvudQQhguHrWh7kGOKCCzM5RmunlSn9bihlZwuATAYEczxKYr0Ze2gNcn029Mj4tKPfsCEyeox5tvDeH+giQtP+c0UNmigxwEhjo5oU8WFHo2mfP5vOug4VXOr91QFwv8q8oRqsbALfK71pH9CVdqphN6FR7t9cA4uxBe2vF+qnsode65p12QAgaBgv0laAhdKBojPFR2HUUohMec18obUJRnX5Rll6zmC2aoKBEVAaHb1QloaX+zPIdsrdeqUTyjP4bhzaJa1bNBa2C4UrI9FD+9sCwPM4jQbIytgNJoOx7bZSwPXNARhVkVtWz4v2jUrkQDuMChWtbjzoyWrurMemNQ3xve282kiJUzBllsEFw0MVauoK+ch446/Zj3Ife8NM//dMv1a/c7zoOCKdG5KSlY8wKAbyWgNx5L6SqNdzb+69yzlf96e0p9EgKENIPVEFh9SdkJtkBwOEkykUyb+itERlZOfWrPsXvq8Mzrxr9o35k4MS3MExFk/2BkovItQby1fM/2hzB1zQKdypgzSKy1Xl23SoKl581yh+svq8n/8ghACXjfFYO/Erkpef4zOjD1e/Zva5lYzw7AhP9bfMfRt9hD9IznBU6AQhGp6DQi1aiIAFMgCMoXTM6a/uOVUQr0713x9n1FWpiDwxmm4rwsAUysBP9BRiRz8BrdgWbiX0pX7LXzLHxQY/ezZM5+e5H3fNOOyAGhWAX1rZgLQ6LFQVHeL9Xem+EOBOYEFkGtufwRld1n1U0UCqOopYkxKGY8bo5N3HarIXnHbPDblyrAgRE0oKbPfsZ/Y9FKEGMZ47GIYnT+Pf6FkhAj3ISjgzjQFIzJzLGG7WHscJIatuKgjXLx5gJyBktZkRvq6DCsxKoowMlfXOvgs7IATkpfWiPcA4JZKh4pkeYByWSGWoEIQXOcYNM2WdKYNt31pwqG4wtwlOkxAGfng0AcI+Sh87ucZ+17nqRSuPSNoYvOpj3vmsNgv61r31tmU9xldozGxfyy55rKVVkDURbGUh7F73S/zP4ySzzaz7NH2MAiouSxCDQVk59Za4qBunKeKi8Z3RNi0qSqaKyauOLBLXtijPcqzplnK2P0wMNT7+9ahR6PsNQ7h0j+kqrzHV+/opTv+pLj2IGYJHUTL6Z396BmlcjLy0lWfSQTN09wG71favfs4P57KpXuW/VU9A5Gw6qlXvmgGEySVXRaNYhfYyWK4cnyzPy07yRUz1K0uyctHh+5FWuDjVsx30FSru+t/dVr7IWgXGcBf/N32rPAYjkWQL42JU/8RM/8XII44h25XqRPfYXGQYol1/C8WY7sa+MMxuYHbVzYOFqvd35+zvvgBgMi47RwnClXC0sRlEv2WeWHzAaWM+zQdCrHtEsWn8edcLsaf85GDb8ScuRktbpIwBQeczPbrh/Vu8ccsAAlsTWa4QdZ6K3LkaO6SjBr4IKEwTyh9qE61izqEjCs20bUbZGDsgux/tkPp91D0cbzfBda1/84hdfaEyrdhXtHT1/Vl7SHlYkAEiCAqAktMp7DCjKSSQKIvnJT37yRbkzztWaj+T0maO8+t74vXIQ4tWyt7O+tJQo+5fesEd7Sv7KQZFt/p7qbva6qMqz2+qU7tyfuyhiu2c2XaVB9Shmxpoxp+JQPnMof+9Vyl8GiV6juEBr8N7lQJ6u0Uokniyip9E+zbtIeFsgovd+ckm0yoGY7CROC93am9tVKV7P58CQ16JHs9K4rgWMsVM45kCbWevtNw4IGQpsFaFu85HIIfKZ01WpWGcM0Xj911gAGbAKyE/v8HdOsPXtmAjRXWDgW6RqvRcOSCwIk2hhUaiOrTcZOIQZ/dgNhUc1GQtLcunqhM3oCyO3l0fRW7y8U5EOeRSVyjgW1WojxHtO+89ohoCiZOxygW1oocQIneZzPxhKqlsYn5XD0I7V6kC/FYVjVDjAe0YGR1vXO/q0QoVXKOCMR9p75wytm30XmgnDk3CDNFr/xpEARwlkkM742b5Xwrrv7TlSvfVMEcprUtpULf6dpr/oP73o185znnmtb3SOyWoc9Wm1Rk/6LYJhzMzr3W11nk7lfRWl6jlXDcJZX3aihBS7pF4nBp+0Nkp7knhOfqBs0De78jf3eVY4JF9HFn/rW9/q5jvujMHJoZdXc6J6FDPOBzQYi8A49vbm1chLptnNDr3tjZ+9Su+bZ0b16Rxng/fEgWT86wcAV5TuSlsBYQx5+0qE1Zw5dE9+FvBm1ka0p1FxiRm1ufceNpJxjPwT13inCAKZVLXj3NfL/SJD5d1xDOjdHmXKNcA36wBANEs4dw0na3W6+pW5fNa975UDYoE7AfIHP/jBS6lPCx3/nBOSvT9GAP7hKE8gBj8bkf4tqkPNJsc9EnNRT9Aeeofq5ftDYOMiKy1McI5aPBvig6ryyP4bMxtGgpRcmIpjpN82MWSCws+NUrfJRBRCGeAwypmx8SpthaytkLRRXf4ZLWaUtL5ChQl11KaeIFnljvSE2Aw5H51JQ6lYU7MTq4VvVarKYW6VNyjvqECCQiXcy7CqNPuQUrUHOKO7zcFNIlltFbbd5zzjeutZtIBiqbS7aUZRLGCXTlDpq2vu6O/sLI7cj6slUWffNIpk9u4hs68cipdLke4aQ/qTS9aiodBVVeCr/Z7quQwnzID2XbOI72hudnVA+5zRIYuiTmifwC+6CPe+PZTtyjkv+b27TjpZwT4BJJJx3/zmN49LkId+Ir/l4PUK2ozGnp1Cd5g3Ml9VxCvAz6wEL0Se80GnoBexpTiGqJEz4GSWYzqjY584/VWZOLquzQu++rzZ/ahXgPXeQdiPfO/dz36vHBCDE/x1YS4K7Stf+cqL8cRrtEDC+MV35iCMjHib8qOPPnqhJcQ9s6pY3m0j8ex5pu5xsIwzAUbKozUeOEz61KsE1D77Gf33TQQABwFlY8ZtJZB994j6Nlq4VUExC7l69iqaMjNAZgZHLxdjRalYoYCr6EmvlOHooK6RAt45REx1DlzbWOeMTvcLO5tTjowqWZwge8A6FfJlKBmLSDS3x0QwOHTWPOEI/dZE+EYng7drg1EiNH+KQN8tJEfPM/bkiyTuapsVO6g+I65brbPd5/Wuv1oymNwCllRO5L1qjK6+d5TLle8j7yTkM5ZOD8XLiHyFDpLf3+bxXI3GzCir8d67oh8rgKg3P1cpiSOKGd0v8kvmoBJzQlq6jipowLWTlt+7E/3o7dndNZL7G9FvdgwHYgV4xr1AATkHkft3R27aCAjj3OofHYLl4d1AYkVNVocC5qiOsQMictjopBnl6zUOYRwVmzlZX/9X7nnvHBATx/hBiWAYKVfGoCJkVerJdCwKBtoKrbXQofy8c3Wo8QNzYlQsCAqK9ynSEknTUH/eP2cF7Ss3ITxRBBU5cAEh4jaSes/QgLY2uj5JSpIEyeDXH0rJphUlye0Z/Y/3BZVHfoXvZmz6FkIAiq6PrTcujKmedRjDUeo1f0PmP442XaZtja5ZITgzKsLsFN6eMzBLdB+dPp37Pbt/VOp4pKR6p7pXEvFyfzjoOOpxLgcHmOFpbUosFDK2Pwh1c06pm1Oom2gi59AYotW5hrMXqBZFzciAVrUVPSCQDjZUfUm0JDeFCSirt3w6uj1J6XJEqm0Vpas+5xnOx8qpr/R1Rcton3GVjjPrU+xlMty64vBY1z/60Y9e6BZoEgpLXMnFy4DAbvSjl8dz1TCsnMtQKaaxmmuRzl5lu9V9cR4RPXnSRhFqc4jmSi7h3fdQ9it5PvFeQCWaMnm5aiMK8RUHhLPL9tiJfjxinfn2Xgle88C+knSOJsreUj62kjPX5lmibjPy5QjSD6uck0rFqtWcVX8frX99QDWzPjjBQO3sdPlG9hRQj358i3ka1TE4ue69dEAMBMMIgmrTcxgYyKv6/CcD+PE94xEQAoeiM2QgNaNKDOHUcbzCudnNU1iVzexFMqLnI5S3V0FmFm5f5X1434p+1eOqz4wQfFFVpTKvdJfbXOXo37nWOSUMFs4MJeXskCx8rQnoJPrXW2zyW1CvoKs77YqxEe95lPNBWUaVJmuO8cawoRxPW2sAh8IVwUUPaimK5IU6+FXK52m/HnVfrgS0omnmPozm9GpeTMUBIacl+F5pbRS1+qwrNCjvmMl165csBAy2ib9XHbt4b1AUK5WvAC1AizYfRe5q76yx1RgGWEVXVqMfI4Ds6jrrMQzIE4wOe1kEXKUmIJUcR8658ehVQ4zvzkyByIukq8IBqYAb5uXP/uzPXiIuj2rG1JlZnNLcelEYOk7uCqeR7MvRsxw5pR85bmwQuZdBaQeuG0f2VFtMZzdX81HjsfPc99YBMQiMWcqMUpBA/iie9M6A/1+51gZCefiN3/iNl7wWKPvoUJ07xmQVTp+d5TGqnNVGBvRzxpWenWsS37iK1PQU6uido2pZuzSf13BAGJqiiNbEv/3bv71woltjXpSNY8KIeEsNgmg9jarrzPp6amzEMykijk/v3aKUyjMyZk6TWu8c5140j4MjCuSPAwmj0lbP6LizL896VgAI3qckqxyOVYtCIb3zKq4ahisHhJyu9nP0Hb0zi+LayOMaFWi4GvEa0X68H/AossX4bak+V6lfqG3WbzXywDjlJLQsBv08jcSIfotcK7gDvFs1+kIUoQcEXl1nbeEUhrJ+iabLK/H9nFRGN3vAelBVVJ5kb0x8S44WRy4Tal3kZ1XohZ5D5hgfjvaV6GZvfEU+9KdHMZ2dx0KHoMBxjoxRe0gipsknPvGJl0gPBzp04w9/+MMX+pnf7K28rndzNVfr5Rm/v9cOiAGkiKHD7+Mx9s9YIKfvYGA6S0I1LEIapY0ieERbccdntfBnDkHrDMyiF2hIFHnkPIy+cxWpaRXqrNzvqKzwrgPSc7QeMU/5mQwPAIGQujFhKPUa2qJICcT8LTQVryicoKvt9OmOQwhHqB/ut3yz1yj1OhqDfJhqvgZSxzikVJ3km9vVpNyd+XjEtTE/ou/O/ahEcmbRg6tFAGYV8nw/Y5ARe6XgQy8KG2PL+HPGk4iDgy8zRfkOit/o5G0GNQPQHyBYPntB365WowNAcBjpt1UxGA4m0KBFyMM+QRe3H3YbI9aYVgrSePYsR+HqOstUuDjslMHPEVFt8Z/+6Z9eIh4AB7LKcQnsMnZBLw+kXRuhF4O+zJ6jb0cH9fXG0jyhy90hI1c5r5kGbf7lCor6iDT2wKE8N1HlSm4huhqqmWiI55Cp1q7fPI9+NMacOHYQR4h8Bez1jhvYXWOPvv69d0AePYCPfr7azipF2bS5tO2j33v1+QxM3rpqWhLYIS+9HJCr73H/KqowKqXr3plD0FbNGp1TUMn7iO+cIX69hPJZaUVjSvm3bfc8hZkBccf8tM8Ih5ERT6hGKcjRu6x9Ie5q6elH9NkzUThVeDstd3uV9qEPvUozz+Q674ztyFmSf+EcAOMBRW4V5U5S705/nnGt+WEsyV9iPKwaECFOhO5dKyHe7xVHpne/PEYGaq9ajtwPzjT5edpa5NZzrEeGIuoIlBvq7JA0+Yw5EnK16tksciv3U76BnE9RqTbSdtXgFt1nAIqer9qsIuIVmSACQKdW+kBH6XPvQMaVHlx9n98jQkGHMbKh+r/wC7/wEnmIiHGmCZt7c2Bd9PIecoQq9CJHJfYVx0NEqT10ddVXjraIukgxp283IsLx8T3O1aC3RpG9rIMzM0KembzY7LT25kY0w76k89CU7X80QvuNc60f9ChnxX/ZOP6N4yYSzuk7idCvxu/u3987B8SEqD5F+OOA4i+3HicDAi2LQQFBGPG4bQIeMyEqgf1RCP5oUqPaks1sAapIxOjs1ZHuPaPlBM74g3curEAvCBbJxw42c/Bgy8O9652zJHLvGCUq+o2whNS0rVddRVIj1CULLQIBTShK1s6+aXXybnuSLGHp8KNeeH0Wcdk562almO6ao/wcvFxGEVTSGmWErpxTwvj3f//3Xw5benajZJwMDsG7ItSvVjTy3e2ha69R7aU6/rOynPIjjIezghgWWaa91qFu1e+aXccwYXij/K7yAiqy42oVMn01vl/+8pdfDCbrhQGmXOuJAdZ+e88Q9A7Gv/llaNJdiq70OOuMyNME9NXZLnS/8RN18QfKHLp+N0qcv5vjw3FDIe0dJNteS9bFmVjt+F2hPrEFFLdZ9cE7VTkUaRsZzFdzcUIu0XGqVCn6Qt9zMshOOrhyTlKMT9bpoYutW1Fezx0d8Luzh61PtpV94LgG0YR2z7JhOM76T8fL/askitPdns3mapPLOQiASLRxa9g8znJhdr7pXbv2vXFA2nKxkdzKiQiHo50cCB3jp61E5bow4hjPGg9/x/i/YyEQnn/xF3/x4ukTNBZzjys/elfmBOJhcqSgUxBvSWPC7wxZ/+ZaiMUopAmJc1CVnBrO3Xe/+90XZA6CZwPjthOyTp4lfJSx9Cz5C8KFNppIDk4uRAhKSAB4nhA5RAAqIcrDGJWALHyuOhJ6DsWhrCJnwT25pOtKSY9oCDMErlc/v1c+t5L3EfOzCvu3lboIYQ5PKxQrhsuspHP0Z8ZfRaH79re//XJGyF//9V+/7BEVPNDq7CmUAoZF5PlQyt/4xjd+7CS4l9Op+onrrZUoCCEixqH42Z/92ZdKc+bX+lYtRFMtpXfoIcRWUiOn5VmN0fTrv/7rL2f7tBXudvtwxdiId7WcfvNkTN5Czkc7Hozxz33uc91hsiYYwfaU61oH9F2NgqDmMGQq5zFUynbeUbRgd53uXD86DC5O5QYYkOG9AjBXozuQ6LZ4Re47ufm9733vxXiEDtN14YBcqUYHbfbdwMmVkwmJxvUfGd8rnTCaC/rbs0USo3DE6Fp6mR6ZlUG/us6yXIrqhqJOQCbldnecD9+RdTrbAVAs0iMazpk1plUgdmc9f3ztc0fgvXFAIlEXR1tVIMZVJHfNkLjRcEMVGLoMMIJSuJXxr/FeGU4MIZw7hjKv2GbTDwIPZ53hMkqwWk1zhGYjmRsSTln3HBBhPSFvRghBT3kzloTmhN6hPUrlEnb+MK4pBk4WAaqPvoVClOAkJwBaxrmI5hl4mwQZIxQaAQXyHE4SJ8M3C/ESOBAKyAWB/6UvfenlQDyh1KizD5HzXs80P8ZUfxi2BJjx12dImn+LREfj7t4s0FaJvaNExdlp5NB2DlnbrAWC0LxwPhhYFUTEc1b5H9npmZ01Mgvp5/5aD//+7//+UjUjTkGPMtCewTAYGdXGFI3BnHEwOZOQJwZvII+cWoiUNcG55SBySChF68z19kZcDxFyPe60sdA/a0gYnYPCUXQf1CyXBW6NCu+w5h/dOEgin3dxaa8ecOd7My0QIGEseucGPXpsKs9fJUDb25xY+6yltYmiyh3DHX+XGlkH2VzlBYxKsrbfetUwfOTYjUqGkxvyuxjGACcAU0/OrAqHrPreRgPb68kXidAQZ7lGeR9fGdfQjYpnzNosOT/uO6WC0escoVX0Y5Z4nvu+0qGruWjP2CHH2RbsgV3nw7syMwG4xW4AGLbnl6z69fHvb3sE3hsHJIRZTkoLB2RWKaM3PZFsLCzH+JVER2FwbGyqqDJD0NocDFDGFqVD6PH8eec4muGAcChsckILlQOiOmshmBilvH+GG868PrQbWiSDMaiePaSa4wEhYWxynBiAEHFKAArL0KccfKdn6rvv8rvr/Zcjp/pCdkCc2cCx4AxFIpdxEUn67d/+7ZdkYUYtR8Z1HCbjFwYmHr93B2LrOygFToXv/P73v//ivEDC5Y54tnkVASJoVYww1hzDcI4qHNreAWSz5O7e2Rp3bGNnu3DWRi2qesxoNY8qwZr7FGPKoRQ+p8DNN+c2OKaS6jg2vimcUnuB0cnZtBbxe+PMBU6jNQwYgHiLdNknoh0S7FByOB2qBuH5zmgL+iMCx+G5wl/vzYM1ae3/yq/8yss6rjqXlfVxamzkZ+e1XD3Es9K3R1wzcuLjXYxUBiIAAkrbyrW37mC1Y0Zucq45/atWPR3+iqG86sPV30dnK5FfgCzjQIfYT227IwF9VNkwv4teJM8AhXl9Xam+Za16Jv0/a5XculMqGN1Iz6+iH5XiKKsiLqt1MjvkN99rvAAKok+cCRF1h1dmG0NC/iqqFNeTzWwOICfdYq4BgvSLRvfQUZgb7DDXAlfbtupXe70xZ3NhY5Bh7Cf23IcfftjND9x9PqDKs+2fYPAoiMM+eN8qub43Dkh48OGAZL79ColrF1gkNTPcLWZKnxPAGBs19zCghUVx+duWjY9KRCZCkBBPuSeMcPfdWcoW+ohiRkj1Dl3M30BQMgwh5xBxoW9OFmdCJYvIs2BQUsSMUP0mZFC2JF5xHBidDFaCx5ih6hgzDgijlHFpQ3OeKA0OF/Se4e7ZHBICMxLQVqjyKFFxdhr5Kmy+Esi93ysVkOJQKQdXoqC1iac7ye4nfYx7wgER1TDOlIaIA167NW69WIeq/PgukSC12fGM5SmJaqChMED/5V/+5WXOGfTm74MPPnihAHJQCWxGvj0r4sPpYLiIMHFG2sTR9ps4OfJj0LdWing1Hhx3600kDyJ/V9Qjv/eqA5Krue0eNrn6/kf8vjp53NoByKAaAi6sq7bFIabVE54f8R3VZ0Kb/Vkltu6UvV7RS6t9e8R1I2pr5BraQ/ZTL8cy8sBOKxL1CnbsfONp6dvqOzgI5FmvPGt+xhUq2Kov1ejH1bmYFXnRxziMsK0ABfy0F+g1oCwgauc8FPKQzeC+KPiQo2JZx/f2XLVf2WnhENBPvaplLTPh5PnylzlT9lDbnqX/V+vqzt/fGwckNnIswIyMj0r1jQYyqDKeBb3n7a5KrPJyHXYj1NtLttYfXHpUJ6eAxsEyoz5wqFAUeO2cqaC6rATanYsjPyvyEfRFdMLYBKcdKs9hULvav9tENjyjkJLiNEA8OCQ2EbqY7zJeoin+n/HBIeGAUA6cDPkk6CWEktPpoWaMYuFnxg3kZXXo3qgU6OiQsF5VlzvGdCXkKQvfRPAQcC2nf3ZWwB39y8+IveO/KEi4zv5fzXZK1dqFJoqqoVhwuP0dZUkEDS0P/U4OiHXr/wMVFUVhmFAaccCSvWvuP//5z7+sHfPK8e7lZvW+lfNiz6qZjiLH+amUFbWORGk4z7/0S7+0XVFld9xP0c54T1aiKzrfbt8ecf3KAfFOqCWnFn2Vsdo7Vf5dckIq41iNfnjW1TyJSn9Or2mrBHoOuQVUYlwqQJJpvPk9u5X62j62BTt2v+HRDgj6MMBlJcOu0tBm3z0q097eswLxVmM7KwZA7os2ye+cVXIDvgFVqgdisjcAsuwLLIs4LDWvyXyoadvHnX5FlGZVbTAXrjl5fkXOrarmrebqrf3+3jggBB+UFj/TQshl3CqKME9MoE4MKigrtPaZVQoiemNBMvj+9V//9SW35KTs3F0LjmEMlSb45cVwzBh5DEkhTsJAkhtEWoIew07EJJJMGZVyRwgOgpkhyhGRJMhBzOdnoP6ge6HjiMygd0ViO8WVk5RX1TsoQYh8RuFm6PFpeb/VOK+SDY2PCBtEuHU+jBmEyBif8GlXfWt/DwqiuUaJo6w5jiIWePkiNPoi2iFkLmLEgRApCcfU9e7lYLqeooCUUTCSRxn8HC37SoSSIrbvOAPW10m1KUKf84EKyRGiWDknMWYidvrluxhI3mHNXk0ur47vVQckG12PNFyq37O6riJ3Obaio8AMNL1RNTT73lqrHOy36tdr/l5FxqOPVw31R33r6GwlDqXorYPS5ECOzt+66ljR86LvPbbB6puvUo5Wzx8dENu775GO0KhMe9uPFYi3+t7ZieTAW/s2ItSANBFzcp6OjwpoZAVdDaj0b+yeoLiJrIug52YfAXpzBKmlguU8krZgwU6/ovppS4ek/9CiAMvO/ckA0e7z28p/niV1AOCMbpxpndV5Xc3bW/j9vXFAYjAJF1V2GDO9xjDmMVN8cg0sFAYuKojFzxhmxLSNB21ToFGgA7nGhrEYGDVhjPP0UY383QazsPxdv0RRbNY4dM1vFjUjnOHLyIQOQ8s5GwxBXHuGPGHeO/PhLSyi1+zDiiPdO1l8lHxOcchTQQe7u61KBY/eR2CjseFSP8P5uPu734fncWwYVpxpcoMzK5dFaH7ngNOVs7waq2x0PdJwWfWj+ns18kw2ivhS9CKdo3UuOkoWktnvaqvkBeRvq+S4ETF1ZQAAIABJREFUvcZYZLQ3RxsZSgxHhtlsb6zy4VbfNDN6V/c+ekyrkYdVWfbVd8x+38ljvAqMjKh4QGA2T4AG7CT6lfORHdCWHoUlksszzyj02cnIUY6WcZAr8p30q70nTrYHXgHSsD8CIGLD7X53FFGK/Jf8zS1dvGfTXFkrr3nve+eAMNpV4ZGgKizHqGQsRGgfyixhSJlYnj8kR2jQhoWsQ29sGMqOkI18BAaga3DdvYNhaLFEKUXCxKKDrnMaOEGeH5sLkoUz30s0JqiDO8xZsZFEXdSflvDGu4YQ9HjpUVVK2Ud0JX0KlKFXoYkxxQDHzScEXO/9jBsUCGNzWrmrt5C9T2RKNSS0EY5bIPy+B+JpDIWsZ2UCR5tkZYi1lVJmp5mPFIcxRu+J07v13xgTQpyDnD/DUNUnuQynh4ftCgTIT1u6Vh9RWwhGY64vxpuy+OxnP3spuVp0gREIfRKtIpw1qJQxFB2RjHtXAne8T0jd3vR3DYUKANAr8bk7hr3rzTsaJIQLONE2ewWdsloOcuUsr/qcHZDR+TWrZzzz92ruHYOQQWqMQ872+vlow/HRY3NK7xzRRR/d39nzs7FHDnA6RDPJSXqSnBk5IJV8uNW3VfIoR8949DoalSZu+3P1IMbZGO3kMV6VS6NqZHndsm9y0nmO4Lb0qDZXbiRHWgcuRzlawC+DISf9aimvQfUSYQdoe1/YglgMcThk9buzQ96eQdZG7HqsjtV+eau/v3cOSAx0LBjGIepQGO851MUZYHQz7glPidWEpsVDkOZKPO6DvjGClMLlFNi4vF45DAx5To0IiwVkkTP6GEnej6qkskEs3Khg43r/FpWlXMtIlvBLUHuGyIgEp7bNEqIsfJsun6fAEWAcq9wwaoxIEaGriDsHDiXHGPWMt/b9+iukKdm/Wumhokha4dUiDbkfI0E3qzYUETVO22tW7cklfFcHueVKITuCCbWJMQ7JXzlXnH75I6gYJ83at17ti5kzN6rEc/LOfI/3j4oBxHW7KOxVRZ8P1LwaTbk6PpX7Z+eAtPebY7LVOh4d2raiMVb61LuGbgB+WKvk1ih6fvr8uO+U3snhpqMYZm+l5bUPdAOAARyAfvIge9WGou+rfLjKN+6srfZ59Aaw0Jq7u+0UGLiaezHqe6X8b773agnent5sjeYM7rUV0Nozt6oRkEyz9z3hCLUVLvOcnPYrOwiZ6uVdIkjsCoAUarrzzgCuWvW7M5Daoxfm31cHcN69ph/5vPfWAQluYMv9C++agUSoM8YZ6io52UjhVf/whz/8Xw5IKD+Lz30cHBGNbIihDlCeNpiDcuRGWKAcFl4ywcvBsIBEUuJkbX8XctT8TjBxQBi0HAiOkYWdm3d4/qxqRJQfDiRXDkblwDLOgHspkl3aj3dJJEY/OymRSliIIKFjrN5dQZAy8jEbs1HIeqX8My//NRODs0HAOLU2R5WhVgd4tQLHmsFD5VCuKvzke08T56GpQIBKhRwhcHMsv4Ti0j8AAAOoVwwi+uebUB852vabdcuZjEip/W4PzkptSk4UAVmt03jnVQckz3GrpGdKAqjge3fm7g6lU6UKMFoBPiJJ5JzqZ/rbFty4sr9UX+PAibhGhFdEopWrV+doNm5XuNtvreRyO7d0GxlBJotIApNGkcE78loqJXhHcwFIoWM4Tne3avK5916tijfqe3Xfuf8OGliv3HZ76GqWla3ebiMoxoWNFZHukbPpHd4dZ+6EI9RSlrLB3t5T7VeWCzMn8/S7s4PRAhWtw7YLfN29xu983jvvgFCqSskSeoGcMya++c1vvoT1g/IUgxbIYSz6CAXG4oXC+Tf0JHSooHfwcC121ZoYPCIlzqXwbgaPPxAVaJpoBYXHgEFR0RhDfuN4MFgk2jIMlKu10VzLAOKsOPEZQqPlMy/yxFfQE2FqgnqF5PYW1InxWK38sFrA1XdXENGcCGtcOXq9kp6jsLlE+dbRzP3PaMUjSyquxixQJAY0+t//Y+9eVm3brrqBn1fwDSyIRMSyBVEUtKwgQoggEpEoUQQJioL1FLyAphBITVBrCkIqVsSaTyA+gAUf4+O3vvxjOz390sacc6299t6zw+Gcs+YYffRru/zbjQVu1a64LxAOWf46ysDseyyQLIksgafm3kKOjL+bC37VJybB31giiVXjr85lTkyHM0Hhjjsda+UuI8st7jQnd8HT+lTG01G+0x93GAXyABrmy10A05bBjAtBGH2eR5fQKs/7/dZWLTa7PlIrBi0lFJob5YMwV4XYW93OunUKjPG1FJArPvmztdrVBrp1f+55r9IQQqxaWQSl3/iN33iJkwIIrBTzR9DJToKD2fycL5n5KLyv0WaZwVbfuTcQf9bvlQB471+hI6t5zPZi50a1+w2/0R865Txpo4Uk4wAeo/HOm0YuQyMlwmE5T6uAG7d4Mlbeqdab3bi49f/jP/7jS5foowQIM0utPsiJUW55dHCH03b9s5oIG9C43pMLk2BhtBiuYm5e4zy/dp8fvQISjZPgwA/e4VBAkNAYUyuNMi0ZrhwKygm3KcKVw2vDCUtM8QQh2jH3J1YO1gPvYmYOXywh+nVhMHNKQ6rDUlTEWcgaZGwUFmNl4ZDVSrA6NM44/b8L42ARhAl8fN0RE88j5hSnn/qpn/rhoewgoPHFp/R0LB/jYXPBzKkTm/FoBtnJeX1CkCpSsbN+rITkqsiuLmIVsu4NrLznsgddTQ0bBHzVuu4LFDznD9G+p3V8oh+lvNZxrhhXnhEfI60zZUKSh2TeGgMOZ3O/gnTm/XsVkMpIrxRy6yoCdZ5X+l+djSvuKPqg7LCyeQ8trDFEnT1ZjeOKm95rKSArn3w0hiBFCd4J7eZGqOEu81ouYlfu+AhiiD80D+j7Lvi8Q1NP47iiUNa+Hs2jxnGe6mGMzz9CERv77AbA570OiLfbj9VerIRt+z8qCFFg3HGeE0BgNDkW/JlLmbtAaK8JKfBAMtwo7+Ss+jYQg+U7LQrIaVwA4uq6PrNm6oMrom8kMYOSBcDoU/+UFgCphhYAnsl7Wk2ac1XBPN2lD/37R6+AYJSEfIwLw8K8IHqUBuneaKCVICYGIIHEfAI9a2P9m+uPdKMUE6Y8wjdFxvMUGf5+lByNv7CDyOIRNCMEwMVMq8zc370HEWaK9v9RDjIOLgLSlDrMvmX80KRanG009c0OEjcU2vM9Rbw6bgMdf/lbDvqpiusJQaoC0E5ZWQnIHXSomrtP47llDTrvEEwp39xJOm4qpwrVvgmJEtt0r/Khr5MATDBAtP/1X//1GFvSWY88szNVc61SJZegO6Z+PVm9bmUC9yogo9DXTcV7VTDK+t1TLTp9dOhH3VNzQm+58NTkDqc92Z2LtwzInY1jlbLWuce70H/37Td/8zePhesIZQQ4Frq3dqmrc7tiRa3v7QrAdu/2VcVWv69FY+qYV65PeI9iqYKHq0X2NZTd0ePjtKYnEO/0/movRg8NblDqQhHiZRGtgCjLs+KvSQDkm5KYUETi4v7jP/7jX/zWb/3WS0wFCy5rxCqWFX0GOnhOE9+LDgkOR1+q2/zVcWU9KEXmg7dp+CRQeYyPvLV/85SWnPyGb8TN7CQTnfbrvf3+0SsgIS7MVwgzwcLhQCBpnmMmHoTIcw6Lw2GTVbVE0AWkC8Am9BMmuYLoDyPkymTzBeFCoFg6KDcJ1nbhaK0UGHmrR/Ozi06gw1y9JwaFBm88tGToq/83dpeFyZ5QJnjd31w+TDn9dhSQRxy2TuAkQsEqdIuV5TTGXSadU/rAuEdR6BTTmyGHOytPJ3VutSa8dRC6c6pYIwEr5/wkNMZCx91v1ZzJ733vey8ujI9ou6Jhr6W8GvdKIIA0sU66gxhdFXSTbCKVdWfzp9gDA9QSudIerYB0A9FXAvBp7N3+d/106Ed933kA2FTQ6J6q71dd5V5DKFytASs29JebGbcLAg0aCpgiqO6yq+FLhDCW+quKiHMLZd3FN53Oxq0KyD2KZMZ0VaF+TRpT12kF7LBKo6XiOb/yla/88JVbXQpXe9Oh7eO7Jx56OgervQDsqu9D6B8bBYHgDiybJTNhXRaDSh46uf6aM0C3NsI76/fKhbZaV+p7p3HhE507EzD76rzJgCmoOFv3rmv6ac/e0++fhALynhb0rcZyqwJCmaEkeV+w+Il5nSrOXhG6XSCCLwaIEa2CpEdiskpBfBIWooAQOCUBGBUkhCIWrNm+xV1vt6djrQPEkFmYS14a0/Jpvj/7sz/7IoScGqEEogPh8XwV1DoFtlaV4et3CTX8pHeZrqwd5Iry40xxwWA1nFnbdoglIbfrIujccJVSK8J/Awi4Ua3aDA1k1aIwQ6yk5I6ZO32sasTUb1wJ8qzvPVoB6bhh5vtXfNPzziOChTF7ghlF79Z2TwD2VZeUE025ZQ4rC6u7Io5QkbXcIZZ8YBd60GloGjdCgiTXY9b/pMX2PppLsLEO6L6YRsCF4nD3xEHc4od+jyJZ1+JKEcLU5wKonHhdZ71Xz+yUIvcI4CGuKvEA+rmXHoxjuarse/9et+HdXqwqe1MwAIvmD/ytjTeJ31jzA9qyms0ayz9FneUkvCpCOmVhFu/JkiJOSQKfkVedxiV7JFd8/GPV9A8U5FJ/tX+8DT3AS8f2qdYDeyogG6qTGhsOE9ct2rZsWffWUZh9MoTSxWCFEX+ya1cVEAeYFUWqOEKBRkgW83Jy0doVFOvkqCesupRc26zhlcqrO3eXk7CAOIphQTRmzDbFhGZ1Tzq56ru+yB0z961BlfWMdBITnHKIdxTKWZa03XqtFBBm5b/4i794cXXctfH8eLbjHjcK3RRebl5iDQgDv/Zrv/YlS+WuRkwd3y3o7yOyzYzfHdNQ7tZwlaufUMbaQ4Bi4a2tk+a6I7QRftGQbnrt2udKiOl81zPdeKf0d6Ip3e/muVPlc4AFhR9SzGWQAkxI/emf/umXv0uUwDIyZuu6Oo76/CPie050ZDa+DrDRmVdXAbma/bHz7dUzO1DC3Se0spwmPfEj9mAcSyfWbnznZDE/rclpL6RSpyCQn9wFbvHxTMGvZDtU0gCYJnMoUKh6j5BzJNEhZ3ge4AaAI4NRQKwj7xX/oOmUF3/XABeKTeMVFBI0kMcKGeTWcYmZIVMkXiPrY0wUFHeYfHVr/ylfwD3YfK2Zu4aOAQ8/tfZUQH4Q/Ag9Iigh/FrMtg4wzViRGcyBSxRiA6W6UgX5dHC4+/zd3/3di1uYQydrza5dUUAoH7JFuJija9gp248xrNygOoGhM2H1qtl3le705APPSsC39O///u9/BM0/IbOdXPXdfNwdhesRCkjHZWwliF4RwGaxVTuGOlNATrVKMh5nl5XK/atn94T+j25H7rP7qygjaxTlZCzs2VEUjesWC8gjhPlRAelYvLKOq9TL1pF/OuSOi+fYOvThRNv8Pjszp/fujUO6Wg/BeB6tgHRRaeeSMs5KAOSSUVEGRS7CrEf+7o4BS7ppn3fre2/th6tuUHFRTlXs097vfj9Z5Uf+/ZqWj4xzZ2HEq+0nOSLtEfSgrtEt7lfev9cKc4sies/ef+h3uWABbdHN2u4BWT70nD7k958KyA+CyVU8lvoxLhmEOZouk2AC2VPghkZOYEwA0r0bmMwg+iHU0q4J/Y9QQHbKh/47QcsrBaTjz2v9/uAP/uBLytrVYO1VFpsT8YSqYD5jmlHzno2rrnfH/eSUZSn9dRSuRyggHZexHaPsKJSrjGE7i8RMUTvVKrF2K+XDb6f4hCogUXbMTfYTCjEkSVpsZyB+9mPxqt3du5Ja+JECR+r61LF1EcyVsmzeUHbumJR1CF5tu8KdV+ke5RfKGQvs7n1KOzehBF9e/Zbnf+VXfuWLb37zmz8SS0EYRjucAVbhGgPUuUNXxnLFAkPJIKBbc0oGhZnLlL/LmGSc9kis4r1KyCMUrW6CgdfIPrX7tvvuXlCeTwVTr+zl6tmxcvX4nGBpMacsW6lt82gF5JToYzb2R4zhU6pJcfUssNxzA45LVie5y9VvfOrPPxWQH+RnVkSJm5AUvHHFgFoIHBesmhaBHSPFUB/RIrzpj6sQpPOk3HQtIPwdZ0HxGXcH9Z0pIB13lZX7QeebdV1niBfBib/kLgZgtTeQUQI/1HfVOopZV7h4KwXkFNR4Qsk68Q8rM//O+jIKgl1f8B1qfhK8K0MmkMg25LvG71xiHrJfRZDruoPlvFxF9B/B7Gf3sJvKcyUkWRPKHLojQPaXfumXvuTu0wnKv0ID7QtAYuVOwAWBlZnAdk8tGHvsjifZAnoJiIBUEr7dBXvPLYh1OC5Onbvane/pvq36IbD/wz/8wwttQ6vskQQnzjDrG6GPxR5dVLTxlnYVBJp9o5OR57UCwCnULEZj3Jx7LPiZC8xbtZUQzvXKmfNvLjVicBLb8wh6UOd3NfuVdztW/tMafs4KiLWp9GKXMGe1joAxZ4NrXty3Tmv+Kf3+WSsgUG6MFxGD5mOOfARTSwHyDmmp2UgiPH/1q199mAIC7aPoYI6QW8rNyb2ro4CsqqjXA9xRBmYXq1NvYlUr4YrvurFCTPmGEhIIut6fWTW6F1NtF8reDkXsBOftYmPqWDpCzcwCgnlzw0CcdhlxfKsTY3AKQD8pMDt/9tUcWTEkAKgKdUfR2Qk3nbmOQbLuGPeVWUFE6yzOS3a8bruakeQRAsfsHnbc7nKHRquteQt6JogYn/VBM9C92jqWzu66eQ5to+wQpuMGl0QNzsYjsum532Lpcm/QenOVcZDPuf9m/fBvFu6kYn6EYJ61uFJ/ZLV+zi3XXGsi+YLED//yL//yw7TvqV1zZf0927HwdvqsQcPj89WN+TXcoCSiEE+ArlHSBHoDDd/C6lHnugKiuOuwLoq1dL64d7+GAsKqixe5u1daR4Y49ddVQHyLl4mgc+5LI7iAJpAX8HiACP4+xntUfm2/xZawWJo/eYwSNvJJZxCNVChTsgaNVfEb3/jGlyyfp3mufre/ErZotygggAbyDSuZkg8AshOvv3Ws7/G9z1oBge5hRirwCi5iAWHijlAO5RRYVFv8+QVUE3Kg8Ny2CMiUiN/7vd97+X/Eh3mOuV+wq7oeUCvxCIIKHTxM19/lxa7NpXaYBU9jiBgPX+AaiNghHp1g2Y4Ac6vgs7qQjyhGdetl2gWe1z5PPtIdP+T0d6sCIlgaYTJmCp/sGKvsOB2lbhUHYJwEUFms3IdV25n5VxYjZ59CHaLasZxhKFBpLm6z1gm2v8IMrlo/MqZOscw8+1oKSGctMoadiwChgGspoZmLT3WT6iQmuPU+vsZ7LNZocaws0HDudyzBzinLJ7pKIPra17724ooX4aYDyHTHvIpd675fn0NDvvvd776M052SOOBP/uRPXupI3dIecR7zXYHI+KF4AOOhbOCTUtaf0qjeMvb39E4nxTW3OjJGYhJDb2X/uycTWdbhajxO3nuEEtpRQNAWIBSFURIcZw/gI7YJrdEAD+gPgIgMxnLJM4R1AN8bLc7c6yjiYmXRb8+JzRhrOiXLIosZUIJymhIMamd13EGzXs41xYn8oh80hBKEPnbOwezcWgf8TiY88cbkxzE28T2d90eP5bNWQLKYhDsuHRAKwa47K0dcHjBzNSSkenMJHCIKh0uQSpYOpWdcLnUyHHyKDt9jpn+XwiWgxSNQBDUBuxBvLmEunoNpbKPF5VEKyMmX3hrNkP6T64f14DYAbZg1jGmWGvfRB7z2N7plrL7VCe7tBqD7xhUFBHEWXE8xJEixivEJJ7g7nyqcE8whfdDQCE4dZrILQO9UxN2l3kSc/+3f/u0FacI4CCKQQee3WvM63zmlTj0pzaezV/f93ponXYX2EQLfTKnqKI6Z7yyGpDJXAgCFxjmpbqeeuScV7mve6bFvew/drFkECSgEdlY182BV/Jmf+ZmXO8VKUs9n5x515/MaPuEQVy5G3HnwDrzm1vaoBAO3fv9TeO9kVTZHNJtbIaE6Avcj6EHWrxuLOK73I5TtjgLC5dH9U00cDw5YRW6i/GusrO4h2s/6IVYGbwMSk6uktidb+Xss4Cy2PFTcZ/Fif/qnf/oib6VljfUnnpeFQcNfKSxkMkBip52As8461O+QMXgckBHJUlyC8UsWvXvjuzrzeS/PPBWQL754OcAOJSsGrTwXE7GoweA5hFBihcj+93//94u/+qu/erkYDjRN3yXju+vS+TvCA8UW/Mta4h2EiBYN4YZiEdy4/ORCBNWk9XNTgJQQCGpmrEcpICdf+lWq2VMQ46laLcFvVRzwtS7HKR4m3+34xl4h+lcUEGcMKuIsEpYQUWvp7/4hYFHqnEGVk4OWnIRyc9sFoHfe78a87PbvpLh695RO8hQofMU69Ygimp14kEcIHDMFpJMuOvuxs4i6j9BY+4PJswbXxuUBk9/lwH+te3ulXxbCb33rW1PBnOAj4xcmL56Cy8ZYkLNjSeyM5xSY3Olj9oz9puCLLwFk3dMeIYDe8/1P4d0OH7DOkHLWtmTZ7IBc3fW5Yu2tfT5i/zteFmQbMk7qefl/5QZGl9CsiYxwfot1LwoLl0l0Kc+ZC28SbpQUnLFeWO4y2YlyEmWddwNQmAzXtTbs3H4poX/2Z3/2Aih3G17OG+b73//+C8ArW97n2J4KyBdfvKB+qsryoST4JSicma0eaqZUhyUV0wmWzGYyrajaCZViQvvzP//zF80WI4RWuQBM1P7uckHG+KsKICQU8/HlnsUFxt+Y9lyOpGD0d2buqgw9QgHpEMFV1edTBqoOA743zeaVC9tFqvXZcWu5EvTXCWi/Fy09WbJOJuKOknQro6v7dHJt6wTunvroWqd2qUHFeGAKBO6TT3knHuQRCsiK2Z/SUWf9dygdZo2JA0Ugkdw+a3YofSQz4D3B4Vfu7NVn5eIXmDyLi4BCU9qBRBQtgiD01N7V1okv6ozrlqxEnX6vPoPGAsmAFWNik24q7KvfvPI8cEU80FiQ7kofH/LZnVUx4+KO7cxxD6pxGice2pnXia7v+ujQ/NMYOgoIOos/cTd339BvFg8yTnWZCt91TslUo1sk16yAsABQXiLc3SkTXHbHYqeEfEADEFjZBO9TQtACLTVZTnPM7+Qy1phUQxc7zILDJRLfOjXzo/QBPciLXBYzR94Mn2N7KiBffPHCeF0MyCkToEZLF4MhK5bDQXHgR4y5hclBC6GCfBv5uDvQ/psygYlTVLyDwCaAmr/mH//xH78ELunLAUREpMFU1RO6zVVLo7j42z//8z+/aNiVgTxCAem4G6xqHpyI56lAUS4b6xPLzz3pNk8XF5PjDpa9PT3fQYa6laUJNM4Rf3Po5ardK9yfLFInhfCkwBj3vWPsCOEn5aHjcrSLdcn6Q/yhkhCoWcNYMC0oleKFp2bcXApXQcGduZ++sWL2HauSvk9r6xmBmpQujH1k6K+V0eg0787vp3gcVkVoJ5CI77jMbOjyrJ0U3M54TvV2Zn2gFSzSzht+wcVq5cLaGYNn8BL94m2zrI0fwhU2Y0+NKDyO58CpIG53zt3nWJCAcLe2rvCPtzl/5AEAZ1on0clpbB0XsFUfb6WA1O9Hwef2Xq0cnokVnit6daEMP+bOyzqODv37v//7izLgXLsn5LRZ43FC2BcHRsYTG5ZSC6e1fdTvgOsU2yVrsuSQ+7grc6kEDF2NR3nU2D50P5+9AsI9SupH2m3NADP6tCOWNFYpJCNkQJe4WfEnZrkQJCiTg4vyN3/zNy/KiIqdgswxEhfHu0yxCBKfa371DqQYEGZJ3+HqQlFxwaCNsrTos/oGdlD6EzrRqWK+ErRPCsiVwDhzgYaIeXl0mxVCPH2j447UqdtxJf/9aa9OYz650p0UwpMC4/v3KiAdpfnk0tCJIekIfwg/ZHhm3ajug1yPPNdBaMeA+7pnr6mAdM6rsXTvJKFs5d5zZT1OZ/ZRv3csUM43YVuRP4yfEKIuw8wF4+Ti1xn3VYvmbF0Jl2Ma+NW3Ib1AMIH2aXgHJVs/lK1ZavcP4Qqb8QEKCF72D++zR2/V8GsA3z0uhSvvgHEO+Bq6BX2vdXY6lvHTepzo5e79D6GAxLuEbMT9vFogASmUhdE1K+AYWYQSh9cBZSWTkOxAZrtYEAC+9pRCy8oCTGDJBjhIAuC7bx1jwVKD/gOl8SbyICsIeVJsC7eye2K5TmfkPf/+WSsg//mf//midfM1ZK7DlEYiTWlAGGX0kL61auYfcmM7AuNOqOVqQejfZSnZMcCTAnKKAalr11GmPE+ZoMAJPoN4CCpDcMxl1cLkagax076drAGduV1Fi++tKPu3f/u3X1AoV+0UJNcRuq64nc3Gcape7p2TItZJk3pSlAgEkkdgCrNGiOMaebVGyC5N8SNce1Zr07Fkmmfn3GY9nF8Cin8g1M5P1oO7FoDlHuHtdAe7v58KrQpARasAOJi98wMMMh/Za2TlGVtXoVuN8WRtnL0Xi3v2ydgox1cVmdq3c0HYQcehyish59YscN09mj03usu95RgkIxATAEWnjN7aVt4BY3+s/GJEuf3VzH6dVPansZ1o3e79e895h16P3w+AhN/VmFbPUSyAsuSS1LeJgpy4WzSbcgHEJYt973vfe4mVtJ8azxJnnaUJjackfmjrApBbwgexdWiQzKrm6u8s7dz4Ptf2WSsgmCwGhSkxk2FSs+J0qRDNZ9bloEVDrLhl1awLDhH0kLsN86zfoaIz4Rfx8d1UtcVw1CFgMTmlVuwS650w18lqAyF0mWeIwT/90z+9xM3sWrdOxqkuxCr4uaO4dF2lMg8EDxFjKl21jiCX9H/dmga3CC0Zn7PIrW/nxnZSQE5Kl2/dg7Z5nymdK+EuhuDkU32qVeI7O+uUb2NWhIJZW9UfiYB4igfZ3ZmT0n5iQqv7vKtCP/bZsdx5h7Lrb27GAAAgAElEQVTINRKTt28sIjJGJW2lu+eefMg0q+4h328K0qoBauyZxCDoMOVDRkECAcv1GISunyvrOfvu1XuCB9kX60wgQe/QTr7qKwHTPWDVgBoDzmTKgwLbH3SZq4r983dKmsxgGksDQXhEn6/Sq9NZ3f2+cpfr3rF7vi22CU+o2Zjw9VvaSTkUK8ByKlaATMA7gtKSdsqsdBpThw/t+ugCF7s+TgqQbI2S7xirGFhWcAqEmNjqEphkGlxAk4zH33iGANck+gAMiefgFpuMWIkj/Z//+Z+XYQIUeIxkbu67/Z7VVcM33ZdTzbXTPnR+d79Y0rmA4tVkSkoI+eoKONr51sf0zGetgGSjEAkxGAjEqgJ5UhY6MKoFE8ARcoFVY0sxJIwPaj/rUxpewmnS0GEU3iNk7LKbIFpdc/VKYHFp+auvhDDz2aG5hHSXyRx2rYOYn+az87PtoMq71LHj2M1LRg0EbhevcSL8hDLC2VWfZkGxTMVXGiIq0cFOYdLfTgExb3EqULqT4EAB5851tVlPZnOC062xMAECgAWrtkvBa57it1ZC8+6sdSyGxrQrPvdaCkjnHmS9dkKTfQFMsCr6by4qnifAEgLQqhqTQJkjXLAkv3WD6hOiIem7hkax4sh8JRMP5LQTMHpyadydP2tWff1PaxNXWOdPulBKcGpErAQ845MkgEDmPBNy//Iv//JF0CW0OeeUSHsDaSag4Rv2EJ+pCU2M76rF9jSn1e/OlLGNwJ3nX9MdDF3Aj6DPUaI72Q5X8+i4x6FX9hafpWQSoilAtZ3At906rwr9dvfmnvn7xindOWsHZQPYSslzX909Z3wEBuOiSjaxR9zirR0rDXnLeSWoi+Vwftz7ZMQCMrBq40sUebVEkmCBgs61/hd+4Rde3gcQ64PMh6ZTZE40pLueu+d8l0u9uyoW1d3lMglseGuXsEfM51F9PBWQH+TpJnjSmrns1Aq9WWiaO6ESwXDxYjqbaa+IvuwOGICLhfi4EA5cfBBZR5gZVUlljuSTzlzo4s3qPGQcVzLRzBSQrg/3WEk438ckMD/BjSc0GJOp+bdnhzaZxViAZu1UE+IkKHQYRZifMyA25zSvnQLCJxURvKp8GMOu+vdsba64wqwUkKuCx+ie1CFEzjQXRpnfTmu7i9/oWO1We+O7/Iv/4z/+YzlkqJx/VgyhEzO1s2S9lgJiQt2+d4hlFDxWWNYBxVJZCMRJ8KUmWI8WYnSN5RZA8xrVrsfNQnsJJNxhgSSrhu4SuJ0H6KNgVAKLbFCd1klEcQu9Gt9Bjyn1+EqUVwBUioKu9ovQBTCQdliyAK4rLEEEK0K++VNMATwpfEu4I2z521hgNzSwS9s7azg+IwkCFHwsFlefIxQDt+zZo5pzIqsSvjre7Y4r82wcO0vn+PwqC5bn6v5fma97cFXRnfXfsSivxrXjrfiKuCRxGM4fkEz8lTPw7W9/+0WJqMHgBHTuVCyVzi3Qw++//uu//gJ6ZN/064y729bV3pKfnCk0KAHd5DK0Sdpte0wBR59YO8TCUUrIcOjZjN6nTAK3xXvTXeuLnCc5EcDaPN111uUOGHLlXHxszz4VkC++ePFlRvAoHtARh3lWITOVMF1+cQgrQYVvKYXF4XXAuFphgJQPh1HmBlo6ZIDSwyStL/0SlDCSsc6Dg3U1beJogegGRY+VhHOoEQZBjSekvF6CXY0EAo8sYpjvqp1qQnQC+QgrBNvVfl0RkDPOGZKMyEBUVspHJ+tKp6aEMVB0rF03e9gsADnxTYj5STHIvDsBv3lW/xiQ5AzOeqcJGOS7Oyr2XcVuVrfGOAjou3PrzGOSO/fHjlC6U067SsJqnXYuld1UvLs+0BdKGkGt+qq79wTaVc586wtVFG/Ar/m1GvpJkAQSnVBDtI5whRYDQYA7zu7pvXp2gRGUq25Dv1kxY9XuvMfyDSUmeIde12QNKzdW94qy4F18hkUbz3J/WOfxHWMBbPE7R/9Yg+whK+sqltFeAgrQ+a776Gme1gUCzb2yU3fhCrBy+jZe+kd/9EfL7HSAL4DRlQQoK/64Ggvh11ly92bugrfUIrqSVn63Rh2atnp/V1dL1idKBgDDuXaOWeLGzHqn/ev+nvtOjnPfxxTi3X7ynPtFUdIP11N0hPKA9pwaOsoKKU7V+86zcg2UrFRR5wY6swKe+v7Ufn8qIF988XJAaMouxw6duXXz+TUSlGeo05U+XS6XouuzWtGzrvIwY6IujTlw07kqYMxM3+bMvxnStXOnoZidXH46bjkED9nLEm+TNU/xNYJKfEi7+wFBYVImKFsfjJ4AtopvMAYEiWJ5aoQ/mdFmRJQ1jaUG4nkVca6K2C1KV8YNRYImYywU8bFB9eS9JwhdXVfnBcGvCqOzwiVl5zJYx1CtNOZpXzCQVTMf2YZW7pd5r1Ok7jUVkJ07YSeJgHmcXBIpehQxZ+W0HuN6BnEU2NtVOE93we8UD64KBIAZMDT24Q4KkueiYhz25Kproz4BCSwRrM6ddkvCi4rAB9SwBxQLyhJA40MIKhRKCvNVej+uk71TG4tLWlf508e9lrUr3+WiB8zp1LdBn8TTdJLR4G14NlCDksFqsspExkLcSfdtbZxnAv0sfqlzTuszVy3geZdngjHg0bNmvlLfU4IpyBSwbka3q3N4jednqbi73hRAZZmvgADiigHOar1x/2SB5y7p/LxF7MlrrM0j+3wqII9czUVf/PMxzpqC7+pnbzHVUkAEJiKwzKFdZsKsicAwT7LcUD46xHk3J30S2hP8B7k/oe7dyuWJzzmtKYEeAsUVjrXCetyD8lkfZmLMere2SQXM/Axt6yqQCBVXGEoOVNQ+UEBubQie+SOIUFHBtvc08zJGsVAZ43//939/wdXjtLen72avIGnis64oW6kWH8a/O7ueFRRIOdUoLPzo+dbnjDqzXKsIgvYgOd1nc9ilO77H3cG3dnE83ZSap2QEvhMlhOsDQU7sDusd1M46jcX7xnWwV6ya3rNeV/YufTmrzhWhDap/hVmjlQAfLmT2MIHHV/rIOCghlBlncNW6bmHj+7UQrDuZ7D9RJnfxRKf784jfA9BYxy7vyHfRRq58XMQ6SuNsvIRjZ5E1ppvsgGcB8IbCc+W7vBQAYjvFGR2YpcRfrTU6716itdyFuCD9/M///PRxa83axrV5d1/cx0fUh6mDsM7ioyhBHT5P0aZY7KxZaB2FCkgHMMMnAUNXlNBHnOFb+1i5dneSeHBxdGesD/CCkoaWfec733kBFa1dsnzdOr5P5b2nAvKR7GRMglcEOwIvIfOWeIQPvSwnhKWOD8rObec9zpNwgvDKhoaxJLj0Q6/vx/59wkVXkVvNFTOMVcgzj8jstCuCeKu/eca/Ux6Cmp+Uym6FbooYJkqAgnQCUSj63/rWt14yuXQbIZsFSz8UdQoBZboKOhQDbi3+wagpHNDdW3yvqzsLxNG9s8/35NknoBFQBeebA9AiKcEpaQRLsRVXhatqUUuRSBZFAf984TtJPLr7cM9zNVukfQTeUMIjKGf/uLmxOlkTKdKvrsdqjL4PCGNlZlGowBEhz9pRMt0Prqa3fncGPlC2eUWwSgfNvrqWziTkWx87Fx7zxMsUyhTn4HxomSMXLl4aJwDg6vjyvHvJdcg/4ldzR7MGAMRf/uVfflmP3RpHsXZnCNoUN0rTx5DtKWfa2FlwZNVy31nQnWlWHJaQU0tyGPeFeyS6xipCQRbDdusZPX33Y/v9qYB8BDvWzcDzIaaCYRIGHyn8I3gubdcFBOG+6q99WqtOvMapD0IKFJDrXdDXK0kETv2PvxOyVrUtun2xGviHGfm9NsqpYHHIdAexm80DA4DoJ+j8UWdoF+T9mgpI15f7VJCyrhXUljsWpYHljBsURoweyQZ4i0Xhtc+UNeb6QImRjpYSgum/x1b3LKl7UxsCPR0Lsr3HOTzHtF6BBDITap1LQighftUAKp6j6Dq/wBHKh/dlm5NVilcASwU6H0uI77DYsp4Qmv0/2qg//09wpjhzK3LmKIl/+Id/+EOFAK0nWKMN0lrHckQh06cx+ZvvGT8Lt1S56LC4HuNl7WSthPD79gwoTYIR74uJYBnibssqFFde8yCoO/vmyA0w2eG4nr1mS1pkdI+bHbcp32TFsQc8JzpKFGsdAIG1WMC5faC42QPzvSWL5GvO+0P2/VRAFqsPAXAJoNezVLuP3LT4GofJj33fYv145PhWfUEsIaKEQMj+Pe5M+capsNhqLJ3Uwt01QXQQIIgvgn1Lq5aPKqjd6nN7GgNmACHDZG61DDAVY0CI7K2ZvE7jtC4YsYwgt7QEwUNZMWVo3dVG+eCmIcNKLa7HitaNM5l98xSz9JoKSKfKvDFfqTcjQJowAbFLql1IP4UaQgiNPdUsurI3mDxLixgSQgDFgbtCTf176g/dDkpJCEKfXltwOY1p9Xt1m4twlkxrq2QMt37rY39vx4+T2ZGbD6vRazZCOVcpNUvwO0Imt6yZO5JxeY5bqhgkzwvGn7WaIAa/QCf9jQLBwqN+EgUk1g+WTlZCQB2eIvA69aCke2URTTwa/uw5jTDv3ZoGNy7MNbFKTXjDPRDowAUVX2CdQXspSLJ5JnYlFhpCNwsZgR290YwFaOFOu5/GZyzuKIsC90NzNg/ftqYsgWQjv4vFWsWbjOspsYCEI4R+rqAsth0aUC2SwM+f+7mfe3Fdt1Y1KcfqfEn5S8lALyl11oyyJ+21NRN/Z8+e1o//W8GnAjI5TTRhfqfJnHIlq8ktxA/Toe1DGl28amJdxX4wazJ13ips3jLO+g5iL70exAMB5DcvSP0eJWSXLrEz3kcU0yLIQzyYmW8tjJXCXwjgjNgkYwfCfcWlbrUGCB6FCcFXCwCydLUh8pgcZqfdWstk911+4b//+7//cq8wlK5fd/pMLI24Jut6SuE8GwuBOUhe/b1rQdjN7xSz1Cn2uOt/5z7VVUBONWzyfcKOwFzJBpJjn2IgJgmTZT3ikvIoZorOUZ7FP9RG6CD0zArEjmvlvnJ3IehAUSGy7nOnEXTU/+Eq4/5CKlf3t9Of/ZAoAm0nEBHuxEPUVhVSljP3mCBGYKnZtOwFdzgCDt4k7aikGlUgi5sYYVLcDaUtSTLqN82TYCcZBl4T11CWLWvmd4IlYTJ7i8cAwYyBYui7gDl8cUyPyurERYoFmYLKalZdVtA+1mq0jzuS+Cvr7bvOG6UXHaqWghM/tucUYig6i/NrtSD/Y8Ys62A/ZhZB+2I/Cbf+m1A7a0kxTkAl8Foj9NF5cGetCaGWxYHFgEIhHtDvGvBEzBCB35nDVwj7nnOurY97ZF9qIcBaBLNab1OfxLfMTSbDFAlkFZEpzdkh6Bsf17EUkU21c0i/oq9xf6xKDUWR8mZMQA1nlTJjHtaAHGEOzhLaoI6PFNp4HCuhPaj3iZsngZ9cwkWQ0gfokgxFwPcsWcpsH2SKo1z5PoCVTOL+UoxO9UKcaWfAPrk/7ow7a9zGxNr+bF9egacCMjkRLhBmKJDN5VkRjfFV2rILgjh3m4NOcOfDChXA2GubZb4iiGGuAsdW9TNO3xfMRqvXxxWlwQVDeIyzKkqIq0BNiOktGXAIGBSa0yXfzSs5wm9xzZnNq1szpY6pO49HpLucBUV209VmzLsAWsIGYeWqojDu0SyLkTuGeRpvp9mfr3/96y9JFarQw2QPcesEOhPgKR9B5ep3OxmuduN0bqWdnPWd97qB4qvv7NynUsgLw921WZri2fMEcVnMKByESGeNgCCQkvUI3eF6gbHLcnSPm9MpPfgsFiJ3nZBhDOZPiGZBMTZuWJTyTgapVFOuZ/GqG2hdw1lAcwAjQhclnCBYkxKIs0GH1ZoK0gxVR1P9baTzBEOCKhQZnQKYEWIDaLgv5hBUORmTqtLjff3gW/6eVmONVoVO6/rsMiyOVc+5oLonLAnS3lO08MyaxW10YzzxY+sIpbemnexU5gns414oRW/Hp9/5WoE7u6K9vgUoEdcBDffP2HJ3Cf0EXSAQQVxDI511CojG9cl6eY4lw+/otPOD91DWKOBSq3vPWWNxAPpYdwoimSJKvX13z93BFAlEyxKErV97LUCf9YYQ7b8J+PbW+XEGfS8po1mrjP8nfuInvqSABOQh2Ps+5cI7YqjsuXvj/8WN2Espt6055abG1unHXaV4UtrFB7kzlClKku9SsM3D3lCQAKUdMMKapfp6lYs69B0dIcuh0+gwpcoYKSYBbDq87nN65qmATHbbRUi6NCgYH8rXapAfPp0YPeGgVtCFGLjsY5VrFwmRmTGm0zh9A1IruIpy1VUaMDJjRNB2BNt8EC+KTUcoRCCgVhCDRxXlwVwISh3B2bwgddDA2bwQIf6qkJ6dtcI8IB3MrFeyr2AemALkpbNe9hdDwGgpoRjv2CAw0MRdimPvxCIBNVoh2RH0oN9XMuFYV/0THleZcAj9BCfBpbu1pcBQTrkojuM0PmvH7WAVD9LZm3tiQEYha3UH34MCYmydTC7Wg/DJHS9r7nwS8vl7+xuBJsGy92S4ORWYnAXfE2TRGQg6BcQZohChjQQlQisB9xSnQmAjPFUBPPt3SxD4CAD4PkUCKOOM17nUujDmwWLCAhDrh/tG0Ex8HT5kD9ybKKPmPqZwTdxA7kP2u2bdwgcIpgQ2CnxtEfaMnXIii1HojrtI0DIOiLe6RdYufYzz9V6t2F2zC0XRsAcJvPf8WPtkx49jHXFOWYa6cYMnPjn+Xs8o2oZXoN2h2fjiSvlx7/Ei6/qVr3zlRz5tfxVotHYUCoI0KwWlkQWBAO4c2DNp+K2/39Ftv4s3kGrcvrPGsBb4Pe6k7qq+/Ru/iFuj88bSYh8ChFo/Y+H6xXKDJzs3+gUAeY5bo/tFqHeGuKRB+6WMpuikAKF3zSfuaVEyrZP1Su2inIN6NtT/crbCx9GagAmsH/pKIhIKCADE/ChlzoJ7EVc2Ch6ljiy3asncGCDF3K11BVO5RXJRnvHc9GvNKYkUFncacGBe1u61kgdcPcvv6fmnAjLZDQSVFkxrdYAcYMzYIYYeSD3qAriI3F2gG0zs3nG5aL/MlP6bnzkhi1aPWSMM+oA60PwdaqZvyKmAyepLugpYdjmZqPV1soDUDBYsOYTCkSlDowgWCFnNMILhYehQDsS9U0Qqy8kcah2sCUE46WOTPQahw5gIlaeLicgTMru+nMZAgMLMuYZBQ6C3EXKvzktfhHpouz1MX0lX/IjsJFkvZ2PMMmN9nLn4pWI8pwxBSYXKVE7ISEYVc7eOxgwp6rrQJBOO+UN1mLxrJpyM0djsKWW1c15Oa+uOENpOSh0mzv2EIGquxuOsm6dz1lFuZ0j4iVhD8zBsa3lq97p57SwgoxC3G0tHAdm9j+ZB9dBFWYe4K6EpGP9J4B/7JcigY4Q5DV2DzBOoAryM844rh7NICKb0a1FECUsAhc5YRhrrzOauoHn2tptBayxqZy6EPbQjvu2pw2IOQAJz0AibxpICc84rpZo7jYaXWGe0jKAXv3j/T3hH21LvCIjFjcR6VItXBF0ADXedoNnJ6hV33sSj1CKJUbLtN/dJSgHBkeWecKjPxGfhZZU3JcUwgRWgxi3F/Aiv5p2idfpwz8fg+8qP/W7d0BiADwHVullrgIy1cA6doVjw0EC8Gk9GW50ZVgTni7sZcMX9reBfPafjvlofAKD9wTO1nbJqXuZMAJ7FMTgfLAbOHpcp4B3FwFnB68kWrAr2nGLAFU7dMsJwkHn3KGv6kz/5ky8uUhQBfIPsgrY5i3g5WmFNfcN+Wit7QJHFnz1DOcBDnEffoXhShFiNIiOIa3EmWSncX8qGeVpPshJlnBUAAGV85uE7PCiAjnHDpXA6I7HqdN1ER1pijSK32d9uy/7aJ0BXCp0aK4s5d0p8SjvRTncIYEkpsl74A4DT2Xy2H12BpwIyORWQKUwPoeH7yJ+WYOP/mXsxJAeNggJFEKQOJfAMQkQhgcIhhogKRoh4JPMOQYkpHhFHZFw8BK3GmiQjQxhQhplAV+hWTNmzg33rJX4vl6T6eRJ2ISxXfDnfyzye4/i4VgCjxmR3dR/M6Gp1Z+/cq4CcAsi7ldZX1bWv7BQhnSCINgJj0DfCLmTT//uHYLPLdz9anZLtBihT0dBRASEwoLsUBJlqKLtBGCnyBAfK50m5Ht3WIKyUc5YU7bTe43pVlLy6bFS3p/jJz1zmCPCJf4gfPUGmJjeI2xYh0ZyhrRDhGh9FYCLQops1gLeeP0q9d4BExhRLkDkFza97QIDCowia+oY0E5adA0ixFpcqik6UkqxR0vK6XxrBzHsQZ0Jr+pitefgxqz0XF8oGoAYARNDFG4BrBEgIvLtrLAR1Zwq/dg6dB3zaebGuGuE4bkDVvbPubU0CU92t6voAOlT6vqXVOE93KK4/lEpj9m/749vOgn3VEhxuLYFiwEICck0MUe8YOcT79odyoT8oPWU/+5LxW0fjAhwGSLLX3nGmnDkKhb1IankKkLE7T/7b3XTG8k3jcu7tgbPu3+bmGf+mBOpXwV4KrG9daUARd9j+dhslnSdJwEnjqqAG+Y8MRtmyzmSQVSYs86H4o1fkO0ocF7Fn4Pl6N54KyGRtXEjoj38QLsQa6ovIQA0QYiY65lQIO1SC5g0NcVChD9AhBxeBg9KwbmAAFAMWAUwWEUBYmGiZUl24oHar2hZJ1yiLEMVl1a5mjuhe2Nd+LgHtLnvyoiNcBAtKF2ZCcWMBsB/QLwTS5V8xkNce87P/T2sFnDtWI/fZ3Yz1rtYEABZcdc2sCPQtK3YCFboKyC5V8JVxxTefEkJ4IBRym3BH0SfCKka8soRV5Nt3a+anKtzt6p8QigA9BGKxKVBtyHhHeBldv6wLuhm6SjAinO5Sp2a9qnuTv0Gb8YJqmdIfXmG9ZgqItYvlhstOrCbVEoN3sHoQsKtlJcJnip8FnKq+89UF0DwpKhQucRBcqPCtoOgUqL/+679+saJoUVrxLDSXYG/PBTgD1LScK/eHEodXrlwrCZmEZa3WRko9lHpmKj9mRRH3wzJK2BOflJop5gD5ZtXAl/FkfDUF9mRvY3GiyEDp9UFoBSByuYZ267+20Q26upNVxfIeBcT3EjdkfSmWFDHrTx5whgj2+B9eaAz2gIzgfnG5EvdoL2eukDW9r3tijoBS87Y/Sf7gv33P+RQ/Fbcssk5NKmCs3PIooJK1ODfW3p2zHyw9xuwMAGP14wzr016xRNlnqYDtRwBZ3iIsZObhDp8AhCu0avZs7qwxGLd5UGLdU2fEPrBGWZ+aNWz1XfSde6o+3G/WJ/FxXQvqvfP5GN9/KiCTXWO6dPihTAgwUyLUjQDCt5AyQWt2+RxWygnFADJB20+GHkwAQUSoMAwmR8xMsBkG4KAiHrR+zJvWHx/WpGMch5dUeSd/8iv5/t/TwYXE8Cn1b2ZfQgrm6hJbX+uJ+SHE/ttziCrGyRzccft5T/O9dSyYAgZsHaCmu+DnW78xvoeRMf1jGEmTSuiIyXp8HuMhSGLy7oVxxo+XGR+aSaBi4k819QS9YsT+7v4xaUM4EfPs+SyPvHtHICVwECicCUykZuuZrQWBCUMnlFA8fIMwSGA5uQdeWdtupqpVn+9NAcFkIdfOHjrGldQdJcRQBtA16N8KkRxpHCHAmtsP7i0EAi1uSyuBxLmMPzsBnqX6JLzU7D++4VwS+NH56j7UjQOpe1urmqNN+uX6M+4fC1LSSI9BrpW+EwiNaRRkqgBM2aH0aDWguwrGYxa2WJy47OBNFBsuOcm8VBUDvGxWRA+4ln2qim1qV7iHae6jvSKcxlpins5Q3L9mymb4Ma8CvDjCrnEnGxK6xEqD1vi2+0tAl8HJuonhoyxRfACBBEzCIi8Ge+AMEzLHNa5uaFXJ8t81iUDO7hV6cHo2lhH3xzram5pV6vT+e/k97sDmQHkJoENAp0y5rwDHt265m6xH3BrxUgpQYkdrLNUuxse40SznC/9wTln2KGT42rOtV+CpgEzWBpKo8W+9UvX3UQdtlXqX0sJv1mU9pfQMagbVELvgshHkMR0MYJaNozP+bjwGQRBzciGvVk/ujOM9PoOJMv8ThjDKMe4Cs7snW1DmHL95bmq+SSEmuHUa1NQYnDFMmXDXUdqCNMdnPd+qbiP1+zXlIkJMGaEIyGxCAEidkbgzEjz4CxPUCGxM13xnKfrejWDCEpY88unXuYbGEXyTqSbuCZSJXVHLFAnDPMYkAHyVWTuv+BPv9oDAHkGvs1fjM9VvfvZ+tRrs+n+EBYTgR3hM/AAmbm+AAPaWIrDLHjgiy9X3vwrt5tFBHwEV3CW4wZwsU7OEA1mT0Uq1s77UNa7uTRX8qQJs/Tv6AEwSf6fFNSt9EqgJQxpLAwFptOr43XMagRvyP7ruZl7ONneten9jcXIuxboAxJLq2Zln9ZByeTY+f7P3rAYJdkaHkmq0Wnhi1QA2xLpEAUGzKDk1+9hM2fyQ/Dg1Msy3xtOMSrIzSokR7wlcAbiYn1TVnVik2X11diip1hTgYm+4TJ3i/7q0xf6ht+L2HkXj6retEfc1SR7wrFVzrndpr2PBIbOMFqruXGfP1TMaiyUrk3tFvkojb50qoKMb7gGXRnzVvbhVxrpnTh/bu08FZLJjTG4I9odSQKr5vQ4PykWAi1XFOFctjBMxROAJeoRIDIrr2JgtBKJNOD25G3TiMawd5SPoHutQ0i1mvOaIuDL/n775iEtFQEDQKZQnAeWW72HUGOUqUxRLGYFjFei4+iZEFiIJ7SMM64drA5STRQEKx1+3439M6aAQOhsQf1YUZ+pUTO6UjnhWNC155KF3TO3iKig+XAS4oVinVIUlsBI8CEtqOXC5oKxhAs4bBkRgYQHhV+xcQc0wd+86zxizPfD/yV0vsQL3nATVjkM7OlMAACAASURBVGuMQVIWCQ0zV5FTes2r56SbKnfX7y4IslvocKWAWA9KBEXnJDR51t6kIBq02Z2n+Lnbzpjfrf3MApXA2/ieO8POOatnzo59PxV3zFqxQLjjgJdTG2NxYv1AF0blpxsHUueTMUOsofXOtBa3WGNF+wj8LDXWEg1M3Q5rYi3QK82dh+SnLgn6KhEAC6gzpUH00QC0nuKQ5CQUG1YQyinLcoJpvZNzUNcjwJW9o5Skf3Nxj91n3we0UNorvYsVxzoSPAly9jDxIywso9uws+afZPqauTJ9KH483leB+4mxqGAC5RltRotr6tZZQP3pbNbfnRu0jjsS5ZFC36Hz3W/YIzRToPujFZBu9siMdazxVOcguJyXCYGe1WRWB6Q75/qcu8C6xhJWLZAJShfrQbG377vMV2gG3i+uiKxjvGgevvhs+xV4KiCT9XHYEWwCY7f65iMPWjXt1gtaBdiTsBFCjoBh6LR4/qLf//73X1wBXHjKiMuM6UOy/ZtgSqDjqwlpIUhANwV1qoaMWSNWlBnmbCj12HyPkEm5iMm1mo4rStdBN+9d2+prTrCyDlxEHrW3tQAixQ4zQtCsH2bN5IzBImQnwW6cawIgEV9CNgFREChUETPiJ2xvV4yJ8sC1yN7GpGw9jAMxRzQJDBAqPrhjwSZ7VVNxzvaiupzk96DxTNeUB0gixYBw5WxQ7qFEfLUpHDFxEzacbVlunDNCF5SUgmJtKTKQZIjwmEc+34ybImEs6SoJd6M7lXuOse/q4JxM71fPZjdOY9XvaykgmK61cFatB4WA4IiJds8soYzAicYkwxCXGILraGWrgcfmmtg2AjlFJgUJKTAU1UcJSNUylzWuCpm51+xUNW5jt9eQU2cy7huUV6BP3E3ybixz6EKKfsaC4B4SWpNdDv3gp57md31SYMaU08bpd/tYz7Mzn+rXUXb0V61pVQHRD1qBvhtjfWc1f3PNePy3f5LWtBaSzH0ksKU5X/hRYk1mCsiH4sejklytMzVJAOWMxVbWrbGdsiat1jQWFvtB8aBUiqHo1jk50SXnynj1d3LfdabxEHznBFb57syKcBqP350DvGGs10GGwD8oYs4Ji43G+ocXaMCoW6wjNQseEEAWLLQKnQbQ1TTCqzm4K54Hmlkn71P8V8HqnbX4XJ55KiDvbKdHBC7Di29uXHhmSkqdSnxSoWyYeSrECgoLaoUZYk6UkOTURpgIoRgXJoWYEHoT2+JvGBMGgzD6fwzbuCBmLh//bUGoXF9cyFQ4j192GB5FhxC6u6iEGkIp/1EuBpC+qy0FjirKTagStE7o3qEbp28l7z+hwBozu0dgkxWNwMyP/JYqqHFTUfQplVgxY0QageNriilgfvZ5tkaII+TTmOwZAcZ/U1ooJ5is/fZ3Yx8VEMzHPkaocQ6sGbc+qHfayGgjaI8Zl7gSOIOsGZhffP29D301H6icM0NpwIj1UfcuQkryyFMSrAGLEDePjCX7TnAYFbQxtWaKexIs7FvavcGl4/npukmtzt1OYT+BEulzZgFxJ71PyDFGKB6h398pAKs4n9k40Sb0wz98oCnj+kHDCDD2lLtULAP6CL2qSmHH9eF0P8ffxzgcwo7zVcGISlu7CojvzOqZ6BcgQYkPyu9Z1hDnlaWhZuHJeM1d/JK4migo41woiVqyIuV3SptWa5uYByEthRormo9GoC9j3SAKPyBAnaKZhRAdQduAUoCQUZFPWt6AVKNrsTGJ8yLoZayvEUtx9Yzk+dHNuYIRocPWhfKMF477eM/5jfWFxd4Zsr5jeuJb5/Wa752s5adv1wKbeZZ3hmBw7ooBTAFj5JK4EwNLblFARoAN/5M4yN6TSyggO7dp8ho6aXz4r6RFXHc7BVBPa/E5/P5UQN7ZLq/cr4IQxv/zhKReQW5dbFktCPfQryst40iAJWE+CD1mEn/wuB7F7ImAE2xP6EtF564Kg4gh5ci3Vi1F/X71V3/1smtWRVOZXLlJRPmoPsLdQNZxjCxJYgagMoiiRjiCKltXQjrhCfJCSCBUX12j3V6PLggEhhRJGxXgUQGJoE3JoDgi0vZBwClBxVpROFgoEtdBQfJ78s/7jdJKSfEuQZZiaz0V07S33Dr8P992CpF3+aJbE65qlK+Z0D4K62F8YhuSfcjaPHI9IxTuXCdPd28Xv3GPAuK79oGwy82NxRIThcZDCVmsupYQgjYrBmHBvusDY2YJwcxHa4Fvs1oJWE98j7P2SMQ36xpAg7Jgfu5WLBF5xhqkAnMKsHXQTGePIAJ0MUfuSlxmCUaUYe6AhH1uj84nsCaFPvnJE7TcaRZDZ5rgScChaAvYt67olXVKfRwWlgA+yUJE0Ug9AvOEErP4um/uLcVvBHMyPgo4yyghSj/4DTeyqswAq8wBzYzQ594kCNc6Cpz3jbG4q7WVscldxR+AQHHHdb7cee6m76FVsGBURCv9QxOBQUm4AcQTtwMkClp/dT6hvfYafyYQx0Xx1JczFssuqxhPBCmJKZ2xSDoDBGbggsbjwd571lnnOeHuUrDQXbzUHeZWZ055ro7F+R+LYp7GOv7+aLfXcXwAiKSEzm/J9jWWPJgpQ+N48SX3E62yxix6rPZdWnl1fT61558KyBvtKEbjoCImCPeKoa0sG1WIGlM+zqZwxfRLwOBvTAG56uqAeWBQXIQg40HroXDmyFeZQEdB0TBmQibfypn71jgXhBhRg8hCzUdhYbd95pV0lNAo6GsNeKzvYjBcyjB+RKQT6BdfddYD7hcV9ag+wnEJunrUWAoI5UnNGfcQa4EZERqkOsS0CQi3rNFuTJhezVBTU32Owu543moV55pHXuY4bl/WNxYxwlIscPaX0jlT2hLQax0IYtUNheJM8eBWgMk4bxQygkA9f+Y7ZkCq9SfG+IBbFJDElhDox7t+yl53OiOPVkCMFQqIYUbhBQo4c4TIexgp102xAvbN3Yj7yOjaworKEsqqFrCgpqQ9rcnz99dbAWeDYgGgqlYQAMAs5evrjeRtex55bI0FqhajbozS1dGH1qMX1j0JMU7Z3XwH/WONoeBJecsCF9BDX8CEuFpTfPFGAGe8HPSRIqCsYCxsUvZym3QvuViyOKMPteH1QKFkNLs65zz/WlYwyjhLJOBzdPOyLjwLrDfeYj2s2y5BC0s9Gg84SGphVvtOUpdb1+ZTe++pgDR2FAMl2LiMLhfi4FK6uNAlTJwLDCEIw0YkILWE8rgeECQJXd7x39CIUQCfIYOGN6ZvPAWzntJ1NqZ88yNJAcl0T9DkZgBB+RCtpqMUy8LcTyDi/gGdXbUgiRSynQAWZXG0Tuk3PsLZ00esAcYXP1yEzjzi3nZVcTztx5ilyPOVMcT9yd9XwZbuAMaXrDDWkzsUhFiAeFBSShTEjRndOkGKnZsxUQKEjUUDscdA3EN9O2sQOUJCkFxoMcSX69VoZRvTvybzj7Uc/dRHRYhABkWkdMogw43QWnEvcrbca0q43zEiDIpCC/mF9kbBqX7wp72ov+8Uoq4FpLrFUTowUu6DMrigc1zx7Ie9ohBS3DuCzziPpFS2Tph+ihKOVl7nhxKSrHGpNO3vz/Z+VoBCL/AdMFFduN7PCB83ktEVutYnqUkSal2Qx339//dknVkcrDVLXTdmMQkhgB/iNtFUMRQsNeguAMBdhNSj0egXzwUyDD4J+HLn0Rr7zSIm/oLwzqrDyoeWsc6kJTMjYfze1s08d/U78dZAq9F1805BSu6MFDdWjA54ixeRIbjG4R+svOiWtb6FVl6dy6fy/FMBaewkgsM/1gWlKVM44svs4vEbdCARCIdYo2jkgFMICEsJ6MNsBTyNCsiqUnIVkPS9ihPJVG4tQkgQUZuBsATpgHCZD3MuYsMnGSEjMEKb5f4nsEg7h7gJJoZ6jg3xZiFA+Aik5olwc8mwFpBPQiUEwtoy0Vs7/w+JgmAjStDfuCzohyJHyPTtGXFORiXjqWuob7nrEZsxmDNjnwVW13lVC8cMlY6QxeXE+iXOJEyFAoEJcFXhvsBSE3O9ec3qXFB6KSBQfcwFc6JUOWt1jYzTOvEft19+S0YOf7fP4z6MFrmxEGZVMsYUlN1MQY2r1nrE/kFlCdzmxcLUKTyn85liVZWM0e97dN9yHn2bcO1upFAYVxRMCLOm/FA+PON8+Zt/c4NBB+xhGF9rwuWhRygglcGiW+YD8TQ2dwldoogRPswvhcEoU2jdVQbrG3EdXBWm262DvXWGKXtc7eKuRGhAI6JgpnApd8Sk0bS3/hmBBM+iR5RJyC2rmGcIEJSxU8yL9wXBUqbxgIzxVpebq+fgQz0fJfdjrTPVXbfRSpeCjs4Ilzcgxq2ZDbtjuOW51KNwrsko6A73Xf92t4Gk6BPXXs9C+cUputuQf3/jekRITyyRM85Fi2sg5YQlU+as3CmgjDtZ3fTGsePPrJzuMEVm9+wY73rLOszeIcPVDHGzZ7qZy/Bncp2ENugpeg80G2MoHzX2T7WfpwLyBjvLgkJbPrkcVcS+DsuF534Uxn8qaFYr53anl2BjxAQhQlwpDZQFgkgy0SRlKUEIEfIMYUqtD4zfJedmRihg8UGkIC0YO2FBS1YWwh3CTrggrMnyhLgTfmLFwQi4AUVITJBq7Wflq1mDz81prAeBEPveWNtC3yehuu7BDDGJ/3BFc2LWt9bmTvCLS1j6oHzED946EdgolFyujJe7FYbi79YZUY+rVBWkk/kLw/FOBPTs87gPfN1rG9H0iniOCvAMsYKgY2Z8o2eN0DerRwNBo9Cytszc4CgQlYGditSN3x6V/JHhVBfIkyURmojh1HtNAafgOZMzq9QJPDjd11rZeny2E+C+CqqmUBuvNU/1bt+SthntIljH2uQ5AEJXERmFudMcZ7+7H/bDWQ5oUIGWah2r9VxmAsUpRag1AsBUIWsc05ic4VSjxftReuJqhm7WsaJR6CS0ewyojRIHOBGf8xapy8c5oyl4AUDuKkpt7nEZdT/sAaGUK5dYk9Ha5azhNc6fJpkBBT7xIQGi8BzPWn+AGDfgCMYB1PAkLkPizrxHiCagO0erWI3RShfFvwIz1SUV3eb2JKDeHgJFZkHR+IbU35RXtAJdxh8lKVmBKN5hdfAOENS5r4p33Sd3FZhHoSAznIAZMge3I/d5V7dnd2drJqmVUA9wSxxjzUo5e77WW1l9132wf+hVBc/wSACmNlqN4hq7Srvunbqnq28n7S66xm3bPjof7kSXJt5CAz/Fd54KyDvZ1VlmmAxtRGFXlpI8f1UoCyrMBQOhwIBdYsqFNKl8Plk/5MtG2DxPQCRkQXMJuQQEhID7jH5qTET6x4A8h2gQJBBdbjj6IOAS+iFLhGuWA0I3Zg3Ftwa+B/VPP5ASygv00rNx8cg61FSJ/lZz7ecZhIzghmhXdPZUhE68hXFjDqMCUl3k6l7EhSpIa/x7jcF6QRUxeMI7ZSLoCoZmXzDjGs8QN6UIzfWcRIGoNQ52+xC0y7rMXPxSuZjwWV0QPE9QM940ihYXLQLsuCeeIXwY36weDWUKgfe9sbkjqYFivKxvXKxG5Wl3pUfFqqJtYzagWX2T2jclyjm9kvGkE7+1G/8OXDglptDvSamKoEzJo4hgss4nRRlzdkfcVfvDvWO1x3UO9a7cQm6TTQgtQgvSoow5k7vg13o/u1l6KAOAgJlFY2ZF67jipBo3msAqBoDwXq0wjoYSskeBXPpRcRgEbc/X+3rLmnbeIVRDjMcsWzUZRaefVRHTvBvlIHOu8WO1/2TVIvShk85fbVXZDK1NBjG0leLmXI9JSWbFVEdLKH7HMpa6Eb6b4nW1noS/z5T8KEz46szqTjgH4tVK7N6heDjb4zvOAQCKYoY3xAMAb0Sf8USJaMbU43W90GH3CegjqcAY09HZ21la6/G9ESAMwMGqsmo7Nyj8KQVnrbVkD+ZKMauFI2dxhLn/3GUpicAjSh1ebs06MX/4E08RyrM7bO3xMjSSq1onYUVnbT+HZ54KyDvZ5VX8xwxZW2XKylSuVjqOoI5YEeQxHG5BGCUfR0iS4GECCIGN+ZFFhDDFPIvAQBsIKoLQ+MBXBST9Q4QIyXGRQGQwCkxOnRGEiUmYORfxxTBYLaxNMoAgFBQVCoyLHnM4RGgkoGNVYOsjDoEfayXMIaIUAsI0VIxQuYv/qKjuSCxr9eNK0CKIQXgIcjJnQOOsD5O4tTAvApc+xzoXNYA52aWskz3CVAlMXOUSZI1QEiIS0Asdsn6zfbD+aTPEOlnVxjUdgzCDMjkzXGScmwSDUy6ttf1zdsRuYAT2AjMUHGk9CNnGOtYlce65szlDiL1nnTP71Wkz4b9aFFJzJYpoBIxO31eeOaXQ3vW1c33pKCBd9wb7hAZQsKC+xkzQcfdT1VjMDqXA3beHK/csfXkfer+ruVLnTbBwTtzppMqudTY8G6FwV0yyCqVXs/SsgmHr/c6YT4kmQt+dce6Tsc4mq9xuz2tKVsKiM/CoehC7766ArhkNXfXTUfhqEgj97O4HesOddZVMJCDMCD55D12F1s/aCDaMQAWeyhWRqywEf1e8cqbk11pRs++Pa7ACxmbvVv7D7dgZ4RJUQaHZe/iNtUbvuFTv0s2u9ne0BI7PjfPK7ycauEs3nuQyaITmbuHVQFK8Cz3QVvQ7FhvyjHtLwUsGrBFMm807PA4ogJ6GzwI4zVeGu6clpMcRnwpIb51uegrjrdl+dp2s3BRm8RwjOjMy7pkw3mE0LqRaHkFhWDu4+CC4iBPhGLoi1qM2xIs1A8OC8ECd6hgwbBcdoXMxMRDEgXARtxEEE5LNjO47Qa6sn98UoyPI6ifuXPqaKTx1bDPzsHgQ5viaInJmMditWUXYKqHDOGr144rCIIwQNEKYuVo3yheFgLIlywhkj+JnfAn0jkLJEoVw24ukMGZyFwdibbmqWatUMPZ3/dkX62Zf7Yt1q/uAMXsv5vqxSFwV4kahZMyGY25ihJwd1iHfdH7smf4RbGcIak1o5YYSNzMKJWJOybHvEMf41EZ58CxliLuDRqHqIk6jUOL97M9o9YFCj9mzbiICk5fG9b3S78o18JSYIt+owbTd71p7e2IvMXs+44JQKWypRUFZYRkh6CXl9qz/2Tg7qONIHwkf7g5asvPrrus1E5bcNWCKubEwULDSZuOagRodq1Jc76C1QJZUBe8EvJo7cMF7lDjjHdPbdvfyynNome9J10qRgLZzF6LwdwSsWRFTdx7YgW5FkTUmoBDFbAQJ0AwgBjeqMX4olmT8Jb9lPVduys6N8ePNtYr76Ko3ujOipYC1xC5Umj/SxPGOQdijuGT9gVDGIQg8bnih8ytXIWO379YoMWSjtcUZdz/RxQoqzfY9wJu0tM7W1UQmxl2Lhs6+sbIinxJm7EDUJAphtWFxSDwnixDFnAKGR5oTKxkQjkdDLGzOJX5INsBn3UXKRK2GfroncSkkk7BiOoMAMRZT57hzP07f+Bx+fyogD9xlh5LLEKIC7YauEjRTrXP3qZVVY+Zru7u8p9iF2RgimGEyqUTqYjEzEpZc2LjgYBzcoBBd5kt+qZBC88QkEUSXMQg9xqAfvqYuJcLNYqJPhINAjqDG0kPwy98J5pgMZsICwude4DihgwCKACLs/h/jmVVptScyJ3HdqU2/9kc+fUwuipNnOkJBNbsjXAg+4YuSgHmZj3WFioR5ZczmiwASxilbBDbIiz6sK/cKCh2riHMRQSvKQ6oLE5qsrcJ5hCAKiLlaPygMgQFh5fpBmLIviLf3oNbm72+UO4hTsk6N6FTOlO/G9G2dMNpOLZdHXLEIFNBX60bxtEYnlK9+e3bHgrRBDq2l84pRVZ/lR4x/VIqTHvpq3yv/6JUFdex/F0PSGYt7yxWT+1lSijvvEGFCNpc7FjiMmHI6tlsVkDF9sTNpDd1rLp9aFOjqrpLYpWotzZicd3cuSu74jZkFZGUVOFnL0IukNiWw4BNoX6yWu7UHOKnNgs6gJ5S/j0HAGdcK/UDv7Ak+Yu3j3oXmJclIipNaE3SRksj6Jb6iNueLFQ5vcLerNXamgFB+wn9iVU/lev1W1H20JvoWGuG9EZwYAYV6x0b3LN/BNwF7xgMgouBpEbpnLmipvUFZQK9z5jvKb+de3/LMzBI49rO6F/coICloSYEA3FlPY8Ev0R7KrDtChnHGgJnkE+sbsEoMEKDQXrqD3ncu8e1ne7sVeCogD15rDFbDzCAfArsI0ieGsQpAn6FwO1eLWwLQK1JFMEfIU7WX8oQgzkyiMYXGsgGpUnyKSxDUG7G0HlBxSIg1qf1TIAjJ3HUS/FWViOor6u8EHv6/EPQIG/52cmNAsGR9ssad1lFA9DNDtvwd2sIVaqyMC/2kmCJymCZmhiEbH8WNYkA58Q/m5N/W1m/+bW+tA99ZFgvr5x/fsiYEKX1SaAjpBMXa9EPo8qz+MS8Eu9bKqNm9RkGNApgAvrHKcWdd73kmFqekeYS8jxWsT/3X1MGejdLL2mLPc+ZfuwaF77BSOT+3tLG6vD5m1p1Z3xH0bvlufScCtRS73P9kzIOGilsiVKJbCTqt792qgIwCi3MMFPHNFEujkLDK1EKPAXAII9a8ZumrblOJL6LAazPXkV22HzSTxeyUbjv1HcbEF8kUiKYaP4UOkopm1rgXY7O26Ck+YO4sIiwTnuWTDlwA1MS9lWIoNg+CD5igtJuLtXOPxVGd+NMt52W0IlRUe4zRqIVzuWUCGPBNcW6UzZHnRdlgEWBxFQ9mHayNuYwKCNoXwTRzHfus4xt/S52iGTgxAjazZCC56/gWWoNmV9AgFj1uqXErzppXZH6kHR8qG9lMsRrPyM7d8x4FxHcAa/gr8DH3Drhmba0rxQS/rLFhlHd3A+9kQZKFk9XHPTgVRL7l/D/fOa/AUwE5r9FNTxAqEUYCIoGGML5ro3CUZ0cU7uRqcWvVbeMVmwEtx5woBr7N9M206GKPZv9kZuFaxJ2KOTO1GBBRwiImgrlQHDxnTTBEfzdW7/Hr5187K2wFRYNQmLfiaNBDRIUyQYA2Rsz3xEBPmW+y3uboe9ySOs0cIed8ugm0/NUJeRgKwSHCgzNAMSEIQGGsFeEBsgkZxWRkLYFspagRAklQ0QfBDoM1D30wGxNSxJFQXOoaWQ8B65h46p1g2Oo7qFmi/+zzWCtjJhxTogl8cR+bMfPOWt3zDIYn3iCFswRsXilK6f2KrBqLs2pNxTFFQIBeQie7bl23zGklhHb7irtKff4UF5ZnZ0CCtXFOgAaAgCvFB+OeRSm2hgQr1hF1WWZ1PGYKbscFi1BeU3eiA77NOoAOxHI7PofuUPKNiWtKmv1lMXSHuKKgTawpcYeZBQWfsv103PasNQWNqxfaxk0kronWH7rtrkNtudCgJZQJdAYKb9z2x9itgfm7j5QvCL19tB7uivtBWeUya17+n3AP/CCAEdwIZDNFsXsWV8+NZ7wi9aOLUaeY36gQnIC2UQGZuTKPfVYlaAXyjQHVs7iyqtjWTIzWqo67jjHWOH+D2gcMGRXhWlxXf1ezkd27r3n/lMnKc1ykvvnNb05du+5VQKqrM17t/LvLSbUbC6n7UsFH9A19T2ILd9FdAp4+29uvwFMBecU1J2hDoV0MmnpqMcw+uSJ4oy/kKQXvKRjyFaf7LromTBDiMVrEm9UBqpQc5wR6DBnyPzaMnQUnKNq7mNAbD2IsxOfzSQeM6BN2KIqUqSuC6htP40c+NxN8jd98Urm3ImSvPd5OytzVGGpGsjxzYuieW6WKta8UeuvAVeEe5Qu9kxGG4D9rMwDllLVvpjzy8YZ0+qfGIXUC8Y2LgIJWsgpwx6jxCDNfcLScks9aq8UCOWYn6ljPIpwDfZIiO+uiX25HviU7FAXEnAh8UF1gA7BK0CylCzgkdiX7K7sWNzj9xA0YsETZMFcWK8AGoYz7LACIu+E9ez7b55FPBal35wAq5hBlr1NVfdzXk9K6+n7qMY0K0hhLMTtHcX2tsRWj6+PoIjneyzruKKNiFLhYuZ+jJ8SYXW38/bQOr0XHxmKus+/sZJETverIMTVlvb3h6gw4TVIK7rr4OUCVwg90A/qxegCEKXlxL74lAP+11vZz6vepgLzibmMAkGrElxC8CvLapeYcEcuZgJgp3BL/ce/0EQEWDJf8qkvMvd8e30/l5fha53doB8Q8QhHGx01MulsNAgmZYpG5pZIpdFLsh4A3Lh5XCpolx7uxyDZkbMZDMBCQD1HeWXe4MhBmIdCYIWuFM1PTOXJTg4gi+gnQo9hC+/0GGR7X7OrezNIWC0QXn4JpOreZm7VmuVoF0hKECUdJEblbT9/AWKSrNDeKJkQXsgwd5udbay1cnRfEbDzX437rE0PzXeswy/8/fndERq+Mi/tZssJ572QVTd/je/k7ywWXBvTjSkrjK2POszPrzwnNNj/zBSqMzVqLD4gAcY9iRwhVt4aFiQBfx0z4h65qFHICksZiUTN7zVx0jN/9/MVf/MUXQT/osTue+k4RmMXOpWgqpNa5UlAUUmsNjIvribEkFo8LiTvPDSmWMEkBuAbFrdO/ZeByL6yR8+fbxo/OXIml6uz7qACgwYRE4859tN4ULPU9Yi3ji8+NzG/qQrGczPjjzApYx8XixbqMPmqjq9LosjjyTmvO8pRmPKzNY/Yx86TAxTV0tLSM7lknhWFUfOo8Z6n6T+tQ18QZQifR3l163tP+JgaDK++qnbLtjZbKsZ+uG7R9dC/wF3PiWcAFGU8DNqb2l7WjqLPi12QGqxpipzV4/v6YFXgqII9Zx2kvBCkBahB5vrfJGDM+vBMgxou4y6DTyUX/yOkmCwYGQXjGBK/URHjkWPS1Q1VGH+3qslKL7F0ZE+GdO5ig71mF552r0sztY/y29wmEmMwMoZzlYK8V3/VH0CCoxBUr6aNTCAAAIABJREFU34irmfieFIi8Mvfx2eoKsMtfn/dWMSQrJTLvOePce6CFETL498/GI3uQf+5p1XWEoEkwwchWSg1lSfYuqO7OQtSN2ZiNfXTLSCHKWHJW851ZTjxLSBPbQxGY1V+5Z/1m747Cx0lYgVSK84owWfsUhEyojpK+isvazcFZNG8xF1wxqsJvzwEstXaEO0nQASjNElyMmX8oyQQhQjgXSOhxMnIl8UMEdgCIc0NhIZxTugAFUF3/rw+CsXFJwuB3f+NKKEEEXsKqYk4UHbRZcC667NuABjxEX2iD++G/WV0e2U6Weoo9EATyn/WWvIWyH0srK5C1HAPWjXOVItlvhFEuOaxWaJE2KiAjgm9tKDwpfspKzqUtbeXqRNGjjFpnbeQl3/3ud1/AqbSdAmLvnDWxPGmV/491ijxT3cZW+4c3ARjCA5wxngG3ttENbNbPuJ71mZlFs/7eKURYn3eGnXFui3gmiyrrIdcqc43lEEjqjgAKKZzWwLmvYMOta/J877YVeCogt61b+y3oLyIFmV65YO0UkOqCtStWaEBX63+0J7F4kA8zBA2SBlVDDGeF5+79Tuf9ThaginZUAfCWTCKEIkhkzaIyGydrxlir4mpQ/MqtY5aRJ+4sxgIBMsZZ7YXM2fhr0G5nrWfPxN/XGYX6cWuZKWX13fjhVkvIWItj9i0CE4GCWX1VVwKDca8If/e0KGr2kSI3Bg+v+j654txbkJBQSmCCvGKqnYD2VW59Z4BAxn1BVepZo2xLQkAwprRad8yey0+yyc0sP1x+KGyy0qSo3yzhxop21QrT47hmd8sz1gSKTqBFF2KBBhSYR5rx+C6XmlFZdI65W0FSqxLLImG9E7SamjvuYho3n7EwqjGJQTIm78YCGeE7GRTFOBFSfYdyQ0Ci8PhvsVuAFLFwYrxY/igwCazVv2+PsXQUDXFj1jKVv62DGDFxIVxXahCusRDiCc6E4birWm+Kg8yBBPJZjE/WIGmH7X8aKxULkxi1UdFzT40DkKXZD5kJ7c2MJqzANt+juIyAS1VArAOFMKneY9GSTUmj0FMEolT420x5R8cJvtY3rVrzKFL6qTRjBIjqmcZT3OnqHlwVkBnQMAKUFA3r5RwArfQpOYl76hyzhLmn5u4Os8L5HkDHmXMOuOrZD3s0iw861fAwp11WuJPF9gRIzOgT5cx5CVBADnFeWdxScNB7lHcgUtfCcg/veL57XoGnAnJeo7ue4JLjEiACUCna/RjwtLuQFemZISAZ3C1C9F0T++KLF9carj0EQqgCVHDHlO793u79WicA4YGkETCkOOSigNhWM/vIIK8QpE5xrTrWuodXi6HpZ1V5eCbIRcg8Fb7KeXH2oIXdAnGzPeBeSAj6sR/7sR/6356Uj/QzCp5dH/7TWcJMIVurgmWn9/1uPtxgCOa7StuzvkahZvbMKvNdZ2xXn9kF+hK0WA8pEmPKcMLoztKUcawsPwRCbg8SIASAmdU8cmcBGZBTfRmT71KOR2Ey3zxVqq9rNHMbca9YPSSOCArqOUqCZBmJ90g/LB7uilihtBmae6LFaACLBmGInzol41HxVFHY4uZ11SKNx1hzrpO7RjHYJYKYgWVJV1797dEdAjPFi9UkzXlIlq6kI6/jwUspLM4sJc739EMJm1lEo4C4lyOQEGCK9cO8WT/G2J6a6MA4CPa+NQISEZ6BK+6UeVVaOIuhcx6cddaSuga+E0G+xjvUdRj5ljVA051V7t/WxlgoFP6bUmKP0QNnxHpQQLjnsRpwBZYi2n0AmrqPtc0Uy/GcnCwYYwa08f1bPRJWiWairNqHpDC+wu+v0trn8/0VeCog/bW6/CSiCPmCLiII0AYIyOjTv0NDK9KzQ4ff2v0qjBfyh4gJ9jqloLy8gBdeqNaAinaN6QJDeEaLSZcg6Q9jEVtQG8aCWNsHyGT1V69m91XlWAw9xd2qu0e+MRLlmqI4z0TwwQAqwjdbxsooZcThH8yFB9JahXbIGEQVgjY2vxl3UifPsgRZF8gi5uYb4jqqslPXZhYfQLnxD//2lZJk3Z09yFbckCC70q6aGwZPUICA18ZaRIAZm7vKXRLjdldnyGOdF791THsUWk4C8qr46IVj33505RJhbQSOE7wBCTVb35it6PSxmcshlx8IMSEv7ka7dLanb9Tfd244s34ofCwBXeW49uEciAFwZvjRy5xGGJsFo58QXCg1IZjSod/UAnG+UzEePaWcXGlxiQW6mCP3tCuuVSshdzWGU+G2Ga0zZ+vjXTGSiXsbv+EspbZMTRAw0lwWSneVRWjmopfnof7OC/pWCxD63Zn3LfSppmn2TmI7PEfpAWpREuq4kyY934qrdWqczNbPuUHT0QzrMNKOvGO9PGdcyYxV++vyLUqJwH8WjVOBwt2Z67hfnRQI85Xpa1S28t2Vq2jnLqBZaD3lMMCF/QE+ojuUrU7Wtdm39IeWyVJ3yrrZGevzmS++eCogr3gKuEUwYzN3s4Awf/INn1kJVshvkB5EAxI0Q3RdMGbGXQXi0zQRKK4FhCYXFBoj9kDgJMYWpkuQcQEhO9W8rn++lrKyqE5KGBYEaFwErU5+egKKbC1V0CQUff3rX//h9/3G33kMBqzC3OgjT6AX55Aq2t6tLlhjFdzdWnmPj3VlTKPgBc3idpWW2guEY4LHGPBN0LDWiGctMlXHMY5xhkQh/BBagnj1X57NZ+YKMLPEndDc9D2LR/GbvROYjWDPlKbRJ7rGB2QfWSDG3Pj5boohQi9TdMpvY2zALD6o47I427OZoD2zOK2yTmXss6rap3t6y+8r+sDVQiO4QT65UKa+jr+vlOXdGMY01oRtQgurAUUy7Yqwa/xch7iypl25s3nnFuujdymkLHzonsBbQt8u3maXfhQ6730CEcCB8oFGct0hHFO0zVdK32TI6u55QBg8xn/HctoRllb39/RtCs4qgP3qeseSMfumubCcpAL4aVz3/o4+stpxYZ1ZVNI/BUEsAWvDqhH6AVIdK7N5hlaO/QGBjKW6EXYVELyF+6R09yy7t7ZOkgf8NckVZt9BK3dxh1eBBd8wP4ol5RbdtUbGSh4ZAYdO1rVx3Hg6BQSfee1EHbfuzcf43lMBeYNdQ9xZQVx8jGZWbZPAyPR7S+vknz/1C5WAmkP4XFqITALcjI0bBUGZqxUfYIIGYZHCAkUmqCKwsktRIiBSfMYRSEyV4A4p3+Wn9x6ljWLD31mfTND+5vv80wlKGMOogIzCcxBw7m7VOhKhM4WMEKcTYlnXbpZ+cES6Rx/ZuEXNKsfWLD4zAb1+234Q2JnTuYmooluZEeTIP4Sa+OhzLzE/ymBtM5TpHgVkFo8yVpqezW/M4gI15JsOYRRHwfqCya/uRwQgDMi5VcshfvEU6bRbFZDZnqVoZg1eXLlRruIuMq6OQHu6u6ffV5YYLkaUYcoAwUT63KC3K2X59C2/10KJlBvuTBTCpEBNH/zQgR4jIl2/QSES88Cnu7oKzvagM7ZY+VjiTtnRCLxf+9rXXqyaodknt7lTQcKAIegaKwAlg5ufb1Gg0VbKFWud+IFxzXZzdMadf/c/RVcVGey0W8/hKYOZ9SYIWu+d5QlvdN/d4VHgj9sS2gfISjrV2bysF2TdueFZsFIUgYF+G8fkW6y1LFDclVg2V5n0jJliylLqzHNpqg3dkuGLoolvAlFWlg7vARnxJ54OteaN35wryTcki4hlZRZr1NnrW585xW6k3xPN2ykxYzrk7lgDluD7gNC4+VF2koQBfXNexS9VpRyNBxTzUMF39EFZAxI4S/oiR7BCUTYBN1zWAH7Pdt8KPBWQ+9av/TZm7+BiZDPTese0OfvYKj6gPbAfPCjYkODn0gkSJDTw8cX4MUaWED6hGKY88pinKrUUAQi/hmgSFCkSivNRIBBUQgb0gNKyy0+PwGKcmAzGb50QbN+PGw8hBNEnMI1tdLFIoUKEnUUCYzMeiFRS9+ljl7GjfmPlKlcJ7uhGxLRvPZj5Z0L0iBad8qPv9pWwLt4oFpZk64HOjYjTLH3jPQpIJ7A4lWrjSrAKIp7N0fm0jrWdLAz12VsVkNmerYp9zoIzT4VBOyktr97l+vzJOkpxY03DkFlpw5jvydJVLUvABEIlIWxWG4QQCF3kHpLgdoIbN0qAA2HQuCgLNRCbAE9guLVxxXBmARGsp1HY0T/9+i53mzE2Y2e5cZ4pEwlmHseWuAjfDD2CsLubzjfQhfJAWHWPuRDWdNq7uUa5jxskQRUwBazptA6yPeunU4nbvK2xxBT2ehfUzsqF/gOwtBTETTpyfXGDSYyOfbPu5kq45BrnrFB4We2rMpN03iyyQDPKIGAr6bvtN+t9TX3ue9ZUv8ZEYcHHADj4k7OpAckoKsbGYuYMjKnGCbNif8SZEGb1hR8ai/7M1f1zJ4zdefdOEgcQoJ1ZyTcATxWgGfcm6fGN9VGxmR2X0VP8xyn5xtVSAnE7jMJtHcxZamQySjKouUfA0LgL1/UKHQDUAfcodpRKIF8Sa9gTf+eRYq8lU9jVdevcueczTxesNzsDBA1MFnpBKCVYV5/rWwWRR1VujoAH7SO4csHCJAmvBCtuAogx1B3DROAUuEomGb9RNPyd0MWViEDsomKkCC4Lyyo/PZST7yYiDn3ixqBhEhAMAYdxWTGuWbyJNaREzWIostHQccgroUs7CWj1gMxSS84ILiaESUDQamzMzM1uRItmLl7dQyqfP8blbFXLinNHIElboUz3KCDj3KqLjLOBebOOVZSQ8mV9OgG4MwVkVt14tVa3KiCzPVsVyZp945T333i7aXS756A+d2ue+5lFq/v9mhqUFRS6jg4QED+FlixbaKO7RgAmQKJ71eo2zjVuk/5OGFLrBsIOPQfYsBYRnGTe4rJ2pTZH+iYgqT6NZqKpK2VoHNutyR+gxalP8iH3trozsuJx00VvooDgk9b2nvoXH3J+V76duEeAjzMVIPFKH7NndyUA8vzpPJyAjauV3aMUARvJLpS2KKXugf7IBMAN53SWAAhAwqJxNWHDvev5fP+pgLzpGYiWzpcTypKc4xnE1SDJk7n/yuQi4BGuoArcqwhPAhoxN1YRgjs0iJsWFA+iyfQJ6YHYQe4I6ZACSA6fb2gXIgHZYL1Y5afnI+tb3oNmcUXA6CFdCAo0FEHlKkYBWRGLmhO8M3/WEAS6gzTOhLIOAmgcswDrCCKjNeeUwWo1L0J/XA6CQs+y9KxQplm18I6VYTY3DIHiCVGShvW//uu/vuTuQBGkVI4Cm7Pm/I1+yjPh/gqzEmgtk1VtJ1/jK3um39kYTxYQ793qf38637PKzad38vutCsio3BLSuZQQPFhQWRY6Cmd3nPYIDQKEcJ9g7fxQmfhOY07wrftOSZM2lPICOKCEQLgJyrJjUVBWhTpn34kgBpih2AMc9NGt8HyrAvJeBPuKzrN+sNiz1kcB6QABp/37WH6H+gP70B40yVl7hHB9Kh5ofU7eBDUec7aeJ5o8vpN6XqwRFEx8JoonWoSPUMJYqsbU2PryG7fqas36WPb5Uxjn0wXrDXeR6wlEkJDloo2M+Ep6VwIeAa4Gdu6mQhAVfyF4nPmWLyOEICZGfpCsG9yqoEkImPFxt2KZ4IrCn5Ulg/LBDQragYlCOPXHogPJwwAQQYKnv1FKCEOn/PRQK4yEH7O1SuYS6LnYDwIM6wLGWmsOWDdCR9aTFQYRYkLdtVMWl/HdexSQlf/sLIjQXileyT2jxnh0j2oNBJ7VR1nloqdA8jsf/aKrT/9sDF3fYO+mUBR0tsZC2W+oLQVX4zrijqTNmF9HAUkmJ5Y1/11baqasgnSv7Jl+Zy5YnUB370LouJjNMt10970+tyr02O3LOCiQnfoitc8xCJ0yDdygqPuNovBIFBpoAaig6ABEnBkuMO+xoV3uEvdStAwg43ywotp7QiKByN+6lovMEzhD4CYAcvdER7mpddditJJ2128XhN7t4xHPxQUUfbHG7nR12UwikEd86733gYbi5RQPPJhr873F9jp1tqzLSYHY1RC5JbFEeDLeT8FAZ7h9AikrLb3VEvze9/pjH99TAXnDHYTsQgMRSxeVb+fYXBpCfU3jOj4D5aMAXEl7OwumvSqAv+FStT5FoGQhobCwJmEyqlATbP0m4xQBZWyYFJcQQvDOZWJ8b6aAdAMBodysS2PmsJU7z2juTjpcQpy4HIH93K1mrQoFM7/dmeDtvK0yvpyYCr9eilQtyDWOC4OAluoLk6hCv7XxPkU2jQVMJhVtxfxOCkiKuyWIdMyysysK5rvmxXxPMatttmcz3+arAZW3Wr5m51uMj7iLTgak2Rm6NUMXkEGWmXwXYMH6xB2Rf/0jrR8tIrF5yHqjtYJWue1I0cuSS3BFmylfEoMAMlgnasE+yDo3UxY+cRsAIS2xdIQ+bh2sGQAcz7jT+uN2SLkF5FAQ0Oaxha7wS4dio3NQXu8SJrOOlC9xDL6Bv3BD4eZoD2RFFHsIFDIvgfsBjsbvzfjDaX2rm+fp2df8vd49+0gQRaurAtIFAl5znG/VN/mCW9FXv/rVF9rlLI7eFlfH0on/0OcOrDopMaf0vbMx19potfhrgtLV+eH6yavivVpGr+7Fp/T8UwF5493EzCD6XH6Y/WauPxgJRgaVgmZwM4AactvqVKGdTQkhQpjHVv21X3MpCIMEEYF2mPnYao5tv+2ezbszf1IuDZQQSKDAQRYnzXcRKOuNEd+CCK38VwkmFJpVSyYY/qkjCj9L2TlzyRmJ88plYsxxHhN1zQYzKhRjcPg4jzGb1fi7b1AgCFW1ObOIP/c9FjJC6NiMS9Cps16b7F2//du//fKnVYaeXfayWPwIX0l/aTw1FaazYtzu1Yq5qUw81iEYU/x6l/uPZAkVdYsw1E17OSpMt9zHWaGzsR8WQ+twGhehlUCxS0Na+57Fo7FG2lsIJCFg1giQYs7cISmkWb/QPUHZAmgpM/qhvPsG+iH+jAWXiyclkXDDouDf/p9l2O/6oEyMKcojtFKaWX0hxSkq50xwk9UfusR9gxW3utOlJhNrRgK9EwjuNwoHf3NCsHPHOiGzDksexdqaEI7wAuebIMVyEX5gnvo1T8HbFA57izeIwRMoT8j2HQpHUo8CJ3zPd43dv+1f5rDKmKhfivopfXf2714Lm37cfcoVpalatK+e+0qXk91PfA0rQFoEY/eTIohWAWIojpQvrjv4w65ZI0ojF7oonFfH+hbPSygg4Y2z4J9HpI09pc41rxMYd0q0M6Orp/VCM/FVIGSlfYAB9xr/oXw+2/tcgacC8sb7gvEh8i4LwlsLf73mUFbBzaeUeY8aE7cz8yb0EUhHxQthxxSgFFwpMGv+4rJRrNoVP/WTb2pnniuXnFmFX/0hjhBIqOcq1ehYYdc7rDbS5lalYXR1WPnjjgUpZ4yjClIzc/UoqDur3ONYmCqibqyrysHmP1YrrmuMmRP+oLeztSGkUbZPiQUq6pX+Z6k/zYHLoDNTG1cXmYtq/Qu/SxbBgkYIH9sYe+V7XBtH4e1WhuounFJ2zs6rORC6nfWd5cOZRHdO8QEp6sVKsEsfWlOXjutICCYg+DclmiIwCpsEdzELlAb/VuuBqxbBydpC+SGwGsXA2AmRFARAhfsHYOFfTumD/Dr31h/o4hyN1qBUY9Yn5Yigbx6QYgI+JYJSAlxAj7ijsUBIa1vpgDvhbrBkJBDcmeVOaMwUAHTMvqADgs7FYOUMuf/JQDW6YyYmkIKMThOyKPvmRPkmYFsH36dMUrw0rldorLuVOVBonGfrFAVmPEP2WJ+jxW98Luln7detFjZ9ionhamrNATGVJzh7lDQuqBS1GXiRcc3qPNV4rBrH5pueZ52yB2gUBc+5Eg+4a2iCcyHGJtmvuKu6r9Z3BiYCwKQgtubOrXPnjHvHuSAcUy5TZ0s/zpRzbC/cA3eGookmGqe+WBNZ6CjY7oHn3BNWPGeEO5+zxfrhPLrDYjh3mbN2c+9kSTtZMHZ9jLW7dmMBBpgrINF7lEprElrNQ4Ty7xyLBTq5IpLJKKGAinstRR054vnM/63AUwH5AKeB0IdAOvCI2Vu5JUC6Man4dRNWEagdcX/E8iT3PiEEAoeBIeAQR8zY7xQkmV8gnVBNz7JSQDsRHKjTqKydKqrWsZ/ciLrznNUB8S7BiyCDKSNiiCHmUwsWrr6RQFSuSQQnCkitUTBzdVil6x1dDWbPYbzWwzmQFrJaBbg1EcSCBtcx2ztWO/tiXmKKdjUcvKsvAhQBw3uYIX996Th3Qi2G6m6oh4Ch7lodl3U3rtFqgfFi6gT7mUAlSBVDMz7CASFlVyfCGRY87N8UD0J9bRRnQsOVQOL6fnX/OVXuRj8UyROjNboUEuRYFTR3jrDv3+68/bAXBAeI4Qopdf8ISOKwUgHavhKGCEzWDsOfCaP2mJBpba0RlHTMw29sLHpQ2whfYrisL2HCnqEN/tv3rYczSxFASynUaAErp/NuDSgdlHiIuPtEyayKT2gHIc2asDZQpqG0glkJf/4us595E/S4ahlHXLfM1zj8nSKbPgl/3PQIXBSkWJljtSQ0+UYE3oAJVQGJksM6QomhPLOwaRQQVg9WFevq7/bx29/+9sv/68eZ4AePnnqespk4j53VO2luKUq1ujgapW97ba5X4ngo/RQl+0MYd2bQDbSd8Ogcmo/9sYapko6OWit3UhKSlZUkgm2NIagATbWUWg+KovOMp1Aq/IMPmZ94HGtpvZw133ZX9G08fk/9EHuEzrg/FAv0u1rCk9nSPRFL6dwCKuwp3otOibVE38Y6V/iIfaXwumvugP20TrKkuavOpEb4TuyVfaEMu0sUN654lGF9UKCtFcuAc9xtp9S56WcH8s0K59bvn5SXPFuzhdZEJpR961Bj1nYlCtA0++AOkovwDcAHF9IrZ7u7hs/n5ivwVEA+wMmA6hAKEOKY+B8ZnFmRd0QUg04FdkIVguuSIei3Ili+QWjBpBHnnRKTYmQIt+8j5AgGgTB1CDA4RJ/POIKnT/9O2lym1DHv9smnNFvbrebdOQqpZFyrMnfeyzOYK+Z7Eirz/IqIzupuzDJWdUzn+VYIur3BGDuVe+vcMXoMuTu3K+t2z7OpNG8+hLOre1ezi3XGYc/ujcHwHXcDU+ROAnlNvQq/EdoIpRQ7An0Q2XF8zitB3J2D0LozBHR3kTDmzBCq/M7K9mjmi9ZAFwkOXF5WYAvBlIJCUbB+BEgKPFcjwmHy7nvGP4JZjV1NBwg2gcz4KRtcidAjFhBr530WhIpQx3qKfiUrFaUjije6aByEOWvy9a9//eUbYqVYEuJWKGmD/imblGrptymDrDCQafSMYIR2AX8otzX9tHHIzkborYoBwRw4ZMyUIKAMhYMyT+ExL0IpJc3YksUw9X3srfetkfcpfjNFp3Oe733GfgES0GE8QzMfCqXmTLpj/gFsEOTN3/l3bpxPPGymgFThOIoGoIolgBVdq7Fe9sieoAX6NbbUByGUog3WDD+yr8brOecYqOCeUALwcL/7Lf+fWlVZL7TXWcHzCP0UU5Y04I+zRSFkGaM4jnWu9OFdSofCixSzuPGxKBoLwEtsEAXTuaVUed5dMk9/d8+5n7HkoRdj7a7O3sZayIKya7uMf6dCl91kBiPoSPEyJ3Nz5t0NZ8e+uIMU1xnNoTwqPoiO+m/ngXL92mBsZ70/p2eeCsgH2m0aN4QJMoBgyooyK5JzdXirSr/dC376HoIMZUQU4++OmGLOmN9bX+CK8EPCjQEijdEj/BgJFwUCw6hsEc4QczEj1n78/9VanGImZu8hggg0VxBIaIoF7tZ7588/86edoUiz2ITZNynDTNUIcjJHcRXoKhPex0wFPxIIu+8Zi3kStAgbq+YZMSGY/VglePeONYduJwDx6t5h9OIQMKuZVWj8tnE6T775VpbN3RlCYyCs3YJ0p/t/9XdnyRl0v65U9b76navPV/fNJBVg9SK4OiuEZcIoVxfxSGiHOwt99rt3CC6SQVC6KbnoDvoLSTdXLiDmTTkhHFFACMyUBmeZsA2dRv8pNkAWlhECsPg1tInQLdidcMkFixKHlkPHzQHKrS9KjHvH4gNt99+ep0DFEkf5RrNn9RCurt+tz1uzU90FCitgrpMJrCLrqUER608sp2Ox11vHfuU9+02xAPyxJtl3e+VvlBi0Gr20h6x9BGe0gxJMcUXj3F0xaH6nJHPBcoaAEZRrlpVYUSjCvkEBoQSjpZRu58b/23O0jALEGmxNuq3rabBy5z4ltLhSkHYWh2leUukDcSnl1meXqj/zxkNZhPAuAMFYI6S7Ps/nbl+BpwJy+9rd9SYCy4QKReEu0KlDcfogogc1GV1WdqbIU5/5HWOFYsnqsnKdGVOndvu+57lqkahBxRidf/xt9Ou09oQLjF/wIeTDMwlGzP/vxgWNxgxmMQL1PWuPkcq4FXccaAumQIlbCerG7R0IzsxKRRFkpUjaWt+crT/iH1/w2Xwwa2ZnilHNEkJ5wwQFiO9ckYyTkEYw8j6BE9MjEO1crDIWTAOCax+t58zqYozci7jnmM9p7fSNKWHeqS5c527PocK1KOJMkaiZ0sxFQHuSGszW8rRn95zzW98lNNsXVpJn+78ViFCV9J2j8JH4C2+gE85nkoEQ8KHXY0Y7yru7Ckl3/iRegMKj7egnkIZQyaqV+gSChGWmYqVCk5IcI8CUM0qJyb1AL6KwEzj9w/rl3+biPefQeeXmY//jyuQ3AvGYDv3quUD7WGyMHa8xL2NgfWLVSLwOZWikXY+uu1CLwyYrnr2ioFln7a3iHLOOaBSQyT6wtlAy7KN98zeKA8sdfkM58Tz6ycLgTFF+7bN3nBNKJG8B/+0dfVIqWVi4thGg0SXnTD/c/vw3ehkwiCWR5ZM74dVUzjA6AAAgAElEQVQaM7MisOOZ2aXQPWXQGuMWZ+cRX3GH/JtCzouA3ESZtd/OPgU+/PCkgJCV8G7/AC65pN3qDXL1/jyf/78VeCogH+g0YBjiCRAXJvt7FZAxviPT4j4A2WauvfWCMVMjqKO/P3RO//n7KS3qo5Y6PumsRoR6yCUECJM+ZWwyBgyBrygzNeQDKoiAWkPvI/x8Q6FUuxZ/acRfQDW3Ag2TwZyt+SrRgHd9L8g6xoxBmY/AOYrHCTEmSEPMMCRMCFI/y+6FcHPZYJqHutbvEB52iRDMiTBW/f/tOUGDgEFIn7n/cFGwvs44xmp+mncJewIrzZPbRM6lPYH8Yqz20lzsMWZd3S+sHaaGebNKmD+GHT/1TqY4/fuOPjAhAtspriGujYRP++0djI/LiP0SVLpyhXrU2X/285gVAE5QQt17AuqYotNeuzPOI9SV8MbK4Sx61l3iRks5d27E81GknUdnHniAfnC/8i1uN84IBYSVBc1B9z3nnLsj/k7AdO89T4mBfvuGvoFV/t9YKEEUFjEF3kfjCa7oIHBCv86jcfrHOTV2yPm96UgJeYRcygxFBA0wnwRWuxeE/xV48pgd/P+9VOE2/McaiptB9x7pfntl3OidfbMf1ssZQaPtARdBNAdNs0/oOBrLBRlvcs5YSwAylFi8RJY4vERsCJrFrco8PYP+sLp6xj5/4xvfeNkfbmPONhoOEPIbZfdq8oBVvGFdj1VxW8+s4ib9Zl1YE8csdeNamyulK7WhgEGsRtbMGtfYD26KwLkVLbY3iRMUt4Ln3yobXTkTz2d/dAWeCsgncCpWNRwIs/yAocy3NARckDJTfkXBITHMwYiG3/kWa4/INNUZZ+IfEFSEGvH1t7gMzdKB1n4xbsIFJRDzxjyTqhJBYyGhPIwxJ52xPZ95rsBzBZ4r8CmvAMUd6IQPAIMC1OBDkHbWJbT5ipvPretVC2bid1yNoP4EcO2tQLFbx5/3Ei+Ch3LNek8C8Srle51z3N9GAOwUM5mkCae0+NwbZZEDYLG4U3zxb5aupL+m/K/SQzsTwF6KEkCBPEORBwI824dbgacC8uHW/iFfZgJXQG6soFx9+m/5EJQAIjf6vcfX3+WtqX1vdfNCCKAbCFBFw3djHlPQYjwUIooFFzFouDSL0J8xLegta/F857kCzxV4rsBzBeYrIMCYteaeWh63ru0YIC3QuyZrYBmSqOE9N8oHt1KCNLcp/7yXtko9P45vpeilXs7K1bgbm8p9kPVPRr1kVmQtYmVjRaJcsPz59ywOlRWItwGLmDPDCj+LC30v6/65jOOpgHzEO82PkamxZqeo/vK3BsHqbzRruvQ1oJeZXbwJ4qnxoRRAeSUIPW4QXHX0LzgOQTqNm/VCXvORqMnXD+Hg90yxga4Y06ODy/QNAURcFZbE8OJiZC24NFGKuA9x5Xp0rZeZ+5DvUgr5d3Or6iJoMxcrShskU7Asc3a3r9NVSlYnTARaag2dYfsIueIygplcOUOnb3Z/Nzbj4c4HXWPSry511kIw8ulsdr/nuZUrWfyZudSNaXVX/TuTBEFxWkmfGlc7MU2YreDmqw2TF6vmnOeMAwu4hojL2QmdxiRLDz/txAOZG2E1YwM6+McddWeuuqJyKRTkznde6tEIn7uq31fWwF2znvzgrQF3v8zF3KHV7spbtJxRoJBzytKQsexcG7tjM1fuMs5Q0i3HxRBtdj8fcf7Nw93KPCodMNbESQi8ZhGQOXBFg3YpYldFF9+CfopHwC93YzdXIB43Kq5xPA2cJy5BnfYWZ7PG2OzGhMZIGVwbDwoywirhSlIH72p91f7QH3zf2U/rZhy0Vtwp/Vv6Z7z50Rn/Onv2fObLK/BUQN7BicA0+VnyqyeMc/9hFSBM82PkE0wQwVTTZpklVvEeEXT4Pbq8YdIECUG6Ate4G2EuM3cu/fIrDWIwEoKxMFt3ScdCgt3qugQbGWIIRrsA6TAz6S35Kd8rSCPGXM6YgyEynYZAEtYI1idm1OlvphzW9/gDUx5P8SOdOhPOw+/+7u++BOnfs3aIvjgZezbW5xjn3EXEOmvVeSZZ3dy/3Z52fZU73/SMcysDizO8QgfHmi6zvjF5Qf8K6e3GTxiTrhJN6TbggoDPVTpm9Igv+kxJQnOsKX/3D9V249uNKZm7CCyE5B2NuSpE3bIW4qnQbkUFT/dH/84qeicj4Mm1JeORNYmwuMr0pk884B63KmcVf3PmT/WD6jpxi6Xscvmdxa/UGMC8t+Il741+is9xbwE9/lvsym7P3vpsdjNgzepsnVLvdhIimG+SP6TuDmuROBi/afaaBwT5ZNUo1mI7gTDApGd7HyvwVEDewT4I8ibUUipS0RQyDN2CDFJCMLp6wcb0qhiEXN8Qo9o6gqbn+fNiWhhdzV4EjRK4xvUKARizPxE+5Cc/BWzPlhlBkHKwBpAR0v3tJCjVWicdZnaPS1onA9jpGNkf8Sr8V29FXmYWr/G7JwUEMRc8S5g5KW/6vqegXlc4rnOoOftPa3rP74Q6ghAhuVvvRND9qapuZ0xd4fykgKySQ6zG0GH4eRdCLVvOWDm+9u1Mr6pqz+52Z20e/UxS7Hb77dLL2t/Vb3TH4pywsgouFpd2tfHLl3a1YwHuBBqjoSzKV+nXVVq9mifeiBeNVjf9KyIpYx8aKSEA5WuMfXyP9FN8BX5LMZKUg9Vk1T7E2eTinYD+3fkbaRXaL0GK5CWzRm4Qr4Nf7RrlEgiCdya1uf0W7ymuI23lAiYVNlmCJda54d5G1nm297ECTwXkHewDZg9ZR3y6MQtjajwmX8wmLgwuqawk8mJ30qGuiASlhlA4S69aiwDduoyzGBaZQuS25895asnwBK08MWkBZ4Lyx7S8u29w8WD2HStdn8a1+l1KXsXWuvucfqy/dLoJrlz1P56D+twqTfNpLrekscQs1Uy4um4pkAkVjAtU3HUgV/e6gUQYEt9UFd/TGvid/zAmZh0zNlYiyrfzSuDpWIq6tVlYF2a1EMyBmwwm3FWejL9bbdizu8w1Watd6k1Zwoz/Sj2Yzh5cfSaF+U7voSPSYhNir6ypfglR1qK6Z7nfshZBhrtudHWMnbTPpzn5feWGVN9l0SZknlKK35JkxFqKy5M57hFn4VbA673ST1ZG/IUbn8xmM/fTD3k2pflVu+TUgBVc5tJk/nKmVrIHlzM0c0UvzZn1lAKTPlJQFo9IHSyWI4o26xhvjrGx7JGtfIdr8i138TT35++3r8BTAbl97R72JpRLPAThqttGBQQTVIxHyj6XjgDBLYOPbG1JNeqyEsS5XBGyx1YJPUHtO9/5zpfqi9xjURi/NZrFERjuIuJKug2jY96niMzmo5+rGVFWAf7dMa2eO2Xpmr3XRZQhPNCo0xpfmcOqz1kfj1B8V2PbCbyd+XRrm3T6Gp9xZsVjdfy3uVqo5L1rXOgghO5zbebAesVf/KpAt+pzHMfOr74+u0txiqYpsveh28w3fRzTKuHGI8beUQDG73CzgvpKqvGIJi6M9Wsl7HVR7s5a1vHOfPYfMZ9bXH7vpZ8s/87zqRr4bH5X6Od7O5sdy9hoCX2E9SMKBsCHBwh3Lg19BeABfsgIaBoPjB2gh57xLrkaX/aIs/rsY78CTwXkIz0hp/R247QQCRkjpKytQV8zP+8QeL63hCXoVdx1XqvY2kjgZ/7bhFuKF79UytoszoFQxmWBj2htCBb3ma6Sd7Vi9tVjdMXKo2+maO4uJ6Fz5g5y8ns+jb0reNwjHJ/GkN9PbkmrfiioLAZQ7tdqnfiVblaZmStaXLfUfjidg9kcuzURZtWGZ/3t3P06xcteax9qvzPf9Pr7PYJlZ/xXqjzrj3VNvQP051HtFKciFglwc2pX7t4ppuT0rdPvV+N77qGf7gMw4NY96dLPcc7v4Wx2UvCOdIVCC4xZWRJP1g/rEMuLtfud3/mdLxWf5UIFQCW7kGU6MY+n8/T8/cOswFMB+TDr/pCv8s/GrHYVnX0Icsx3N3Ec+fgs4Jzy8f/Yu9+XXbOqDuDnD8i3GYK9CAsbKas3aZKUmEgjlA6ZM4akIck0g2iDohWIyYyhjZnjL7IU0UaE0QoHS6L0hZJRaEQi1puyF/VfxOfGNa3Zs3+s677v5znPc8614TBnzn1d+9p7Xfva+7vW+q61VJC2ibB+hPszAhsFU1+UG9PhazMJy18L0rMVK2qA4IW22X1yemAAQMEi9JiqBeQiQED7wrd6eVjMKYOz1gOY55hLBXhUgqrPsegrY2mfAwxJ3axWzEW2ythWVYFjfIJ9BVaG1ZrygUoQtW6OmYdsU4AUw8KsVcHazKNYtTgfM48t98ziM05VzCvjqCp9+pJKnZFhRYWqPDdfY+9Gh+t5lKsKsf5ams1oHPYChe8yR3/rmCvXbzHi3Mz9c6UE9+Z6FdamPQeFG91z1rJndZX5qhpTSLnwLUiOo9YHDNPz/EqxLHNYha5dWVP7NZcrgV0BuVx5n/1pueI0Xjp3Y6Q29bBRcHrPwg/UsywJ6g7rRWRxkgGFxbPCcT9lktlt31pYe7xyCobAbpm8IkNKy/fdcgBctOUuy6ZStd31lMB3vetdT6LA9WTcWs3PNZdRLEKM4RzguLpmtgb8XhYYMv5KrEyVU93Oc5WRqiK/VYKC6KMC1lw7s+xe5poYzX1m+T+HYl6R+axCdL7/otfpKBamqhBXFanLfO/2fkqROIBZu9n7Z8Uwkcd/VdZmVTnN+4p9SswIRaTXVnTAuEcWUNQqeIbxVDp7a4u3TjZFMR9i2rA6jkkvXvl292suXgK7AnLxMr7UJ7QgvWelBEzlHs/5tNtBnjt97BYhODBkKJKOUP55m9lqvKy6r3vd6w4bFUVKVhQFGrUtsR+ykX30ox/dRHGJ2gbkmuuBrOZcTe3apise9SuJARqQZrO2UYsVOKXZ3HnZZof8MeD4aU972g1BhTJLPf3pTz+8L1lTZm1rDMixYIiLH7iWDrs6tllGqKyooQdaY7PWxmpUsvdU3nHlOwA6cN3VQlk16a1naVnJX80XlssI2l/1mX+XInnL95Tv9U0ymlhjbTtWMRfPgc/PKgv8Wq8SfczaqEJ0e49+7FcVap1no9ICX/jx3/3udw8xI7P4hJGyGJbm1XupzoPxSvBxWxh31b9aSazY2Xi2usfvFQt4df/MsRrVTHWVMVY9R/q6SmuzuheEAuKb42HFnug1RSKtjUpdrKz85HjUeJfOekHle7veEtgVkOv9/p4yep4NloOoCRAuzMiuYWMFSoHTXkMNAgplHLoZlW17Y4qANN4eLlzgdcTH9RugJfvS//zP/xy6qx6embpVWRbqtsjkIYOJzbet0F7pQ6YcQXW9/PZx/zFW815u/Mp42mtYkQHSEe1OggJpk1c0wOiXnChK/uR0nhXZVa3J8awVF7md68ibdozS0JP1MZbYVUDnlnfKS4iuMPNiVi3iW5XBLeNUb0e2N4ra1oxUnuM9mqesTe1cV/tfb5y+c8pWznIm4x5qCPA/a5XUtZWUx/GMUeZBcXroeaM2UkCq3q5KBixeHMlKqlTHVpE6JnNaJZ3rMfvn1r1jJHfnEe+19PKrdtXWZrUIYSggMlbZx3uNgUYM5halIb8DawUmoZjYGyRVwGzY2/WWwK6AXO/395TRs6CwQkTWCBdI5enDZ5USHCr2o60B4ZD1UfMgbM3zftEidKCFdZxywSXLEvLhD3+4VNCqcnhu9RgIZmdhzdk3KgF7rawq1IYKOM9W860JCmbvb5bWdys4BhYirXN+ZtXVvyWN7FYZAHbWVQsUqkpDRcmtFvXKllhrX8rgimV89R1WUtJWQeBWZXA1Nr/zeLRJLyr3ZeVWqm1F60YK81Zg2fvOPS8bRWZjrGRAqmRF84xZ9qdVtqLeOCh3PMuj4oN5Xtm7OprvKvVqvq/3vR2buGBFcbqZ++fKgJNlctXWZlUBcSYzxMEdowyU4o/sr700w6P15ExWlwwjIRsiqsyBLXvHfu3NkcCugNwcuV/oU6vB6QahuKEYCm7RnmUUBUJQJG+CzQPQeuYzn3mw+B/bKD8oB/KGA+CazUYaXW5atJfcWEIpG1qOc6gUCKwGe28Jmu2l0TV+QNGGubXNYge2gnOUjHNQr2IOM57/FtrIDDxRjNWwWdXlqCiSsZa2yIDSwZrdC86uegQqY6sCrFgPWz1yq3W3iuVx/8qSHs84Z8HIync8mxsrMyqYtTqjd1BwZhSR9hlAO2DV805mo8hsbKu4oC37zutf//oDBay3T688GT26XPW7M79V7JU0pwKWpX9ftdFeoGic97O1zb69m71/zgw4eZ5XcW1Ws+FhWXinX/7yl7uvbkuK8l4H2AyUEDgE7kA/ZCw9BYNsXWP79RcjgV0BuRi53vReHS6Kan3lK195wtshC5TDPqyplAnp8tqq48A0a5ZD7Vvf+tZTrK848jL0CAQ7JigdbUGdAKABYNYoOrL84PS2QDBbZYEBPFKbXjSWGrQy4D/mZtMDksREUGpWreqmpzDJziFYv23HeED0MbOSVkFC0GsA5hkliqeLK5tM/+7v/m4llgP1pMfz3+Jh8C5kIusV1TOAqjW5YoXV3xZa2KqmQNUjUBlbBdwHZcOaXVElPRPwQ0kYBX3GC65QQfRFia6sizZL13IhdS44tUK2fUJQq32o4rXd4k1a1eqpWNUrNLVKwUeis9+IJRAX17aVl240jup3V/HSVsGqsY8UqaqC3s5/5n089/6Jhmfty/D17//+78tlX6E96uQqrs1q7AxFwLk78tI636TSPTVTFWVSH1sKCS9f0H7BTZXAroDcVPFf/MMd8qwrUcwnVyfGyQT4c+OdYD0WBN7StPJ13KACxAH81hIByDz++OMHcIR2IkZCMOrLXvayw6YNDFEa/GZc4jocojYWcSeuueuuu55QTtrDrefONU8cVABK5gz0qFmAbJ7LFuA120yr+fTbt94GB5sLhYyiRjFSu8IYZ42i4LBTIwIdo9fI7U1vetMBxFQP+1EAZRU4WSeoP979SFk9lzXZnKsVj127UoxcU1EaXLeyEFdTWgafWoyBWC6KXtvyuKs0iQpFTNwY5b4CrFaW/dXOJp7r0UcfPapCdptwYvUsv1erfbuWR4wS3xpm4jnV4NxV2uNVytI8r1mNmZWXbkRdrH53Fepj1YAzC0SuKkTt++4pSKjIvPa8Ks6z2VmmPzQu58Vs/8xK6YryFmNcJWq4qmvTuKoKyOz7c56LgVml/q58w/s1t54EdgXk1nunwxm1m2YLLmepIIFWyoIsJTlFL04/F3huFADP8l8UA+DZvRQVm5oDniUDyGKBlr2FVwXFi7VO/1kB6bn3ZbcBbLPl03VxgKyKb+XxVgNKVxbNav2EHqAMsJPlW12akYFJPArQGrVb8v0tqKooIKMiasAcRbZSmKvC/T2XNdl8//u///tAp6pk4REXdd999w1d+VXFtOJdqFJBAuQoDNdTJFuFrmrhrQRDr4BsrKdKZrTZ2rVu3ve+95Xit3I/9giBpz/3cz83TdrQe/YWhbm3p+U+q9b+Ff2mKu+VB2JWyXwW/LuibcWcJSVhrBpZsCnXlUQN+pt5Cqv7cPt+zdH+yYB1TOa02D/JeaT0t/tnxTBRyYxnLldxbZ5DATkm8Lx65u3X3RoS2BWQW+M9lmbRWqm4k7lGI+aC14IV34ESDZAH0lQeZcH+3//930Na1kj5WOG+lwa3uKgX4IhiZWzGGC1v5iurdNxTtbyJfcFRBoR6bQuf+xwyiT4cnJRJ1JkeaO1xcKsWy17cgMJU+N55nfTm06PLtddVrcnVoOdqQO8K1BknRYsyM0tv6rpKoGnVUyGOgWdxpERJEvHAAw88UVSzaqWsUMRmQDa/t8p8e+vBehE3ZO30lOTRNzErOlr5jnqJOUb3VVIVV2l5K/pNNQXuKt5mpsi06yXmzTj08MMPL9MIu36VvGBFAYtnzgoiumZLHEnlvVevib1ADAM6Y9t6cYQVum1lz7qqa5MMqnvLSM7SmPOUjjI8Clj/2te+dvCOk4PvShKJKq27F0tafef7dVdDArsCcjXew6WMYmtQa6bsxABbwFg5sM8xuVGWKuCEdffOO+88WMCAmwCMOTuKccv2QpES1K4/wWziYqpUhJWytYX+cw6ZRB9oO1z9f/iHf9i1/AvYw5XPG3uVLpZpBzxT4mx4mQCYVausjao1eQXCjKUKhFxb4SW3Ka1H8614F6oZsPDjKSu9NNm8hRRNcTzRqmC4EoBe/Q4q77WVVdRk+bM/+7MlHSbfy0jyxje+8UlGhtW6a3+vGhgAJUaLUaxS9Fuxfrt2Rb+pfoMrRSayBfkuQ7GzL1JmUbd68TFb6HarOhZVT04FkMve6HmrmKata2B2vf1T2mYKWS+deFtxvZo9bOUBM6arujZPVUB6e1X7DhgjnCMvfOELDzGhzmjfoP3UubxqvVjS1T3771dLArsCcrXex4WPRgpeBa963PL24Tbmu++++4aNFM3Exuvw/fSnP/1EwFmlENS5JsVKgq5TzTOfPSCsa4rdybnvQObJQeew0VWBQCWl5pYA6HPJxft51rOe1QWtI851xYIX4+vR7ypjr3igqgfwigay5TCvUoiqXqLKuqgqM2KXJGPoZQTrVRHOGeJG76QtbDi67pzfQX7GMQUhAWjzZR2d1cjxnPDEjSyn1XlVlNwqLW9Fv6n2Y36rNLMha2AuFBD72gzEVRX/ytqpfsOVOKStqb0r+9Dqmtn+2YthqHpGK/vCVVybIa+qYtnK19qfxWDyrNhbfbfOre985zsHbCErpn2PAcZ+KaOdf+PZZ1xk+HBuM8CI7XG2BZWbcVCs0t6ulwR2BeR6va+zjBZPlvVB0HZUKPbRb6FFGMgsI9RZBtrpxEbFiiowe1YboRcDEl4Url8xJFHduwrGq0DgmGrqp8jLRsx61OZgn3Fwq3M+dlyrANzot2p1pyz+6q/+6nQ41cDQCtD0oCpHvhKQXYm58b4cuBI2tG2kSFbiZypBxJ5XXRMry347dlQjlbqrRQVZTxXn/LEf+7ESHQONQywMZaVt1dgb91XWWNVzsLL2bxlXZX1t/U6r9JqK0lBZ28ZX9ZwdW019qwzi+tH+OVL+qt7M1XvbsgYuc22GXKq00VbuK+qVtLrOSAoz45aEFGjNlF0eKIZGCoWzQVwogyGjEXwCu9gfGBv8GxqWc4+XMGfGPHYt7PddrgR2BeRy5X0ln9ZuhD5wNARKykgpsSkI1uQutRmwXH3pS1+68ed//ucHywXesA2hyufcIhiKBDoV8MWS17ZRdiNZUfDcHb42dBvYFi50VQGZBfNvmWf12lEaREBbLEGkOs79VcF1dQztdSu6WlxfAdCuXXlTtliUK/EQVXCwSkwQ86zw/Skg/rQZe0aKZDV+puI9qs53Zdlv18FWj+Co0vdsHbKGUkAASZ7d2JPcU7X0V99jFbivlL4t4G5FgTrmG60qDRV6YdWIUFVAzGer0nqMDOKe0f75Iz/yI4escFGrasu3XPGyXtW1GfOsenqy7KtZrxgjGIzQr/YMWaes3ut9766AXO/31x19Tr1bUQDaFKFhvaNIoGxxgeKaU0ZkRuKyBuAj+JurVkVdhYKiVQsAniJ+QI015e///u8P9Uq0O+6445BBKwem+3cb3l/8xV8cPD5oY+GurQIvfVQVENdW0xmfMv/ZvYDiLJtPlV507PhWgav6rQLoSpapqmXacyvxEFVwsLJ0h/yq3pmevEc1IKpjrLyLqvwqlJyYA6XwYx/72IFSVmmzmiz2KMYCewzaBkqGf6Nw2KN811EjgMIV9KNzB9ZXv5uVAn5OBcQeaI9G+fnBH/zBiqjLcW8VGlF1bW9RQEzCmSOuTXasm9F6aeqNo0KbqiRquKprM2S95Wx0TyWteX6PjIjoVLsCcjNW99V45q6AXI33cNZRcG86mB3Iv/RLv7TkUHu4ILB3v/vdT9CaZlV3Y7DhiZBSs/WUsB697W1vG+bSP+uEC50BWKgtvCCoPAB6gGD0kB7tpe12iwLiXvKRlUlByMtuI+tdjOOiM3adE+Sf8zCvKDNkVAUHFYqK/qogrbdORkCoyr2vWNCrgDjqlFBEVk1K5Le85S03fHurxgPhWlmbeu0//uM/Dh7Zn/mZn7khG903vvGNgyeTkkMxQcf0m4x+uX5HVWGoBAwbV9VzuALuVXl7Zuv9423+/Oc/f6CvoCuRB8XM3AE6ez8q36wqfHU9Vva8al9bFRBz72U/XK2lc/w+UvqrntbKXK/q2gz5mat9XGKASpO977Wvfe1eobwirP2agwR2BeQWWwgs7w4ExcQcUDZShzrgNWttZWvWDJZT3MqeFwW4/uIXv3jjT/7kT55EGQHs3WMj4oa+Ks1BxuLyjGc844b6D3mTrVZ/rvBw83yrh1XcgwqgKCO5iU8BvFmPKU1b2wi0Rj+jrGJbn9O7/twgfwYOgTFpgVUNxyVetYoyo49zg6rHHnvsxic+8YnV8J7y+6yeTYX6Ukk37KGCO6X3BYxnrQrU9fHRj3607P2gPIj7GAWcA2tiPZ797Gcfar3weIgzcr17Wf5791bf4yrTlPlssQivgPsWBaT1YKHGSARir2dkQrG0f+uTMuKbeN7znjflxNvzpCxftYohoQqkq7FXeUzVvuMeShfvl3PP+pBat0fTXc17VPix6imUgezee++dPuaqrs0YtEBwym9lX63Ue1rJfP/99pPAroDcYu9cgBxKkmJd//Zv/3awDgK2uJYrJcSGw1qai7hJg8ljIJ4D7UEbZbUBdu6///6DwoPypKgeehZAzVLs+RVKWH4lngWAO0gEzeOUs3ZSkFCpXvWqVx0UrVkTpIZT7L+UCDSy3KrBtxUufe634mWYUVq2gJT83GoRRsF+73//+w/A7rFQSBIAACAASURBVJytCnorVAbjGoFDa8H4UVCqrWLB31KhugI0yNlBzmK/td1zzz2HNd77birW+Mp8jYmiKx5nVdulYtnV37e//e0bb3/720vpml3fC9i1h/hm7WmCVCkewKT9hIUf2O6lmM0yrsjI9ZX3uKXI5crr5Num8FH8Vm2071inX/nKVw4xL6s9MD8DZU0tp0qq29U89FuJb3JdNTFFjLVaF2SUFOHY/RMl6MEHH3yiPlaWXTUz1EoB1Sd6oqySq3bZa9N47FXWSC8tcW+8lbi61Tz3328/CewKyC38zikfvBQUAQV+HAAt+G6nP0vTG+lY0a1aSymLk4NASj2WnTYjk+ewgLHMC1RbNUCI10LGqxnA/Imf+Ikbb33rW58SaM1aiVblv8bm72hJz33uc5/y6KolalWIsO24pbX15jyzCh57gL7iFa+48eu//uslZQ8IUXMCVawNfu6NFxBegdSKAsKKK8Azxw2N1kRrATZmgJnXozLm3G8FkG8BmquD11h5PnoFIlffwKgSvfuqyRMqHgveUkDTO1m1igJiv3nHO96xLOAYzxoFgPvugVtWZ9/xq1/96gOtKAwhq7H6/aGHHiop2BWQV61YXQloV8OAAkI5XbWqQWHVj++WtxDwrWYkWykg+qTk8fCt2qoQYXt/xYAzC/Y+dv+cpZavUjNXniP7wpvf/ObSN3LZa5OSr+Aug2S1VfaFal/7dbePBHYF5BZ/1w4aVI2vf/3rByui4GvKgSxXPTBOHCzLjzzyyIEHX2m4x/4IBF8BQsqAzVnA6agBMJ6P551T7TrAUJPMQ+Ybv40Oexu8WBhghUseqGRJ7llMq8XcPJ8l+/nPf/5SLNIF2sRXMpzRuo45QCvVx3uD9yweJn9YnCOmh7zQ1rjYZRlCq1nVkKkoIPj86tHMUinHOPNhfozXY4sCAlBRbHqFAHtym1k6T82GNqMlVakgK2DQ83rOFveqP98u0M8QUW2jzFoUon/+538+7FUr7237LO9RVr6PfOQjyz3JvSuQ11JUZ3NbrX8yYl3eAvBWlMqVrNFoPv7xjx8UkMo3F/3NFJARDXc2lmrdqCpF9NwGnNX+WaE9mv9Mblv3hau+Ns13teZHZw5PacQubWVHrNb8/vvVl8CugFz9d3SWEbLAOoT8kUXGgT7Lm+0AAMwff/zxgyJQtZgBEyx2giGlemyD02dW3QANDsp8nz6BEHEl+s7VcmfxBqyLn/nMZw40B16BqPvRCrTqVnffLLVt9FstvDaThb6OUUCO4VlXFxhqHlpNr0he28fMArgFgMX7xfFX++VTn/rU5no1eWyr+BQeGWNfKVnR50gBOcXzEX3P6ghUM2DNFAaej3e9611Polyu1sIs6N76oFSulO7eM3pFFldjGf1uHKqCKzxabTNPke/Z/inerdJmYOwY67Jnig2jtLTZ/VbjMXaepA9/+MOHgPWtbURviurrDBLVs8Gz7XnA+WgvjvFVFeNRrMax++cqfXKVNjpSQI7ZF6762ox3VvW8Wzv/+q//eshw5lu9jIyZW9f9fv3lSGBXQC5HzlfiKRQCFgcxIQ5JXoGZJyQPmsXVIcZC3mt4szwMvAOCIkcHiPiQN73pTTf+6q/+6nCoUype/OIXHwAfDnoLGng73vCGNxz6ZSGhmMhaRSnSKFFqXShY1Dbzw5GmiDioRgGuVTpL9C/DDYpTr78tB/Mq8PYYBWRroPyWhbklL7xA//vuu+8pGVG8CwePhACVBnChqjz66KPle1b9jsDuFsUontGjYFmjgJlYrGPbKr1vtR5FL5uPNWovePjhh8uKVsxjZCHupeLeMvdZCt5qP7yOOPX2la1FVWfAeGtNipFX1p4oXXlFge/NmfLHAMAjuWresf0PPcr4t3g9ct+9PSoSncjut/J498b5Qz/0Q4c9e5R+9T//8z8PXrSVnKwZXma0yl47Zv9cUSqr8YI9j9Wx+8J1WJvkX0nDywBKifOd5rWzSlu9Wu/779dTArsCcj3f29GjRmlgCbMZqjQshqLi+hwBHofIb/zGbzyhIBgYKtZ73/vepwSwyczCqsuDESl/eTd+8Rd/8WARcfDkZmxvfOMbn0iryVoie4s5xIYn1S96UNtYmhzAqFoOUR6ZWavEa+T7PfM3f/M3nxTPgrPsUKZErQ58mzWePI/FqG09QCvc86MXzvdqqQBQFeXBe5UC+u67734iGxr5oMRU7o9xRszSVkA5myfZv+Y1r7nx0pe+9KBEAms8H9bsCvS0/WbgrB+JHygfx1ibc9+rA7mqgHgPYmhUCfedA+nifVoAsGVdMFrIWOXdABG+McaJqtdo9CxGEcYJ31ZlT9JPAG1Kh1oYW6zx7Tgou4CjxBueb27iPnhTtvYrMJyMGEbci/qkSOup69jatV9KeSoeJsuJLIK2pubRqWsw9thccNY3LKZpi3ep9755dHhXeOhiDlvl9Cu/8is3GBNGa+Ui9s+qAkLJ+r3f+73D2XWOfeE6rM1YL/Z8iUNyAVz7DoMMamuvrks1nfmWfWq/9upLYFdArv47OvsIBWTj4MvABOQ7tGSacqiNUue2wXe8KL/8y7/8pLiKUZAjEATsve51rztYSfQFfI8OddezRMm+BSBSJigIgEBsXi2waoUkgB0g4UFRmHAVuLolKDo/K9I+2mArQbxx78hDkPvekvbTfSP6gJgfmz9ZAneC6b2/Y1qVghB9R2phGW14GFaK2TFjinsqAfK5f2sRQCBnaV2PbTFH3p0ta2D2vBn9yn1VBSSeYZ16/wDkMVbrdqwhOyDvVFDd9s1YwCtqrVLwsneTt5KMKYy8OFEF/dh317svkm2cOjcKmj3Wut+qwFTmE+suahpd1HOMxfqR8vfc33DIyHvd0nel4va59s/8LqoKSIBx+8vWs2H27m/W2hRHSZ5bWpyNlf21khxky7P3a6+HBHYF5Hq8p7OOMuI7cIMjza0DHy93lNYyV/ZmrWD9ZymM5oCVsQpPP4NMB8xv/dZv3WDRzZYqSgi+eE75qy+HKsXDeFij0QcoErmY2ajPGAuAEil777zzzqGLvhWqAEMelosEyZ5Z5XNvpYaxjKKrZTlTPljicrpPShmqllTNI1raaMFVs8CcdcEWOjOnn/3Znz1Q+87ZQgE+Z5+rvioBnVsVkNUz99/rEgD4/TmHIld/6n5lSIDseapyPaeedM6xf7b9blFAbsYbu4i1yQjgXOG9bs/rc83xImMXzzXGvZ/zS2BXQM4v02vTI28CVzolRIpaRb7CmrZlEqOsHvjnaAgs7m3byqt2fxuMPhoj0E2ZkLUJ/apK59gan7BFRnFthSeb+xUXU03h2rOasxJLd8s7QhYUM9QMStbs/YzmRkZ419XquMfIaMs91oQaN2hGPGWUra00qtHzHLzohTxvF3Xw9p69CoR1z5Z4nC3yZAA4J7C+GQrclvkec604NvRV6WzP0SicuPEA82U2e9G5PTPOEVXrL9KIs6Xi9qn7Z/s+ZFZEN7yq7dxr0x6Igvec5zxnU3bArfKpBrBv7Xe//mpLYFdArvb7ufDRAetAqQMQb9kBwtW+pfU8B/pipeoVyNqSfYe3QwYk1m0Amlu30gBltKsV9artq5p9pTKG9poVbazXZzXt48hqHhm+/B6c5JxmeeVN6o1pSwrdY+RUvceceNciQUE1dWelf++Klw+X+YMf/GCpavSsX/05zNFMVq3nyWrv2WrdXT3T70AGyojEDedo5itL2Gc/+9lNKWfP8ey2D/vAOQC+Oclw5Ls5h7KrP0kWGAUoNBcJ3LNM0NxQU1m1z0WhQ7NVq+UDH/jApjivLe87x9ZU7jt1/2yfcW4PcFAZz2E0uYi1SfmIOMVjknRU3lE1M1qlr/2a6yWBXQG5Xu/rQkYLpPKESBEpKJAVpaqEsKC1gcmzVLU9gB+1JnKlaJuSgFQHTuvBiExTLNMUJ9ZIQLRS4LAiwFkxxsr9vWsAUAGT4ma2xF+IZQF0zHPWRtnAcgpRgYxvectbbgiQ9O/eOWued/j617/+UAuh4i3iafijP/qjYUa0iozQ0DzLmjum8XrwTrT1ZLbUa5g9N1tZgUNepGO9INY3+UrOgE64UlSqtWa2Jk6YPffnf/7nDwoXg8Tv/u7vngxKrTUJItA1L1Kpr6wdcW7A8fve976TLP6t95I1XMKBY5WGLCNeJ/FVlLVj+6vIIieH4J06l3L9yle+8kCdtbedko55NgcxQc6ELVXfT90/2/Gc0wPMgKIYYSQPOcUbdZFrM8vgGObCar/LSTIqa3i/5taRwK6A3Drv8qSZAB4sn4LQxV/Y0CpAmfVMLYGc+1/VdXSgfD/AK9AX4M1ZkDyHp4R3oz2A3S9wPTL4xAS5+FuQlLOOnCSI7908yuR1TN+UKWCZXCsAPz+jeuDN8uHn3PNkKsBfBhkHX6QG9f63HASnWMMoDcCuei+SH2xpZCl180te8pKhLE8FvNai7GsR/Fyt69KbB0WLhfuOO+44JFKI7G+jOW+pel0tdjmTr+/P2qF8Whvn8CL1vJ/V1Kpb1sLqWmuFRZ4XiwfkC1/4wtFeBrJplfRTKJs9GR1TqXwlg/y7mD37qVi/2IcYAOylvv9j2siDiiIonm5LxrvR8ylN4j3sT71067Nxn2P/bPs/hwfYu6BMMZqdsr8Y22WszZCBsWJMeLenKEwxbtkIpbWvYI1j1ud+z9WWwK6AXO33c6mjcwhJOylrhY1B5otKk9ZTvvncIgOGf4ssGG2WopaS1DuAXcMaDSTFJiXzjTiEto2KZlXm0LsGyH7/+99/g0fk2OagAWa3FhDLz1sFx1eC2ikhUgSLJ2FhlXVELRNASGYk8kQDeOtb33qoDRNN4T8VpXlO2pTBwIuaLFuqXgenGCCseHayHDyfslrxdFFSH3zwwaekgp69xzZbW772GAs12fLMhZem4p1ZpRZtx3+KsjWKAQLacOetuy1tpRwyVijmJyPbRVr57RMUVBb57CELoCdZxpY4lxlNcau139h4QhlVRgkgvFMAT6avczR70D333HPjuc99bldpP9bj26ZJb8dqz5F21fmwRd65n5ZmeYw8zrF/tnsB48kxCS9G7/+6rE1yMFZrhkexl1K38o7atMKVe/Zrbj0J7ArIrfdOT5oRUAkoCOCutlEGrPZ+AC8Dj14wYW9za+lFI6vdKnWpviPmRS0RCgalSNyLrFA9JcE9rHiA+Ja8+hngb/V6tHIDCClCX/va157ySiJWQdzAqmXaVfC+gVCASHEz1nkyeec733kIUNciiP1FL3rRAfy31LxRYaneu0eb4r0AKj73uc8dghorDQD0ftBotljKgENAoVKXRT0b8Qo9yl+MkfwoY/qc8eZn7x6FQSHG3v1krgp7SytbyQhgBQaq6xP/nzxncwUeeQy8oxV4jNoUAkmlnZ01MjReMlT755yKSIxD/ZlRrJjnVyuD+7Yq9M6KYlVNoJHX2r/8y78cvMK8sVvl9LSnPe2Gb5Zny7e92oO++93vHtZlRemJPeOnfuqnlv2aD8MG44d9dLWWYv6+eZZxa2qUGn71XcTv59o/8/O2KlfW5i/8wi8cPM+j7/u6rM2Qg8yUFExUxKo35JQMjNX3vV93fSSwKyDX511d6ZHaPIFVxbZ6WVAAE3n1o60oU+glXN1c+TbudtNuqwq3tJksLCD5b//2b28ozjWKOVhVYo50xWqo8MA4VHPtCLxkBz2eMqD9Az/wA6XDufpSHXjArw0fsHagsWyimGRKRaW/HjAHwGVBo+QI+o+A9a9+9asHxURsEO/IyCsW74t7HogJgP30pz/9hgKUAYSAgS1Vwrd4PUZz955Y3b03ID0OSyCVVRhlkJJbVW6sY+CcYiO9MXCoL4DMPJ/1rGdN3721wxMAYAJkZIRiIj7oWLClH5nJFLxTDDHqkQC+AsspHdYmpaMtYDdbM96reX75y1++8V//9V9PvFfr3boTO8JjNkrfPevbe2Gd9m2eQgHy7RuH76H6Dn3P9inP/sY3vvHEe3Q/BdJ6R5msgHdzDMWKtZ9iRf7RlwQa3m81gUYrM9/Mt7/97cP+Gn3nvScCmSkGvBKSCfASrpSO9jkhky9+8YuHtRl1OY6VSdu/tcRyTgmnBOaaNObgO/C9S9m+5V1W9rxz7p/5ebGG7XsK34aCRYEyHwqsb858qglRrtPaJAv7qffq7Gjfa8jB3ui9Ove3rsvK+92vuZ4S2BWQ6/nervSoZZsJABq0K1Z12a80oEh2DRvSqmWrkA0+xy/Y7FnuHF69A5fi4TAV2FnJ9LKqPr0a63X6nVwFaKKjODTa5qAAMIF2bvZKZqbV/CU7kLCgYmWNoH1esq21SlbjOOfvQNpDDz108J7dd999y7Fuvf4cYw0LMMXpd37ndw4eqKvWjFGcCKVAXBBFsS0OCcBTpCj3/ivAnaV/BzRX7W3u47ldJcDQQwm3z1De97ZLYCaBXQHZ18eFSyBSwUYKUgBCzAGr+6yN3NyzgGv9AdcCfqWY7HFUWaPEP/gvj81nPvOZwzBWVv48VooPjwQqy6x4Iy/OT/7kTx7GoR5KNbvYhb+U7z0gFDxUmxHVY+Udqox1a1A/q701cpUPMbL7xCc+caAUsXgLNuc9GrWt11fkWrlGXBeahGr0kiHw+uzt/yUQHlLfc1ixGTQYO44p1nlu2cb4GFN4zyjn3qGg+FFsWXjpeK546dwT1Dv7XKu0MebwsPzlX/7lwTDBqs3LxXNDDhS9Lc3eLakJT2FQAz1fLMqM+rflGfu1V0sC1gxqpTUpWcCqUOTVGv0+mpshgV0BuRlSv6bP5EJnvUZR2EInQN1gEQkKlvtZjWd8ccoKTnLOrkVsqyq4s8BxB6DsSygKDmDXvuMd7zhYXjUHLeWm0gA6nh6eAm72XqOkUIRQfNAN0AvQdSglDuFqkH9lPOe4BohGR+ExMnbvx5il2NwSE5THAnSjuaBdVXnC7l9VxtUvQF2l3JxDPm0flErrx7oR3C8JwkxOW68/x5glgJAoAP1K3BNePTrEZTbfF764704gPg+HuKub7bnoxUS1crEOeWu3xuWcS745e1jQ6Xhz/aEkyUDYGnJyUHnc41vhUep5n/Ne63uS1IJHKmh8K7psO9dVTJI1yAC01bPpfaHs8dram9RjYdxSP8UZM4rXocCh3/71X//1gb5KsZKkQDxGj/JIGWPF98dzfv/3f3+Y+EJ/EgbYN1HtJBzJVCt9Me4IWLfnS7vLYOU+3mDeZ9mwKLrRKJliDvVp7CidMoAxmGneDRmQBZrgvffee9gLKdBihuyzvLHBMNCf7JPoe+iwOcPfudapd2OvoYBI429+qNN72yUwk8CugOzroyQBGzxrGiqOvzs82qxIo46AD3UUgoLlXlmVbFS91sZ3xDWRstdG36sNEnUtWrpVL/NIm70mijhRUnIDxB1cno26Iobk+77v+w6HAAWCxZulD11JNijX4aMDAQ4v11C83OOwdOCx6gMDFDHxIlsbeeL7eyZPwbEtAv4jniRkamwOdwqnw/fYDF7HZI6KuYyC3uN38nWAA2GAraxCK4/asXIa3cdSrB4KxQPAcbDPahRsvT4/NyhzPHbWoXSqFVBsvfr2XO/7lRlq5qU5t4wiYQQrvHS4PIC+fwD0IhQQ34Vvm9dx9i62rE2WXIDuspXdnOqa7MjMPsK7oH6HmjJt5j+GjiiQ6B4eL3uO9UNJFnsECNt/fffxDCBV5kP3+HfXA6yMQORZrVRdzcrGe0MR2bIG7EcUft+Rb8BZ9PnPf/5Jhg2KrfUeNMOgPPYy9Y2KGuY076P6SvGd5AyQPc98rkOS97RcIFHiicg8OEpSkTMdMiSgNDNmMX6IA2yzcolFo5i0/Y0K1p763cuaZ81EXS4KESVvb7sEdgVkXwMnS8CmpwkWdRDY4Gxm1QOkTdUbRZjaTCqjlJBAMIDHCgT8s3oB/mIEgE9Wpl56z16q0VbBaYs4ZWE5uFiiWK9ZlmyygI0NlpvZhuv/Q7kArlgZHegAIuqCe3lLKCPmzbLIEuzQoYCQDa+DeQABM5pWrj0Q6UHJhCVUEHO2pK1eunHwTLGyUiYdWJQi7xRth2VvRXcbPePYVK7RH4ufbEajRikkT4GeZAfQXBRdK4APeZGzZ2pABAD0qle96hAr01o/27FvvT7ut+baGhaUcFnfVlZkHsSHH374AEQ9H+hiDb377rsP477oxigAyLI2A78AsroTpyjOszFTnlmCfVcjxbknz1mfZAzUAqNbmr3y8ccfP6wNCph9xjfvG1+lkqYgPfLII4d31lOAKBNAXwDNGFckjejRXAMMU9gllKBQeQaPbJt+O/pjUWeN/+Ef/uGDUWJGxdpSG8jeiGJpv6m28OZJBBItDEPee2QKU8jzBS94wSEgPGToevul/TcHv7f7m31dgVvy1WT+G1nyw1CjgO5oPiE/fYWy6Bn2VgokedpTeJlywdPwXDlzwhMVWR6lvHdmaN6b88V5mDOlWReyBnpnuYDqRSkgjH7OuEcfffRwfjEA5HTu1Xe8X3d7SWD3gNxe7/vo2YYFFrB2EHALs8BX26hoFyqXA1ETJ2CzbFNOtkW7svVo9Py24J7reiljZ16VUd/mjyvNg9N6TKryiOt4R1SMxj2vxKCgdLH8s0gCdkAFgOSPg6xKlQIWAADKWMjbocdtj6ftUHN4AV1hLa3OzYEpLWwordX74jrjYOGbxSoYPzm41vtAbbgoy761TwnRWKBD6QYuZCfyXH9WnOet14c8yBFlMVPYqjEyACkAyVrs2/JugQVgrJqVZ+v7u1nXA/niucwLsDTHXjummjMQqqZLJYZrlaK1ElMVVnjP633X9h+gkxdB+uhosTf2aK6RUjuSbdg7eBRYqimo9nb/T9kIqlDcs6LNtmC/sga2GjdaBSQqyfv2xPuhxWphvEBv4g3y3UhYYG7OG5RQiol9r1Ws7MOMMgHaQ5npzSeMNH7rKXwAOeWfgscLxZvszOQV9AxUROOyD9tXoip9ro9FuaGw83p7z9ah+kaMYjzsKMXoWEGviyxcvGWMD5Q1Z4M1qZGZ+3ve09jnKEiV/cGZbn04B51FkUGRsYSsL8ogVFlb+zXXQwK7AnI93tOVGGW45Vn2AEAbD0Wk2o4p2tWrlLqytMk1jlcrJaXN1HhZzB3OmZ6Vq1RX5+A6cmC94r3xrFOa8amJ4ZBCk1kFCDu8eFt4LNzLGoZao77GlkrrASxQLsxjFLCf6RqVeW59x70+K+CaZ4ocNAAdRaaaCjYKAqIusAh+4AMfuAFo6E+9Amvn05/+9MHyiB4B+LCAAwDej/XEgumAp/Dpg/fDQY8KQbZ33XXXoQ4DC2fvepZV4ALo0HqFHv17rnZOwdEnQApkzxROYwdQeSCALl4bIBNQkKZXXIPvAUBBywLIcOh54Sh2AKc5hbfR+kQtJAP39+QERJEJWtrb3/72g1UXIAJIKEE8hr/927/9JBlS4HhiUEmA7ciiQwHdEmdGVqihvB++65H37NjK3zPgltfwrOZEvq6lCrXfQVjOR5n5fPf2Dev2+c9//hO3B2C1brzvTHPybQLNkSbcN8+LbB3Zx0N5yYYQoJ7HbBWT5b0DnVvivCoGlyyXrID41sw9rOzhEXJ9xPJl70P2qGYFAIinAFBi7Os86VKdRzNvyoK1nVuvqKh6Sjx9YaDIxqWsoGQDWrxfBp9QSnjtGX941lEK/V3zX99lGKxcFxRg8zN+XkaysU/4FsiYsYrSYcy99+g+NVrQO8PQ4lvsKRHmRFH1XOew/Y5nxvh5ZcQ7WpvWnvW207Aqp+bte82ugNy+7/7omYvlEBthI7fZb+FGO6AiNS6rzqit4j2AmlFFYxu3A4MFKnLZ5+cYL6AluHprdpejhXbFbgwFRA0FoJAy48BmWQ0rGuUqAGNl+NZDeFUq14+u4b4HYEdB+qx5wJPrKE/AM2unww8IWK1HYOk973nPQakApoFehzv6gDkA9wB3WCdRI1wPFFM2WDKtT4c0AA3sAvH48iyoFHNKoQPc+updDwR6PlDve5IhDQWubTxe6rCYkzGyTLKIaiMFJLyNgIJ+KRnGxIJPOfBeARZzMj7fMoXOWvC9+Hvw4ykOQJDfWI7NiTLfk1NYcf3m/VE4jJ83zDzJORQbyhHgw4OIdmndkKf/oifdf//9ZXqntQtcUURZmik+PYpTS69pZU3hsfaD8pJ/B+rIfxb3NvLyjtb5iN6TLecjKqJreHTbNMQBJtGzvAfrxToGErNMgn5JWYv6PkHtCVqX78yaZtmexYDk69q59ihScU1VqYvrswLSUonMN2hTqE48BeF9CPAeyReyYpD78b3wmKBo5dYrmNurrt5SeUMZtDZjT+N1scZ9U5osivYOe5L9gCwpD9Y/pYCBwv2+X1n2GDN8//6NUcEaoMx6h85DZ6s14VtkbLNHuJYhxbNbhdaaZUyx9r1j/yVnCgtKr3FbK7yG1r6sf75TFDd7kufZMwS3G6/7KUb2TB4u+8/edgmMJLArIPvaOEoCNjOWIpsTAGYjx3W2Ya2qIXtgHPTiD7iiWZxtlNqsTkgEU+Lpbq0O7ADmJWCVsdGzDrO229wrBeAioJEbnbeCxeexxx470Fpe/vKXHw4D8QgOQoAFeEdhcog4jABRmzaLO8AMzIW1H1jLVCfWeNcDbKzVmetvc5dVSkYyv6GwuV/Tb/zmIGDNB0DaFlQDh1TmfwPDDi3eI4C46lWoKh/kTE6zVslG5kAEOqw1wIE11CGOarRaf94Py64Dn6ysXZb99773vYe16P0GHcE7YUnE5Xco83z5fzLy/r/+9a8fAAX6D7CmT7L1G9oU0N67Hlj2vZCxeYjdaSlcGYiG5VLfQBJgOUpTDPRbY8ZCmQAa/J3VkvUUN5yy5u9AOcBDkfIOAQm0PJ4d1nOKBJDkFygHpgAAIABJREFUm6ScAkEf+tCHunKyZq1p37GYHEDW2mcdBbaNibw06woosoatOQAZgKEg+Y2yZ/2umjF7J75t3yellVevp4SiHJFDryZQgExWWwCvVxhxRsexn7WBwKuxjzwAARyt59kze/2TASBqDYQhAQgkzxx3E+DYXggo5rXmW2Cg8Z3YZ4HKWTKKsNIHzSfGFclGeNYy6I7ft8YjBDBGP8r3ZnmFosijI/tbxItQHnsKSOy//mvtKSgovsp38P73v/9wTrRJUxgtyNN4KDtkGfSvoHrpz3fkGwPyKeA8isbDwxiyivcbBiGysUd6ZijCmYKsT/fEHuq79P/WUla49BNKIwWSEUNrKXsMJeZB6XJ2O0t4SSXVsC54Ou011iJPm/0xmAXmQtn3X/P2PG1ViHX1Xey/3z4S2BWQ2+ddn32m+OVAFEXAhgksO7iqoDUGlDdf/zaygI8y1wAbNuJ8AEYMiOreLG2RkUr/baYWVkCgbhU/Ea5z7mVWoAj8A7RYKuMA8yyubP0BcECYjRsgpSA4DMgsLNqeLU0q3nXw8iNovwUgeezAljk7fABloAnAAgBZwFj6RlSPzNlmEQcsAQX0AUCTNyCoGauFs6LExf2AL4s378WsrUCXsQO71hmrOuXrzjvvPIBZB+LKA2J+rO6UFSCF14RHwruiSHi+iuIAO0oFoGx9A6aAGLBGNoAecAE8O6gptKz94hAAYwqo660VfeTrgQXAwHuiwALbLJpZecr1cwI4BO98Rl8JBct6A6j88XxAiRJlnQGV1h2wY+0YN6XLOrCOBakbm3kaP1DBg2Jd85x451lOvntgi0ytQ5W0zd/zzM1vwA65+l5YXb0/QA99EGBGAfF81CIyRkkJxXq0XiKVLoUUcDSfXrD4LEbBd+q7IRP9+V6Ns22AuffQaxSrDCxX34zfR/WQsoU+A+dVnxHE7H6WbtS2SCrR3ht7LgDtm/EdkSEgai8KD/eKpkqBjdiF9hnhXfXtRMxKvmarApJpXvle3kpr0p4aWausWd9zZL+y1gH52P8jrkIMCKUZFc1+bs1TLgDqHMAe/QL+vncylvzDvb6JrLRGbEvQ1zyTwu87t9/Yw7UcF2LvMIdo9jDKgHs8Jwr6UnIlvohGuaTc6StiQ/xGaYj9O1PRems4guJ5NawBBhOKKUMQ+p3z07fqm+ZdsYe7xvtl0HMGxdmxWqP777sEsgR2BWRfD0dLwGFtU2JZtAHatAFtQIqVpNpaBcShGUXdbPhAnsOVuxdwzJ6PyAR1xx13HCyzrKjRejSunIEkj2/FyXYtSzVLOO8HkOTgsfmyEDskgAUgSDwCkM1S5oDyd+N3ULB86yeoPKyHrIzZ6p+zq+QDI3jH+qIEkZNnsviyOLN0s1zxijhsWeQpiKOAbv0Aefp1wAEeDhUgl6JUAT8V5YNyiO6GaoCjHNbC3vrInOzR+gHMAWrjBlB5sACpanMgUxJQ9czbWiVz/bJc8hoBA/4e9WLQBT0HUAsruzXg70ApbyCQK/bDGjEPwJt10LfhQM/X85xZ2967tWBtA+k5cDMyGpkX0AMghFV3lp2HfHkUWSS9S2CJ/P2dzChbgBkliVVYnBUA5RswF2DcNQKhXU9OvJz+H/1KAKsxG1PIiReK0gCoAYr+H/B0r2+EIgfU8/QAY6HwA8q+f14MMjJW342UyqusS/G+yZ1niAJKRj3qXk6t2q6TNhg6xxPka0d0qLaeUNxDTr5FsrIPtNSeDEDzc3J2ush8FL9T4iiLsQdSHii59sFQBCppgwFN+0Kk29ZneEw8yx6uH+uhjX/IY81pf1u55rHH89prKnuMe9oA9FBAfJ+AN6U3POfWAIWCIm2/13j5KNCuyXuQPYnH03dl/XrHlGn9Zs9OnEme5bvRDwXHnhAFRn3fGgXb9+PalmbsnfvD0xYZsCi+jFJR84oRyvnH4xCKB6WFgtTWxaLwv+ENbzh4SyI2xBhy+mDnov1FGynRrqHMeN/GTHnRt8Qw5sdT6zv2/RuveVPyqlkwq3vzft3tJYFdAbm93vfZZ2tzAhhQqWyOrOk29VkO/nYQvYC+ykDjgA9etg0SuOQ9yJmdgDxjAoiMN2dMieesrHFiV6JwFJAIXLJgsmpTBoAf4MAh4MAG/h1CrJCoPQCfTR3IDXd4nmO2+gNAPBAAgcMKIAQ0Iv87qzHrMnoPCxXwDdTpP7JbAXBhdcy1AsyDkuZAZckC/ihGDt/cKmkyK5x3B3UEw7reGNtDND93FezqWv0A0xqwQd5bijo6zI0DQEcPorQ5eIFf82Z1FIwqzohyB7wAE0AezwAgwEIpAw3QwVpsjoqN6c+/R70Oz0A9aq+npKKSONC9Ywe8ueQDPXjtAVSNzxoEFChgozogQRUEyrz7oHsB2gwE5kWhsCZRQwAd3hKA09qyXin6FGtAhrfC+kZz4q0AJilYWU5k5BsjG4qTBthRjH2PFDHPAvAojQwX+jXWKLQG9JKzb8T6phDPmu/DWrKWKVxk7D20a2Fmpe+t85EC0qa8NbZe4HKMOWpd2Isi7WoFgGc6VBt7wdNibdrrgH97kHdn3URK7VxXYiS/mGMoAN6H+8KiXt2/s5Kcn9UmkmiNTK6txNVEnxELFfu6b4KxhIElKHVRRJFsGBQ0IDmUEHNyTfxmPZOZ74yygYbnu/C9+n9ngrPJM91HxrFP8ub6Xnky7UfmEsqGv7vH+rT/ZYMZj4vvwjeoGZPrzMG6pWhFA/T9G0NXjksyllAW49zIXjP3R2xJq7iNvMvOCn3YI1AieX8YYswNPTPoVZVzeb9ml0BVArsCUpXUft1UAgALJQTNg7Vza/G6iJForYSjhwIOrLY29NwAAi551sDM9c482p7VflVwKjZyBxNagmf7OwUgNwejQwqY4ykB+FlBjYXFDDCVrcfh52BxONr4AWIWaEG/rFWAlHvFKADl7sVJdhADlcGvZ1UGItBIog4F5QdADACbrYwBPByM3OYs4zww3p1/M3ZA2/NnWbUqnPecTtLhnYMyR++1Ev9BfoAqIMFaaN6jopbX9bPNwAHIBAasBZ6FUc2G6zrXY8fN08PL6Y/1SOnmCW1bm1o1/95LrztSQALU5ftHfdv/eCbsFVqmweT7Rx6AoNqNqp0HPY8RwXqwb4aBY+Ydi2ej/1FcApAGXWhL1rusKLUybymCPQVkZfSJPnv1Pyprxh6MRim4vo0X9Gz7sr2V8mp/lrqWEand0/Oz7GMUHwYEXqPscW/HxBhnTWIIaPZD78aa8N4zZdi/MVwwhowMNBQPio+z1rrLSl6WkedQJinwrexG640i6WwyXoqU/T8qr1dkvV+zS+AYCewKyDFS2+95igQAf27vsJbYULe6Z1FSWPgcvmGlsoGyKucDJOfR91xW5ChG53DQetXUeS3w3XkwuMCBfS5moIXlZ2b1yxt5VLQ1LmAfsLZZs/I60BxsDh+HBGsaqpNxors4sFhGubeDb47/C6wAEazPqGzc6v4f59eBgtrlcKKwOMSkg6UERbVy1m73OqQiYDSKUOVg5VzEqlWcUDJYQFmoZ++uUsitVT48a1W/JR+cs0/M8/1Bq6GsAQ5Vi+11+XSzRTMKqIlPyRSR6zKXixonRVR8Cyux/YHC3EuL3RZBjfFEAG9OY+u3kQLS0lda6k2eZ+u5GPU5AoT2J98jz1MkkwCmg5IjUJjCwctqX2FwAartOfZHcT6MKvk7tofxeqER2qvJTPIMe18YKyoGgJhnTmfbvuNWWTtFAQkqlD3WN8CLp0WcBK+Ff+M1pkhQynjnIuaD0QY91R5JWeW5kIIb2G5b62mJ393n+e7jwSC7UeyLvch7IUtgnqLivZAJepfGi8Vjql/niWu9N0oJJchez9jgOUF5kpWKMcKex2jUFq6NqufOBkaZiJ9yPjJe8KLz0PeKgEZKcPeN4oYu6jve+719JbArILfvu7+wmQMGwLONcBUQPBtEGyzu2raIVy4q1lrdHJCRlSies/J0jMYTFCwKRMvLdk9O4RhgmNsceHQQOvS1SG8ah0NYRl0HIKATAQ8UF56a3FBUyJXVP4BFZGnxX8oP65nfgxLAGyXIOq6PAxb4cviFlyjSPFaoTLNsQsabYz7i/Y+ob3l+o6Dc9p1QUB2o3iWllUdoVoQwYpUAUXRB65IimgOcAT40GVQUMRHiEQAahzdZAg/+rV3P7tOvGAayZLEGJsQ65MxlQTky3qh8bH2IRTEf4FFcBDpXy8fvrUkyRttCEdMoLGgdEefBst16hdApUAajurb7rQtrmjLuu0VDAUjzPAE3gAhoRWkBmtv6P7lvioC+KcuCVa1x3w+rsZiP+F5YmgFptK8MmLZsTL4Hir9x8Wa0irNx9TIweUbrpYjnjpSFTGVsv/k85hwAPOtzVXCTV5KXwt6i6Zdn074Q9Ta8pwi+9t4A07CgRzVt+4H1kT3C1mkk77Df+J4YY3p72+h9jMC661saWE8BWRU31E/Q56xZ6wflEZiv3LtlHcW1PGniswR6kzHllCe7B9p9+6hKqJQ83+K/UDnzd3/MGPZ7dgncLhLYFZDb5U1f4jwdmDwSAFAE0m19fI8m1eZZz0XFHLZc2DwLGnAHULYu8rby7ZZxoSk4AAGwHsUs0uM6yB36imQBrg5RQai8Qrwj+TALvj6w4QDzB6BgkXToBv8YaAYwgCPKjP/nSXFYsgKzuLKQ4fICxMCF//fv+UCMwnYoHOZB6QHSWPcqqYgr8Tq9vPneB2WQRXfURkXX2ut5cWRKM3bKkLiMkaIbhfRClvpyrbVkzRgTiyZwzYOkGQeFLq+doE/kVLlRTySqJudxZhlk71nQJoyhrZnCwk4BiYDR2do0HrQsig7lhieORy4asIoiIzYIcLYeI4bImqIkseaSJUtseBgzsKO4iTMCajN4FTwLnEViAc/s9d2mpY0YirDURp9VKk5PHryHrLc8ny0d0/W5vkJ7f3gy2+rmIy9h660YeVZ6cUy5TkWMozJvCqt3YE2EImLv8T4ZaKwjBgbW8Kh4TSGTCMG3FjK23hkwjM369r1TDike8e57itNsDfbm5PpeIome97MS7xVUM3uTvVMMFAWkcu+WvX2/dpfALoHLl8CugFy+zG/5JwJvLKbAFLDCRe7wq7ZecHNL6WmvyYCvR7/y7OD9bsnQVR3zVb8OCAYkAXfUAzQtVmzBvqtUpzE3gFS2J/SBURtlE5sBwehrZX0FeoFF60ogv3H7f56DHgWrF6eSgz49N0Blz0IbRbkCxGXQ02Y+avsFBik3vDQ5nS75s/bzcAHtuYUnR5YeClvQEMPyHdcaFy8DWh6vRVDt/A6QGkvQFrNXMIB1UN2MK1JJR995jtm76Hcg1lhC4cpB2Rm0i0nw/LZv1+Ow5/HGdzmr6j5aa2g35m88Atx76b9HyoQ+e+ttlCWvVRZmnpWWxjSKldhaiC/kIAZA9jH9kvUqWH8kP98HJcofffW8X6N7c+2N9pqekacXAzNSAHN/obgwLFk/vnXenK1V1K/6/hzj883xgJovA8FWGvN1mec+zl0CJLArIPs6uDAJsMQBrTwB1TYCuVnBaIEljnRkBWqtq/Fc3geB3C11pDquY68DbKWDxL29mUF9aDQyvqCsAJlAC+CBEsZzBFiu2iqIvKXH5f5GQbhxzSrrlnfuYAZuyJESxUPB6yQuorVi6zdXKwZOUTh45LwPiQoiDSZudFZAMoWMshOVhzNgzNbvoNXhmWfvRdTuyClIebgoTpS4NltOTpecawj0si+ZX+uN8k7FB1Esoqoyipb0o5S3qBPAC4NWIhucf/f98NppcX1QCoMG6N8FpgpeJj8t0tLmAnGs39YTqhcFiiwjY49YHYqofSGs9fo5Bohbx+hb0kXzSqn307YZSB55H0b3tJSfkULdi2PKaXXzGLcEfGeAKmWs91alLK6+a3suBWQLdYjiZz+hDLStVSxGSl0vqD/3le9DKRS7F9/i6Jtwf1CAfQ/Wnm/dnmF+YoTy7xXZ5BgS+w5PpXd3buXAmrYHOKPi+7NHtc2cKNYSkJyigK7mvv++S+CiJbArIBct4b3/TRLIxabixhw30QZAZ9DbWmzjfoCbpb/H4900uI0X8wTxOkQl8qCHbezmLJcbC8u6mAYtF28EQMlHAPqozVKZxj2RdrQ9mGdAMO7NRcvyGFDGpLoEdATb8l6h1gHfaCg8Cvfff/8TBRzj3gzOs/dMP4ATxSID36yAZOtqDgYP+hQPQ6QTzrUcWkoOpcc9gEVkvEGLk3GGPFFKUBVxyFvaSo5DGIGtrGBRoliHPS/fG0pCngfKmef5XvwO2KEIalFTxvxY2rX4/sw1p7AOnn/u21oSj4PSpm/fq3UH/AGmaD/kixpIIfKettBpgC80SLQhzwXEFaHsGRbQ88gkqkbndTV65iiwulUWRp6VnlIwGscKgLffIs8ugMrbI1kHrzIAWonbOssmkjoZpd91STuv3vdfSTjBi+ZbFciNruj/rTnvflSTxfNRCu1l9gbfOQXCuvRvFAi/k5n/nxmF4qyhTPsu7D3WNWXdeCil52zityj4qI3oiwxmuTBpPItChWHge7QuR8Uxzzm2va9dAhchgV0BuQip7n0eJYFefEFOQ+lAYPVGPwA8WO0BZx6WXsC6Qw7lg7V3a3X2oybQ3MTSBgwCR4CJuI2b2cjPYQxE5ngBYyIflutR6t1ZITf3A3TAQq9o2QwIhjxG9CvAHddcpjLWQNx2a0ImGxlxWL4BsTYGJFuogQ+0H4pDHksGlVkByYA/W3opkoAHQGWuvAPZMg68AkjB1W/fNcVMumReG54KAAnIcH0LiFcKSEvridSr2Wqcg5yz9ypSQBuLeVBEIv6lHTO5kh0qWQaSWWHKfXsXAD8qHnAMvPEKeXfWRvThWw8wWY39ibHxKABoFEjjEwfTy341CibXTxRwa5XlkWcjg2qAmIdJvYS29bwaPe/flhoYnhF7o/Vu7VMYedPUXlk160sKb9S/renRR31vobZlCmL019YJ6T3Hns7jYe+0BmXDihpKOcjdv8u+6FvkXfQt+1atS2s93rE1G79TPhgwfIu8p66XuSq3SLFM3rx/rot9olpAcfVu4veIE/N+/RHLJ1FGq1zGdYwxvNrmfDMNW9X57dftEuhJYFdA9nVxZSTQAoY26Dx7OPJvPcWlVwXdRCN9q8BOGZFYVIEY1i2WVAfWuZrxSnvpGQ6JqAlwrv6P7ScCW+V952GIFgC7jaeYpRt17yidacgbNSmqBPfGvKKSUDbdj5YEBLBaSrPJs+DdC8L23ljVQxHJaymoUJ6dg2GzosGizOqv5X/Plt4AygFMAFHeA5SYsFSiBAGnYXUnGyBCzEC0UIhQlAAs/WTaivWiT0XWtKBFZbDM+o+WAlx6X7wJPA8ZHGeaETBG2Yn3nd+ZMfMURGal/I70qW/PyEAyK176RjGMWJnom6eD94rFNlqkp2XpDTCZ3091TZunIGvvjfLBs5QpRLMaFZ4xUnijeGceR2utnynUbfzHKPnC1mQY1q3v1buQdILnTBwXb9Zlt5wRsH12T7HKCQri+lC+Z96bAPvhkUQ5ElfUegslIrAHaAwrZMI4QPY8g96fvYLnJH73/djX9OV7RtfiWcotPIxRU8NvxkSZ2+oBiQr2EmYoTtu28LyJA6N4+ZYkHWmbb9B7R2ckD4oRRRg9ddT3Za+P/Xm7BKoS2BWQqqT26y5UAg4IIChbjyPuA+jMno82ID2KdsUAW8Ul/t3GHlWde5MBXgEIqWszmAHQHPrG4RATRyAbC6XFAfac5zznQKthxQZI4zcWZhZ0IM7fBR7LDMZqKcUrEIIOIA0mRcW/UYJYj2W6cggBV7wA3O0oTse0sBgDtKxr+mEJdegBjqxqkR0HyG6twr13k8cxS21cyX7VKwbXmyfgg0ImEJ5M/Ilc/t454B80uw996ENPxGNE/YaWRhb/TlmQUSrWXiggkTGMVTwDdu8K+AdyBYR73zGODLaiYKQ1R+GNBlhYZzk2JCzsQBHlCXVPs956YBUIplCQgTkDINZi9lRlJQEAogzoX8teIQoPapRUvJFKOGSR6Wg57Wr+9xa0RzVtazbiTjwzZ1nKXoG2vsYxa7y9J+g7KDhty7E/+beR0tIqyDPPSltpepSqNtZAda7Ws++QN5dySiHkvWLRt67R/ygl4pzsU7ycCo1aJ9JKWxfWGAAPsKIwoa9au/rQF4W10kYxLe7tZcDqeUsq9UZCztbaAw88cPCESne9hbJXmc/oGuuaTHOCBN+Kb66auCP6trZ8W74Bnpe2eU88+/Yh+xv5mGfb7BnOEYoVpUn2s6ikPur7FBns9+4SuEgJ7ArIRUp377ssgZZTHNQrXoOwfAGglAQAGkgElHvWOGkpKREBpIEuCgQg2LPytoNkTWVhisBmByGLrYYKBNSgfTgMgD+AC80EUOVFYJ33m38HmFFRKBcs2ax1gICxBMD077jFgDhLHuXA/7MOAsGR0rdCt2jn0ovdADxQCIw1OP1t3v7cT8+CmX+fAUjWbwdrW4k47s/ZoiqLBQhzmANgALPaHObj8M00rAx6wupOATVPXhMNCLOOBFVbH9H8mzl5ZwCIFhQz4AOQD4trVoZ5OYBDMR05qD4rQ9kr0cZqULiz8gHMyfDUKtwAIOCIeqKRBW8CoCzegqdIixgX1l4WWwpntLZQXpZ9j75mDXpmZO5iwQa2Kefeb07TG/Qm46TgsjBrWVHtKYiV91+9ZualGHn6RvEf2Ts186y0is2ogveo/shsbsC3PSaqvpNrZL9iFbdOeQatT5RUlCT7pjVunfg27CdR3I7xxHu2R4n1sd/1aGy9Mc2SUbTB+r34jyr9LL4Pa82ebw0b/9bYmeqaaa+zRn3LntsrWgj429/tQ84plCnzZyzzvrxnNDnUW3VFeNzFfXmHZG/fYUSgTDgv0BV5RxifXOca/TBeySTJ+0LRzM1e5azUNwot7wivSOwzFBTnGW+O/jW05WMzpx0ry/2+XQI9CewKyL4uroQE2pzyLECoGbjeQDsA26NV9Q75FkyPgtMBBh4JB7NDOIBSy082NnQZYNeh4aBmlQbibOoAAK+I8VIsgE+/oR45PFACHFLm5EDzbwrQ4e07bNwPFIkVcai5Buik7EQlZPz5zPWlVOEAmz+vy4jKAMA65Fj5uegBZ0pBAFDF68xvpkTM+N4ja7JFNUtVGotua2FIYzFm8/XH3MizbVmhJUueCopHVkCtJ8A609BC2fDfKOgWIN87iCJwAF1kd4qCb8BWAPGsxGawna23WQFpU9xSRvQr2DSaOZhzLkQXv1HA/Bape+PfKTHmZ6wUagrpKgC4BeK5sGb0qw8gh0yjVk3II7wAOTjdfQEc22+29RqcY0PKWcTa/kbZp0aB1ZmuFd9TL86nBd8j5fsYjw/Qrygheb/2ta897EVhYInfVDU3BnsSpcm+B8iKF3E97wEjByDLy0rptm7sBdYGj0ml9VJWx30ttaqnrISHbKXwhIfQWjNOtLuttUoq8xld47uVaY3ce8HgkTLXvu+M8l8xUIwQPMn2bt5x3i7Ku/nKSBdV1H1n9i/eFHsB5YIyQWkxZ/2o46NGlOru+v/0pz992PcZ2Nzn3DBOfUvbqz/KmvVpX6eUMEwwmjB0eaZ3Qqlayf8U2e337hKoSGBXQCpS2q+5cAlkkOZhOUWp/2dh4oYHynPrWfiBOcDWYSBjiQ3cddF6VKsIeHTIaTnIEJhxf2QbYU1iaXYYSgHK4oXLT3HJvwH8qCaAmvuNS/9AKKCILhFpIT2PIuHgYMkUZAjAO2SMDWiKIHZATxVptBnNfPyOatEGmUYQNWBijO5FVfJcnhn0NQfVKKtMTrHaWwSzisQr74f+Ini6ssAoXWQhEJ3lz/ulAPXSYY4KJsY7dOAf27xP4yb/ttClPttq91nRyNQTlmnvPTJkuTenAAbgWTTNuW3WkqDZXGDRNZRf1mzKby6QCIRoamesAoDJWZpgVJDc0LbI3drPihxan3Vt7ea+s6KRlZ5WATl3QK/xf/CDHzx4AHqtR/8ZpYpt6VezejaZlkb2Mla1hTdHdXKOXYvuI0/fMGOGvYWxgbzNSaIGleZ5cK0XVDwA2L/JPMdgQrFlvZ9lwcvjm1HQ2oQCLT1WP6MEAK0MetTP1jt9itxm98Yask/3Mo2RoTOLR4xnWhIHCjbZOLvsp9Y10K9eD4+VhCg8GRQASqE9irJAHiFT16JuUhgo/pQXe4D4FHtXUPFiTKHk65uy4jmu8z0yemmUS9+lYqXWo/8eU3fnomS993v7SmBXQG7fd3+lZp5TiuaBOUgdnDb0XrE51/aqpo8m53B4wxve8KRsT6zWKgI7wLUVQLvZgotDxwGGbkHJYhUjKwceC2lUNY+gZAcP17zDDoeYzFiexRqQ/Sgot7Vit3MfFQQbAbB8P88FZQgAqjSAigXQYe3vlDTxMyM+NpkAoqyYlEUAgSUY4GclNu9QdFlu8fWjAfKsxagKnqkPMmVZBmD9DoSjVqDGmK9/Y5n0jBxDFNXuxSUAHmKCtFwIznx41SgPFNBQqrw/llFjRWkyD2M1FwpYjt1gwWZhZUXl6QIu3WMeQBIQ6n2jZVBWe7VTYv7mRnkWo2RswI11RfnKdA6eGqCQdb3Xd9TloTzLwhTvCnXFN4d+AjSdM0X2SmnueVxG9Ks2PmnmWYnYoV4BTHKlNHr/PW5/Zf2feo1xeaeUKMaISu2f3jNHFdBdmxM4+M6A3aCv+n3lfWufh/KnD31Za9bx1oyG9knKtPS2vboa7TN96zytMmQxfPEieGdB8TQWa9f+gupn/7K3UuAYycTxUe7I2P7EgGCfEN8RCq1vEJXXd2r9UywYyigbvgXfim/OfqMftCnP4Tl3Hw+G85ABhFde334XR+nZ5mCBQUWqAAAgAElEQVS+9kiKCO++35wV9gX3xz506rra798lcKwEdgXkWMnt951VAg5HhwQus78HBYkFCIVpVfQJAPzkJz95iJ0IKkhvgACiGJHorweUL8vKdqwAg9rk8GOJZzVzwDjEgAteEBZN4E4DmhyYGpAa3iA8cDIHREZZXVbFB3sBofpngc/0od5cj6GisExaI0A2II4WtVobIzlHwDbA709UeD9mXMe+y/2+80tgpEx4Uq7bkp/cs9S32d1WnhXrBrBEEWyrwLdxPOef9bpHyiovlXlQJo/5blbZxbInNbLFZU9cTn6wHvF5rvCdA96Uo14AeH7KKMCe4sLLwIPljCEHlFnGENQnyvxjjz32RL0iShIPMCMBAxdZo+lSGPTlTKMkeB+MFfZshgpjJC+eKsoDhZ1yz6uBJsy7an35f8oRhdL7lCrYPI2f1wYDILwkDCuSVFDe9OH5DE5bCk+e503svewSeLIEdgVkXxFXSgKRLSQ4/lsH534bsI0deJa60r9pveDP1s3PepQttVuff1nXswziJpsbDxFAgVblsGH1pwSwhqNEsNgBRFGEsB1jq5Tl31cKSFvBvK3VMpLHVu+Hfli2UR3MnbXPIXqKNTliWwBHjWVXu4iYhMtaF/tzbjyp1ksrj17K51GsUguWV54VsWdaVCrPz46Mfm29mst6XzxprOf2VTTWY4OQV0VF0YciVq1H1apkvzpFJt4liz8DBbBtP/df3gn7IKu/eA3g277Xxo9FlXEgn9eOQsUTgvYpsF9Dh+LxoFSEJ5XCwfPBK2FfsXYkaKAw2Idl1NKndeAPg5CYI40y4syhsDCuoDRSIHg+KST2OoYixjiU3zDU2XuNz7j0TbbOAwoSr0nMjUxinPZLzzqnx/GU97Xfe3tLYFdAbu/3f0vPvuVrj+hCXOkOAxu/oMGwDDqMHNwseYADBWYUc3AzBOlglYEIxcAByComgBFQQltwMEXGMAoJipnDkZVMY7UTuCrzyojWsFJA9IP2hTrkUKfk8ETNso2xBvPcOEy3NMH6xu/wNwccf3S6Y0BdUNNw5PGhWcAjLuTcMQlb5rhfe7oEcq2XtrdeSuNeLI772lS5swB0nhXAEh0vsqzFs9uYoNNnuL0HIFQgNAWE4n5s9fQVJTO+nZ5SdxkB5BIuAPHelZg6Sof9UMyGMQHt/s5zyqPRCy7fLt0n32HPRKUSHyco/FhZnzqO/f5dAlddArsCctXf0D6+oyXQVuCtpL9kwcfLZX2KQoV5ABQQQB9NK+Isjh7gGW6kPOH0RsYmigTeusMV75jSwUqGGkKxMj/WPIHEAiJXVIwV4DhmCqyvKGJbc+lHvQNFCYEISg+r4zEt0rSyVLIWUmyAx5wm95h+b6V7rBXeRNx0lm9AinxQT45R+i5LNr3K4/HsNki6l8TCta1nz7+1iSoq87kuHtXKXKwHRg0Ke6tkuT+n1+0F65OFWIarSv3hPQgak3Vhvcs+VY1RizWiUKG+0F0ZSI6hulGcGETIbEtxXJnNvKe2qnvl/e7X7BK4bAnsCshlS3x/3skSYNHSVpalHriYUSHQth555JEnpV8dDZYyI3hQGsRzNgGGrHhiEvLfZ89wWOF3o5tFFi9eBjEg+sKJz0pIcOQpUyyWs8DMFed769wBO4HnEZ+y5X7KEMWJ5wQtwsGMV31MC3oIZTLSZOJnR+0M4+w1hzvlhawVJATMgXHrSmzRCJi7D7ih5HhOBJQDGALKR89rx6AfmazQSFDRZDmL1L/oH+RK2RTfcwrQY0HGG+dlaxsuuTFvbbIzUX5x2qMehXnzhs0oQTyRFGkK9eq+UTarGGsOkvZvvTgF/2483m98T1vnWrm+sm5yP5RBld95aymF1pDvXKwAWs1FWPM9UxC5mAQK2Cy+LpR3oF0MGENBtDaeZiQf65vhSOFO69vfw5tqfaMroUBJvrE1GH32TM+TRCHXs3F9r7DiqB97LYoo8M+j+uIXv3izlzf69l2bPyMND9ooZa71IC7F7/ZqVC/X7wHmlS9wv+ZmS2BXQG72G9ifv0kCAvWAEVzuCNKbWZgAVYA3B0Liwd57770HF3ncG9l62gNoNrgqEAOKZBNCCWA5dIjyslBeBCL6NweIg1bQIs+KasXoYJQsY6/QlQA8hz5w3c7DYY16IXCbYoMiABRUsqH0AnQ3vbTvXXxqIC6rKp40zwdLrHopPDhbWw4mJhMpSVl19d/WMch9u68XYOyaWTrilWJbSc0aKYjF8uT6JKO5A4Ey4xyj6KGqoPD1Ugx7XgviK/Kf9Tmqy6Hfmcx741jFaeQEA/pugbJnhmfT93TRrReT0j7T+pF2214xKui5JZ31ak6x1tRgmj2z7SfAOvnJuJRrpayCzz1TzIQ4rDZ1cW+86FyCv9E/T1G09T2qE+W3LRkRxd+Jv2DUYMhSXd6+MGvOBnu2DHnOAGcE5dK5REGNOj7eu/3THwYQdGIKofXjN39Qau2LYj+CXrt61/vvuwRupgR2BeRmSn9/9mYJsMABoayTNmgpT1mtZ0pIjpXID3SIAfw2fmC2Pdyjzoeq5zKOADeejZ4F4LN4o2KtDkCWKXERxsiiypLv4AnXPsXD3/0bixfLpj8OPweOw1na1KrFb1YoLM+/x4fvvZBKSt3VizQPXgLehmPpOxEgSiHS37EVfXMdCh4gYB1XG2ACHiIovZ1TZM3qKam9bGDemzgVSsMsJsZzZoHvPFwCT627mQW6He+x3iZASmX1HtitWrLbscyUWCBSoG7vG25plLnfngKyogxmOXvfgLJEFLkxEAB5l9FmFnZrRuC4bHKr9y5gOgqXimsSz8YSjwa0hQJkbfMyMvKMlJ2RXEIJB+jRQnNr42nyb+Yp1TXr/dZn+u4UW6x6ENuxr4qlbqGNMfzwSJC388KanqW6NhZz913bkygh9nx7v383J3sIz4ozJM6ZoK5GcUaKsvudY3HG8IBIw7u3XQJXWQK7AnKV384+tqEEWHpYzBx2LKgoJ/ivDgzWtraxFqGU8IisWq+eRtzjmTi+Yd2T/vCUoM7VWI75PRQQsuClQXkhm+wFclgB8FHccPWcmZVwde85lI/8DKBBnysK3mhcGaRSQBzkgKiDfKYIzCrCtyAaYAQcpfatgKpR6l+AUJ7/f/iHf1iJuft7xbuSb+zVbsi/ryzZvUGsQN4s7fEsoLx3XxTe9I57LYKkR8UWrQUZiHJNmKMEX7xpZASgeAkar3gDRo/aqizaIz2zV+W9Mh0KiO/HPpvH3Yunif6sDftprhVSeVa+xho/tpbMKAGB/rfKL4LPKR+Uopxpyp7sOzZO9NpRi33DeSbWyjr1DaC3Oef2tkvgVpLAroDcSm/zNpsLbwKLE2sRShOLH4VgZPEDrlzP4kQR6QFDFivAhnU19zOyZm/hCF/W64kAUF4V1KLv//7vPzwaOFMIzeGGgrbFE2H+eNLSR66s+XmevDbiTwD0LZbYU2TlvfJUObBZDePvobBkBUTqVJQHysWMDhNZs1Djei2nH53Rhkbz6oHpFRWqKqMt9JyZl8fztvQV45v1mQOX2/ms4jl62cpmgeJinXwPaGkj74cEDlK2Slt60Q3AVeQu0tbG8wLItp6ZY8ZTrWkz8hJveSb6ouJ5vB95b+VVlLmu9QacQ/mI8amFtLW2xSgBQfRJEUWj2poso5WZc0d8ScQLtu87X0/xtF+J4wpvuLgx8SR76twtq3G/9jpIYFdArsNb2sc4lADXdGT+4BVx2FUC8LisBfPiVitSFQ2tSn74DJZZxvGh0WnywQrAR5rbywLXlaXAhS/uhRWyTQEqQ5BgXkCMhW1r4wFS8HDlSQKu0D8AcxS5i2qhGLE64l8LTkWfoUyIrWF9NRbvTcwQpSzHCVBK9EGpaqte5zFH1qxeXEBb3O4Yb1FbiX5UTfsYObaZn0Z9AGSAUqQjbq/bwofP9/bqQcTvwL44pF6QLUoKAChmqW0jxX9GP4wgaftDb57xO68TRX2Lor31vfC0iF9CIc17BwWKYpW9lVv7ztdnxXjUzzHxb72+wrJvj4g2Sr17jJI+k4NvnNfBWq+2lbIt0QIP8qmN4cc3YL+19/CuWdeVquynPnu/f5fAVZbAroBc5bezj60kAYeZrEDAB+umzEhh9Z91kGMBXJctpHHfiAoBrLz5zW8+gNoMIABHwIX16mYqJdz2YYkEDHghgD1BtyqjP/DAAwdr5THNHFEXAH6eJ5lyNN4OQZTkL26GEnDRMpCUQHyE/8qSw8pKGWE9ZmGlJBqXNcJKyqqp8YLxekSjqEQ8SE8mZEZZ7bVMozkGQPa8AFFocgSCxa1QfvH+NTEWQHXv+mqszygjVMx5Fiw+WkerLGoz5WhGjxnNSYYo8Su9FgpUeLPaWJ4oyOle7zFizaxvCqw1NYrFsPbUlhg1+wX6mj3GGhRn0lbltoYlh/DsWbO3qd1D2WZdB2YZU3ptVdOmul59RzKDUYxGXsDe80dKfaW+kGf6likXvJarBCFbPBajBAQxB8985zvfWaaozt4XBU/MorXD+2FOe9slsEvgxo1dAdlXwS0jATUxZJsCPGU28mcGgB1CH/nIRw6APFoElkdqW0Wt2oMPkBA/AdBH0xfLlv5YbgEMCgpAfjPazII+o73cjLHejGdaIx/4wAcO3HNZY1BhRtzsnDWrN9YXvehFB2oS8D/LHjWaZ+tZEHTKKzDKdmWcuPY58Nb7xjGnFLZtlqErr1+KnJiVUTsm+1WkfB4BZIqxejS9Nou5CZm3tJ6Zt4UcAHJKOK9pblI6Z7piO57VPKpUp5FsvT/B33kvaq8FilW7ZpWPgORevY24b1XTpkrxE+h93333HTyZvJ8oQZXG+0He9sLcVtQn10YF8Vjj9mPeW4aDUUwVmfD8hpFhNkbKZJupK18/k13UI3I28DB5B7zNjE6UUHF1DGLWjPTIjFgUPZ43/ZK7PUe8DWoVupW4Gco6owJjAo+gPigs5K1uUsWzX3kv+zW7BK6KBHYF5Kq8iX0cZ5EAsIguxWr50z/904eg9FmsQy9N72wgctADqw7XaBQUsREyx+TGOi3GIF97yiTNzeE1867kaxyUKpMDXNkybg4AxSp71yljPee9YjRYraUlRqsCZgWeXrR3Jb/fSNPbm1fQXIBH66ASdJ77aa35syxUAAzLbC/RgkxCsia1raKArACZPqX+fOtb37op+H8GkGeK8CrmZqS4rBQQShRPUfuOVgrEymK/un/1PYhNA0gB7V7jxbPvAKx53cscJctar4k5oMjyzvTaar32FJ4tCojU4faZdv9dUZ9GhUorShoFTcatVWs9oL3rRwkpKBSUD4YAXnQxdd4DeifPL++lM8G+H+/KurSHeK75MRTw/unLnka5UPjW/b5jigwFxruz5wter3j1V/Pef98lcJUksCsgV+lt7GM5iwRYkhSKEwuBK37XXXdNlQA0IpZrnotR6x3GrnWAPPjgg4dA5twARZxkh9O5WgAG8+GpaQG4MSiERaliQZMGkiURtUO1bzQG/4aKdFng/dS5O4SNXWpRgews3oCrWiCXNYdZKtgA0cCBcfLC5QaEABx48aOg4mzNX2WhesUrXtGd+8xLU1EcKoAMCBYbwSJebTOAPAv6X2UnGtFjZgqId4X21Ho0zQeNaUahukgFBADlKUDT6bVR/ZxVkP6MMhffVbte8/Pboq0rT2C77kdxZrNK9SOvSfS9ogn20mG3Ms0xcrN1PPpurIWHHnroxstf/vLDekJ39f2j/zJ4USR538lWHwxT8dvDDz982LslObj//vsPHhGUwXvuuedgLEKLVQtFBXVKjr2et44nZaRIVr/F/bpdAldNArsCctXeyD6es0gAkJN+1oEl4416HbOUs5QWljmWVyBX4CtLqQYABDUrW/NwoR2ybcAopcOBcc6sJfnQ5JZ3QGUA3gOuGTAGnWWWZvYsgj9zJ2gIiqHh56OoAPGA/jlluxryzIofIFql6Ja+hOuN5oFuMbMcZ6vtDOi2we553DNAubIK8xYCwJ69alvS+q4A6wgsrvj5M8UFeBsF0ffm5hthXZ5VYnffSgFpkwis5Jh/z/FavfvaRBJxzcpLNHvvK4Wz98w2Zm42x1HmK8rfzJu4UpZXY6gUdqwWVh0pfsZgnVEseCIpGrzdFEgKFI+FayL2jLHk0UcfPVAmXS+lNi805RytjXJC4UbX9U7tbeo+8Wby2FkfvKzVOlBb1t5+7S6BmymBXQG5mdLfn33hEgBYWf4dDFviMTKQwQ9n8YrCgQbdC96knFBUcHodQhQah5JDV9AwwHVsYHbQcljcelbo4Kg7pMSe/NM//dPBlY8GwevBe2JOM879uV4GqgTQTl45TuZc/V92P7NaFFKPvu51rzt4wbI12XtAVxIovALi+Z3MngW8CFJus+dQPtHsesC7woufeQ16sm4t46P3sQKbowKEKzrYrFr9FoqQcVfnslJAVsHeIxmtaqTMPAKrmicjY8PKAzCi+a3Af8xxFj+xGnNlf5q941Xcy2ru7XvaWszT9ysZCk+IlPB72yWwS2AsgV0B2VfHLoGOBNoAWN4T7nGHsJSsgpd5TfKhiwfugGPZohD0GoXAdVtyy2fvxqgyb9CEuOmBIcoQS6M0s4Awqx8FpMJVp0DgI4tN6I0ToP7Hf/zHGx/84AcPUxQgSbkCwP0bupE+BGYD4Mbz6le/+kA3EPgNGFHE9GFMPAQCkaXtRRdTmIwC4350sS984Qs3PvWpTx3GEsUTyRn3XaYi1kTzMldWSdZdFJ2sMJ6yyGc0IvQpiq3x5ZbTOa+AW36njzzyyCHdc6/hjMtelgOvR/FHcf+qPkKFitOOZWQZbq/jGYwK8735jMDmykI9q1Y/o/e0YxAjQZmveNNWCkgl3W1PBrP0zq4fxVH4TXYl67zXZt4yMQruG8UqjWh+K8pXjCOyifUokrM0ye6vKHIzhXmmgNi33MuTuqXxUPBkrtZJVDW3D8r+VS3yumUs+7W7BG4lCewKyK30Nve5nE0CAHC1FgCwL4iQdW+UpjMPrKIE5Otz0OaoEFy2pL70pS89FP4C0B2GQDvgzyuyomAZv+cBN0AM6lobRAqMCa4H/NHQKBDoHkANi/uzn/3sA22AAgQgv+c97zlkp6HUUBCC7/4Hf/AHB6VO7AoPEU+CGBbAVeC0e/0OlHuWe/07EP65z33uhrovwLsCid5VVFzmscKvPleMyMzi6vniU3Ll55amlAsfjhYoZYnXRID9CBjmLFSUUl4xNMFR7NIqtTBAyXOiYvvWVrEMr0C7NURBzW3lEXDtjO5U9eZYpxRniSoqbTWXrd90PHOmMFH0yGhED5vdi9rDK5czpcUzZ9nFRnU74t6Vh2mVTWz2fnpp0Hvv5lgFZGvCkfzsmSIY1zGKkK3vV0zHHjRe+bL2a25nCewKyO389ve5DyUQBe4AvFX++dwJsC4GRH0QcSS9lJVb+eLB1wYqUHDaPPJRe0SsBLAPnApCB2h5BZ7+9KcfFArgoHd/jF8/KGPiZgBhFBn3to1HAI/5TW960yG2gZUdcDROWXcoH5QDsRricNC/KCAyRLFQAmsUDd4aGWuMiYLBYigYmJIlLkHRP/E7ALZ/o0TJFqSZF2oZIGk87sOjlorWvEeZorYu+ZXVl+JJXqE09AqiASbG1yYq2DoWChovkXgTcsUXH7VKEgTvUMBs9uTpDwh1/yxA2XWreBDJHQDonkI1stBbp4JyR9mgZpZ9Y6oqIOKopDydZcjLsr0IBYTFnPx5AnttVqRxVV9lRFPLRTh7z1wFca8UkJUiNlOaVvSpGO8xCoh523Ni/8hzp4QypMyKP/qu7UEUkVGzZu0/jAniPtoU0Vu/9/36XQK3ugR2BeRWf8P7/E6SAJAAlMtU841vfOMArnteDtYutBtF+ABg9/FAyGyS2yigdDTIzKPvBZ+7D/AXAA3MixGRYaUdowNUGk99jBoAb7wAKPoVT0Yv9zzaFJqQrEFqEjiUAWzPQLlBoSIPgfLqsnzzm988PJfHg4zIQIYwVA9AiaLCS4N+pW9KjNoBZOg3iopAYcDbcz3TQQ+EqS5MERGTo1CgfigkfjOmLVS3nlxW9Kn2nl5GpRXQPGmBdm6moPISRZHCXv8AF29YD+ij0HhflaJ4x9JtelXVK7JeBRnPaEkhhyqlJq73/j75yU8ejAmtshbXHFMjZUVRmxVpnFWJN6bReFb1TFbzmNERK9nETonfCFnPPDi9dTWrus57yzhi/7A/jQp/erbvyjfBELS3XQK7BE6XwK6AnC7DvYfbQAIjSzhPw6/92q8d8rdHXY1eEUDgHDWKFXtLNpPMEV9RVsQjoB6xtFNIWKCNhTKAkkU5GtGSeBp4LdDIAHyWYcpM73rUH4WzKBAAIQ+H+ykuPBmPPfbYAcBKH0mpYAmUDllfvENAEIuyv3sGaz5eP4qYInxST77kJS85xNlEbMUrX/nKg/JBzvqmpACDYkcoiKyiUl96T6he5ozqhdYRRSLRjdClKD2smT16SruUK6A47plZSVdZh87xCXlnKGuvfe1rpyk7yYCixjPTtkyhqVTJngVJz6rH92qTiOfhwZvVUZkFoJvLKr6hmvUq5DIr6NkaFlC6tnzbK6+KfcW32Gur2JFRfM3qmSsPxuydrjJYmcepCsjKI9nW1PHM0TrO3+tMScnyr1CxzvEt733sErgdJLArILfDW97neLIE2uq9Dq8XvvCFB7DXAlmWegC9BVLiKba65jPdANi78847D2AdoNcyoFjFd4yEIEZB4C+ruKxAqzoPQBlA7Y+GgkX5MWcHOerUvffee8gGw4oLdFBWWG3FG3gGxY0lk8UVZUEVbh4cco4gUWCazGTzopxQbgArXg1KlueJvQCaKVjAB967gHwAG3d+BCyqQGKLAiJLFaWnl6+ftRstLMeKnLwov9cBxYOc8c7JYtYoH7xUvSQJPQVqlSLWswTc8kK1lJOZtbxVQCiqFY/LKHOWcaABsmJbd6NGRq961atK8UFVUOpZM7rUaCwzipp7ZsrALFuae3vGCv++CgJfKSCzMa/oW54/WxMrep37V6mHc00d18/WVaswWT8ocZTYUVvFyJzrm9772SVwO0hgV0Buh7e8z/EsEoggQyCSZXLkURjVIkD9ALJwnSttZO0LwAlIOSwB9hU1pX0eWhTQBPx//vOfP3giKBLGlr0eQJgYB56EUHooGJQVgB9oyA1AwbUWHyLGgMdHvEa18WqIPUCnoqiQ8SmNfKRQbqkVPapG7zlbFBAKlGD8UaM0GQtv0amNsiBwn4xw2GdF9DzLe+QZArBGQev6Qd3K72tVGFHfI9qLWA5erF7LCkjVy6CfkWW/2sfMq5DHuUX5cF8l3XErB9WwfSujNlIGVu/E2hgVamQcUXR16zPjehnuUJbsAW2r7EEKxKqJMWqr+LiV5yfLbLYmRqmG9W9+s7i/6ho69Rvf798lcKtLYFdAbvU3vM/v0iXQy6AFFODLS0dbzc6UrX14x6zXObZDn/74t9byt5q0An/oTmousJrz1qCItU3si+BxgIOXgcIixsPYHNLiLHJ6SpZZ3gweENQqcSBbFBDP90zAjAdkFvTpWrIGqj1DnAhOdzTzQ9VyDWoM2hVPimxaWiXlZ1UBqVpGKUJkj04mK4//9w4F+6MXeR65jRqljxdNAHhVrt6d4F/W51GWNl483qMev31Wldw4W8ALvIuXsG5GdCryYqX3viR6GKUebuXQA+XmxLOGdjijb+nrx3/8x5exQaF89GKpZt9V1aumDx4o858poyMFZAWSR8HcvHDAtXU3arM6HCsv1SprF6OFbHW+71HzzVNCeskBGGSslVGhyTzvmQI5SyO9Uu6Me1ZhfrXv7r/vEtgl8P8S2BWQfTXsErgACYhLEAsBYDznOc85xDTwgFSVD0OK2h6APs8JkKomBh52mwGJNVyQuWfNniFIF/hz0ALi+hZs/vKXv7ybtcWhjyrFWwLI8oLg6gMqPByAQg5sBw4Engs2l5WLAlLNBgOYyLePs10JFG7BQhu0G8UbgdKotSEuRQC7trK2uqaqgFT475VltophoCgI4F/R5Dyrkqo3FAi1Ysio11YFBbMy55mUHfS8lTIwkgclaATMW1C+RfnwPJ4KVMU2/W+MZTV+Sp810WvV+ijf+ta3Dgo25X/WetQ2NCEejFHmLP31FBDKh/gayvisjeoMrZSP6HNEx/Ncz59lmtIHQ0Gv0Krf7F2zQPE89tm1PU9flslXv/rVQya2UTvXt17ZD/ZrdgncyhLYFZBb+e3uc7vWEoj4DjEPLPmRV57VHLhm8W25/IApS/8oFgCFggUVpQpAlJYSr96hOlJcKARAD8DE+u75rOme0dKkULAoS8ZKqQFItjQACw2LkrRKkdp6mjL4ycoJYAh0onNlDnyleFxVAVlx56syqFRqJhtB+ZTalnrF8iuFsWxmPUW1Nw5UPrERo/e/quQeCgglWCHKGTheyYGCJYW12i69Jq5HsLdvgmKEfkiR3qLsUHD0QcmNZo6+DYkK/LfXxC3JCmeNj5o1i54pOUJLT/ReeGoYESr1goBxyiaLu3ezKjqZxyTFsFgxzXz++I//uET9o6DxdIrN8syQS/V+Y6bMhoJnr+DdkkVslmEqj90aEMMl5XSMgTHDHjRSYDIFjvLKkNFT8CqGDfud7HujNNe7ArL6ivffdwnUJLArIDU57VftErh0CYQCQlloi4rNssHMakAAPgr7qQLNowGUo2SwHo4y+AAhgJ40xGgjvCBqcqBsBUgI4fBiUJaMT7BzJdPUMYJtkwK0hfFy8cbMTc/WzQoFa1VvwdgrwbNb5rglYxZKXKZiSSiwpW5NprxYDwAyGh26H8UNvY789CtD2qihhvm9CjJH/ViHkjvMLNCC/ClerPKj50Uq7IL1UIMAACAASURBVNFzYm5in7SV3AJY+36MbaXwUESkbfUcjSJLAdna8jhXY8x9x/N9J+S0Gm87rlhXx4w7z332jlay2DIG8Ws8mt4nJVKh0rblPcKexhAjwQUFzTqi2FvvjCeUzFEtmll65NWc9t93CewS+H8J7ArIvhp2CVywBIAWygTQH6l6K4+MnP3+yxLq4IuWq2uz5rLO4twHv3uUsx6gZhkHTHgMKDerpiihAGbz+MxnPnOoRg4E8rRsmU/7HAc8yhbQabyoXazflSB9gfHiT1hEe9SXDOJzfExkFaM0UJDEY7Cg+38B83j8rSdgVXytl/pzJlMW2lZxyNdfZMas/BxUlDe/+c0Hb0KF2rNaJ6f+Hp4qQJEFuxfoXHmG+8VaSQZxqkLkedmqX/WIVcZ56jXG5c8spuLUZ/TuJ1/psCmrWxWb6C88G+cYX97rRu+nNVCs6Fyzce1B6Od4a3sfuwRu3NgVkH0V7BI4gwSCUsH6h55EIXAwAnas8YAQwKfAXrVlK39YFQF+8ReqhqMTUWzEYACRAL34iwjGHWVlooTouxLEbPy8H64FzgUXAx/mcYryQQbGjkb1ghe84GC1RysT5yJQmPxmLSsYaGDSIQdlqwUhQY/KVCJWffEyrP3RRsG7s9oH7h0ViOyNn+wFdVO0gDAUOAHl7XzJ5V3vetcmb0Z1XbmOMqtmTBRqlIYZzebcbQvQjEJ2UUTyu9/97ubhAJroM4Lbefry+93c2feqwqMD5ZiRVRD41udYtxVKVtuvOCvGAHERWxWBlYdoNAdjZXggj0jwsHW+FM2XvexlB4PDKiZk1XdL+Wo9o+5vPcIVmuPouef2dq7mt/++S+BWlsCugNzKb3ef26VJQHpLhyFKEwqAgxoYAlYAbAcjpWFrZW4gzEGfg3Jn6V6DYgV4nUoVANjxoB9++OEbr3nNaw4UBVZPnoKgrhwjYEoNigQvgIaaoj/eGOBT9iqpjilwP/qjP3r4N4A9rs8AQu0NtLBM9YrgffQPShKqFXCbg6llnNJvDsodpS91jexBI0pGW39FIDllSnA/yheQSGEzJ0CR9yioLbwnYekXM5MbKy3e+xZK1ep9mKP4BB6CoNxVaGarfnu/6198kXiUkezivlwgsAciK8+3FngDn/GMZxwurwZOj/q2/njJnvWsZz3pEt+FGBUex1M8LFGclHLfowzN5iwuhGKkrWpXtP0wJIjX+fjHP75JcWk9jaMU17Nx20PUjLE3yUi3qj4+66uNkYlrGTbEoYkBMU8Z+ewj0Vbf8+yZe/xH5Uvcr9klUJPAroDU5LRftUtgKgE5/QFr1CDKB8CJRww4q/i9pUJy+yAAVf8yOAFXd9999zS2ImhGpyogrOKAMgui4GL/dZib0ymNgvGxj33sEODKQu4ZPBKUBXQSclRwkRLlN0obmhbPiBZF2FpaRYwpF0vL8R+5aCMaBboaK2w0wcmAC+CZ28xi2t5jTrJAqSqvH0HLPFUs8kB48PH9xuuhJgclj5IisLxt+OkoYLPUqat3EUUzBZrjuLfK40UoIOTyxje+8VArhgeNF2nUehS6LV4G9ytSKfAawM2tUs29Ny5xKDxnvaKSrveerR3fxTEKonFKguA5vm+prUc1U9rxUaZRMkPprs7RvsSQEMHpstvxmFa8J2TM46IwaHgat9ZKoQyoDxTB/+73bTBwbKWR+X7UrLnjjju6y0rf9hF7R0upPFYBmWXoWn2D+++7BHYJPFUCuwKyr4pdAidIwEEn6w8qAcu7Q89ByxoLdLaZcE54VPlWAPhTn/rUjVO4yuYErAKPYigEGCuyNwJk5cGlCwEuYHiUEnXUJ8sr0CLFr+DTtuVqyzwdrNiszKGYRc0Oz45q6t6XNMbZUpr7HVUEB8rUdwmQQ6FQ2FHl9yjceIxs8j2s7F/60pcOBdxGmXl6zwAUWcqtAwrOLD3zlsD32XwE8JIHhSCUbgCdJ4dHp20ZFOesZ1Vw61uTtYl3cTQ/hS3Ry1YpaI2NnGR6i8xTq3fHM6lopixNFSBvjrKXyZSVvXbesbojvEWjfmaK1iq1LzlReKzvkBMZW1c8ITMlKnstWhnzuPquZLka0cjMmdfNnHv7ofdDkavI0JqiQFHWj91beUbEGG0pCFpNsbxaL/vvuwR2Cfy/BHYFZF8NuwROkADrsUwqLG2CxdFoesXcTnjEplsV+xI7AND4b0sfqXRGmUIpY51EOQCoBaxvKaJYeQ4AwCMAPJ6rtdnBUIBQPliZUdnEX1SK0bXjCdoNxY58gEdAG5jMsTDAlPooOO6n0NR68gDweELQu4A16y1nVgIUxdDITAZAA5vVMWwNfPcsChavGOXNOvNclumeIsD7Y01RdMgIkKR4Uo5G30tkKiLzSILgPl5A6Xh5+Kq1dfQlFksMk3Udcju2v/b96E88D8qdive8ZlpksaIAUJZ9T6Oq9cbIiMEroa8YI+qh+DGxTuY+UrQkppDil+fS+/SOfFu+AWt+lNbafRQRHlYeXOuMXIyZ8YEyuQL73il6pvmbu2d5N+hevDyjOYccY+6obQwM5BD0NvO3xozDmjnFmxzP45GbFcrM79c7JHvU11Vq8HPtY3s/uwRuBwnsCsjt8Jb3OV6oBNCEWC0BT4c+sFBprNkyMLG6stRvKVLY9g+MqkDuAAcgUCVYcmdFAIFC4A5NCZB2uDr0ccpZRAEJ/fIM+P06tLZoXlR2ztW8BdFurU9yHeZ+6hiBPu9erMqoBZ2LXM/pDTt17Pv9uwS2SKDiudGfuLTwtJ6yP28Z237tLoHbRQK7AnK7vOl9nldKApGxinWSZZilcGuAep6QlKOoEBHYKlB8ZSkE1gW/uk7ANL4+mg8lhCUbBYsV099H1ImwelKmKCq5Knq2bqIwyc7F2ip9Lgu9xguCvoHyxaugiJmsUG1jIRXbobq8uAiKnuByVtrcWH5RroJeoTaArF0oHizDEbNhbuguf/qnf3pQvGRO6lUXB1Qef/zxg1x4UcTAeGe9FhZ7Y1QzhRwVa6QISk7QAzBAv8rsYh7w2clmZS2+yIVsXQoONmeKSFBzeFae97znHQrUzazwFzm2ve9dAueWAM+NtW7/UfuGIWmr9+fcY9r72yVwu0hgV0Bulze9z/NKSQAQjyrkgK1aG8D0sVY2YPc73/nOwSr9zGc+s9wPBcRY0D0oAJQNBzK6gcDvXgPKUVkEseYsQIKqUXL0IyDYODSHPM51FLd75zvfeaCG9LI8AbhAfm48MRQsNTty0z/AQJlRzZsClwPNXUtJMS4KhkDXyCAWNVbIXaOoUALblgsa5orq7XVkIvbms5/97FM4/O7jdWn7b7M9jahhMqFRnrwbtWR4c1BR0F3IG/0JrYhyhRIoDgUdSvKD69rEUqGPVSlkvXl6d2Ij0Gd6DeWI0ogitGrWuXfr2/Cu9SmmYabkz/rnqeSdRCuqNM9Ek7LGrGMFJKWernihKOM8nZRiCmXQ38RRiFPrNd8sBR3t0lhRoLakEK/M6VzX2LvsY+aT5eE7YLQgq2P31XONce9nl8AugadKYFdA9lWxS+AmSADwAVDEbLA6A1qAcgSa4tcDnrJfCbqsAI1jpiEjldgIlnipZlm6/TcqmrcZoWZAOz9fwGt4Q3L18chK5bmUg7YOQKuA+P0973nPNICYrMxBxqmc4QZ9wjPQ3HiHeCPExQiUxjOnCFFgcqrePAfvKFdVBsL0176LSsA07wolKGdpysUUPXdEDeM94okS/8H7AHCRi5gC8QaULsqNOQGXFA9r67rSzCQ8oJxSpiQ+AB5bKuGofkp+f5RkSikA2jZ9S1ZAebVuZo0y1MtSJQZIEoIeuJ31z1sozsO69fz2G+spt72MVVH9e1SPp00XHHE7UVG9raGRn0v+lHPys97E20R6456sgH0GkEw/ZTDwb+igPI6ntvad+3ZlIiP/MKBkZTLqjNjTqrTYU8e4379LYJdAXQK7AlKX1X7lLoELkQAlhJXfYU0RERPi/8WUqCECSIYFFGgZeSaOGRygpGAbwMGLoG9UKX+nLLTgCggQJxB1HYAY1mAAW0Yp4EYD1CNdb9DD/LsgXN6RUaxBztxlzm0KV2MC+gAOWYM08nrooYcOgI4ngAKl8Q5IPWs+LL+5fkpkCnMdcESBaQEWyzHPjaw5Ws87499br4sAaRQ4tKqPfOQjB1nlMboHODQucTsaZYlyFClK4126zjrg9TB+Vn2eE2MTIAyEofAZG8oUS715yDAmlXHb/C6pAADM8+Y+/a7oesesrbjHupZpiTcCGORtGqVPdY/3TpkKGhv6H/pXpGEOYC2BATBPcTdn8qYskCVFXmwW7xCl1DthyWfx9zuFBpWPR4nHbqasjQKWR2mbQyGVihkgpiR6pmd5L8bEuOA9ottRaGfPH9XbiGxuo0QTsX4ZE+67774nPAHGRyFHP/Q9qp2S3z85+j7sPb5/yi658jgC9b51a9raI3/fj+soUuaMyqkPweOuscf4t63Z7mL98FZKuqCZi/7sM75vz/C7NeMb8y16n+bIyGG/MAZ7bHxnxsEb2/N4nrLO93t3CewS2CaBXQHZJq/96l0CFyYBh6YDHNgEsB3aDnZ0CEAFgONZcMA6cGW8Qds6lmrjeZ4DuDvQxUkADqgdL37xi5+ifLT1MIxDPQKAJNfeyBXF26rkd91118GqCnwDUMYvw1G0XNQvB477HYhURwBga5UasSNS7WYFhGUYeDXuXLCwrXvR8054XpualnKm+Fu2OLdeEiDzHe94xwGUkenb3va2Q2ahVgFpU4EaJ6WtTQNsrKg/gJT+yBMQBGjJjSyBbYDQWIBF1xorsJ8bOVASAdrcZoUtT1ns4eWTAjdT9UbAPT8LYJTti1x4GnIjE3E2gKc1xPpuLVIyXa8uhv8PAAw8e2c8YNYU5SO8jeQm5miUZKF9T2TqPZjPqHCl34wv6lAAu96bcYs3sjY837fnO549Xx+RvY0M3EtxjNic7Gls31V4Hnv1gEJp1p/aN77ZaOG5YAzxLIqeRsEg14iV8G/kbw72EGvPuyBnc/MuyMr3ygPRKiAUMN+Y9S1rnBolvaQZvHm8Wd5nKJa+dWPWhzHYJyknsR6Mm1ytebIib8/nUebxogAydlyk4n3Kt7Pfu0vgdpDAroDcDm95n+O1k0AoI4Ijw6qNg83aDTCzPKJNAfTA6DFNHzwRAqQBK9ZNYHRUv0IcAjCpAQI56DzX3gDCgSbAI4Nw9+FpAxRADOXF2FUyZ6XMXgDAUO2IKM4G+ETQOTD34IMPHizkGoqaonFaVkBCJsbqWYCYBpQI9maZ1iJVb/b29GoF9CgrZMjjEhbW7MHJ3iIWbumAA2BFTZL83qK69SnJCEbrgDwFu5N92yi6ZNuuI2vQHHgNWmWmst54HihjvWrho5ib3C8wa82FVV0yAeB21ihlnis+4xwtr3mKE9oewPw3f/M3h+6t3a2WfeCfRR81bEWtzEp4eDzMUSFPLbK89eYaa6xXvZv3h3dPLFbrAcl9MUgYr2+kGkfh29Y/itgsC1/eGyoVxq1HdESKRySxMFbePErFsYaYc6yTvY9dArsEtktgV0C2y2y/Y5fApUoAgGMJBbiBMX9n0XPg4mmjeRyrhABYQD5rMsUBMOxxyluvQY6HaGtvZIsrJQnYDyuqZwD+wV9H/Xr3u999kGdWXNr7FPaTTQoImgWQ9xSQlivf9k15ierQxgHooEbx0rQtezj8Jl7B/DL1jIIIoKoPw/raVmwnC8A8FKD8jLaw4bkWWi6kyAoPyKPoUPyyxypz+SlqvGyUJ3EzWxprNKUG/UpzP6t0FFIc0dnyMwBfiiDFjxKUrfSjsVjL1i9Ae2prleBYg2TCA6e1a6fyTLKh2KHQzQB6610LD1zEOXnWTI4R5+Q6xRqt8VAi7Cm+fV6CXta5mAevhj3nnLTP6Nu+IXic4QNlcVUPyHrkCeGdzTElZImCF0kvKu9gv2aXwC6Bmy+BXQG5+e9gH8EugbIE0B14AIACBy+aBKv7Fqu5g19QK0qFmAN/92/iJdCceq31ZAgwlx8foGm9ANkjAUQC6K7hiYg/vAY4/Z6NhqGxaoY1NisS7mFpjrHlQPOWBgN0AffRzBHFJBe7Q9GRqjdoLDlexX2oK6hKQBpKFLCTPQe44zj1gHwb/+E5FIyw+gPNvC9hnfX+PO+b3/zmQRaUNe8xrge2jb+XEri8SJoL0WE801g1MTj4/d4LJSQrIK4hH3IETK0Lyop/j+J2AD6vyf+1dwcrlhRNFID/5/AJFHGhOzfiQkQQHAY36kIQ3IkMDvMSyuBmwEEEERfqQ4juxJ0LN76Br/HzFZwhDLPuvd3T3XZPR8IweqsqKzMyazgnI06EGHvP2nvIsTAbv2vVwxPSxq45uT+FgADgtCOIixAd/Vxl60kCEh5Y59b3zkWOr4c8xrtWv41DBMhBBS8iL6omDJCHEzmbgnoXuVLT11hgLHAeCwwBOY/V5pmxwDWwAIDmlPYsccwApfAIJ4lO4BEJIR2ffvrppqHYax1oV+Bz6BpgCqR5b1rSzSJPX3755XYCqlXiIoZeBirNuISKJWVoBYAVPLs3p9NsowH/Pc3qL7/8shEMTViLcK6Iv9kECUoaWBoO70ViAHMNAA+BMnf3hMxkjtaEbZ2aJ6TNmAj+pVPV2AER4p0gtu/2OQupPLQdexiRubB99CnVhjwWxmOO5pDilAgossmTIX7e87xvyBlyycsjpaw5deAcjUldt1MIiDnZq8if+H/7Yy/j02V8juwgbE2rmdYSbrinAbmosewRbV5DoWDaIQ2I69YC6aPr4O3SrCGPSK1Ng9T4xu7du7cJ/nnvEBd7xbfrG7HWDgn0Zz0ePHjwhBQiiULTrLE1opVyYGCsvjUaLR4KIZySJfh+khHPPs/Bg+8I6RRqqh+eEYTf3kvabvcixfoS7tUPGC7K/tPPWGAscLkWGAJyufad3scC18oCCAuxudNroQyAvtN5+f4PxXjvkYxVuFJOhYEfwIV4vrakm+2ek5AaYwRQADANQBGmhQgkbXCuVXG334AoYURpVZPhN+Fb0uES9mvIjexT9DXADOBk3Fr1dCBJ0gEHxIUsidE3Vp4Njaie1kNmonrKzHvw6NGjrcifJvQGiATYe7hSJ1XuP1bTYm+TdRFzPFfmGAKylwXsvBuXeNx69fCuSkCk10VMrLXf7UPgk93oGiLGt7/oJXhPpHM9pgGpY/as9QGYpTBGkmhDCM6PeQA86zuJ1qPqZL766quNwFdScl5bHapVUXVVdY1ix1MJkLnw5qgFglTYq55lZ54l6wTMWzdgXjiTPY2A+lbyzSAi/ti71oqGBWHRf/RFbOIb9a16FrGWoMJeU7Q03hj/RiD/dCiIyv3797e+Hz58uHkEXeMV9C4eQd+nwwrfuDBRxUsdCOxljzvvesxzY4GxwNVZYAjI1dl63jQW+E8tAHQDcvQcAJQQG6eYhzwfGXCvMC4cRkYqwO7x48f/EBoDNUJ8AD+nnbVVcN3DuoQjvf/++1sK0F50kAgWaBWuFVCoXyAJoQFWpBUFjICWeFy8T6gYQMsbQ9dRCYo+9CvG/fPPP99IiEYcDPBE+9B1J8ibNLcAU6quZ57mwfMh/AvwMxdelyrGfuutt7aCiyF9NS1wT68K4EkFaywEzzwQQF7PmLXaXETEQJ4T6hrKVgnlXhaw82zWrgeKuNg6SUlsHppwpqR8TirivK+L4u1b627+d+7cOWm/6mslgt+r+dLn2slxdE3mZ58gklWzdB5beQaxtS96StiuuTorATJ+37pU2FW/Q1NjHRABhCzJIhAOZNWBQWoC8Wgh075xZMI4eTKQQOF7wL/neQ0RCloroYn651Xl3WMrzbUffvhh24O8Z4iObwNxCRmN4N6BiN+Mxb8RyL5kG97p2+A58SzyaqzW5pgH97zrM8+NBcYCl2eBISCXZ9vpeSxwbSwAsALL9AlAtjAGwE540l7Wqzp4gEgxNmksewMqgFiALx6Ceg+CQ7eiVbDbs1H1fgEV7+0NcDLmhETV60621SVBUnpYVL0vqYdXCyTlsboigL+/2Sknu/F0ALLmmtNkcwTgTmm0Eojfjz/+uGXwQZj0F4F290iwHQD+/PPPb9qRF198cXuvStUAvvHx9KxE2nv1TmpYVgDgKWM/dk8naum7hmVlftYxYL72W71aQKY9x4uGFJo7IJyMZofGs8o05v5TdBs9uUA8XpWIE5Ejv1VIzlOlWrpK9AgAwogE+n9zsP8Bdt+dcDdhbAC1NUSy4+Hp30b0UfZkMsAdIo6Z+0ojUjO8sYX1AO55LRBDe4Y4POFdIasOLBAQNnC/cSMmwh55V+i0EE26E/NjH78lXS7vEzLOHn7/+uuvN89etDXZqzwcwsNq+mHrhqwbq2+F50XI10URwWP7eq6PBcYCF2+BISAXb9PpcSxwrSwAxAM0CIRMUgAE4FMzP50yYIB/Vb3cSTagIzQlIRbpT5gGEXRCpirYdZrMawEs9QZwAdyATSU1CAYRtZAMIUy1kjrwIzWwk1vidiEfK7JkDEhGChnmnhRTc3IrrWfVp+zZx3jUL8j9wqn2mhNjY1NnRRIBp84p6Fif6Sl7nQIDW4B3smpZU3+QNARFOE1P6dprsLz88svbqbQW4H+smN0p+6LeUyvM+z1papPtzHwzP9eFOSFDtfWsZciWNMeICIAOKCtkeCyMqoaCpf9VUoLVHGtdG9cD5KsuYwXu6UZ4NXgdUrMDsbRPzcM+QVgkK6BzEHKGwDsg4DULAekEKJqZmsGtJoLoc0iY2GqM8e7Ec2EPIBJAv5orPGYOKRIiSA+CKCN/CAhPohA7XjzeRfchAup+2JO8ObQb+tev+SLKCA2PR/6N8Ls1RDSQG3uTfUMQ6X98I+wj65/DE3va/uE9/OmnnzaPGk/sWVMhn3Vfz/1jgbHAxVtgCMjF23R6HAtcGwsAfMAIECscQwgSoOqU8TyZloACoVVOLgEX3oa7d+9uJ59AllhyAEXdCGQHqAFOnIr6zWlnjeNHjIhO41khBlcrBAFBUAi2nYzqm74C2AdmkAUg0ftck8ITMUm2K2Dv119/3dLpOl02VgAc+fAOQKlrDwhzhTXpu6dA7QvKhsYoNCTvZGOnwU55U6wt9wGQwGZCrnqGpfRvbABgTTPKRkA64HWsbkQdZ083HBBbyUDVuVzEpq1ZzRJuZ70r4QEwEUjN2iAhdB7IFPJh3/R52sfAvZA+e2ovW1udA8Jm7wDP1rvrSw7Nt3tPAopzSr8ibsCxKvNE3EmY4B1C/vxeExIcs3VPJx0ikeKCQLlviS1WDTAXGgmY+9bjHWNH9vDvgDHmQAFRsI/Z/ffff9/Cq4RJ8WjRVfmeQiKIynlFPMuu7uP98++JpA/Igv1NM4WEOECIlwNB9c3694LWhFfI84g7b6P+ku5Y5XpJG3iZfBfGiKjVjHjH7DjXxwJjgetrgSEg13dtZmRjgae2APCKgADXThyF/QDxp9RUeOqX3/AOgCpx60KdACMESKpixOPUomyHTAB0qychxh6gFbIiTKWDb0RMJiihW06ZT22rU3yANRm9TvUGnPo+gB9YrWlfhQvxCCCtgKgTdrVOzmM/WhvhTYAwMn2ZzbrEMxfdCAITIpVMbjVTWYgizwAPWxqSBdTTRiFZp7QQiNyLRNgf0dEcqybPW1Azt8laZR7Cr5AJ+03CBQSlElV7QrgYzZKwQoSFl8LfiAXiwHuKAPk3BHFAPPThndm7bGGvus/fvBwIR22VzNk7wrZ8Ezym6ZvNeUGQe2FfxqSvs9alOcXmc89YYCxwtRYYAnK19p63jQWu1AJO8p3KE50DEEBMF7xe6YDmZVdmgZpFyUuFz/AKIQirqu5PO7CeqABREHLmxBvAvMxK70879vp8F4DHk4MIOoUXBpfUwhf53tpX9ST5nbdBGlveMUSsh+mtxiHxgDBEnqMkV0BEENmaUcy8ZJXiZRMeSPAurIpHR8FRBArR0B/g73mkEkHnAUWa3UPTwaOBZCE2yCYCj/isCpwiLLwevCQ8if7wsNovrvFYErXzBhoLDRvC57erTMd8WWs8/Y4FbrsFhoDc9h0w83/mLYCEyJykATHnOX1+5o30DE4wOgBTA9gAacAuWhmZvC5yL/RUzU7DnbYD7AnPITy/7s14aRwI/jXeBp4cXgHEINmjiOUvo/lepWyONiapZpEI4+KRSB2ay3h/+uQtQXwcWkiTLLMd7cW0scBYYCxwERYYAnIRVpw+xgK3wAJOhp2WnpK297zmcNJJqBrBe6/7IDbeSSgBvZS9GsDmVF/YjFN4GhKnr4Caa/rKyX+0GUJQ6EboV+gR9oC40BN1CZwk60cY0VlCsZzoOhmmXaBbkH0sYTvGKrsVYAuo06f4U8XVxq8PoXP+5kkA7IWruLcCemMl6hcytspGtrcmwmSI94maa3OqLeRJ+BC7AaBOsuv6y+SkjkpPbXxs/dlQiBC70AcB/UKXhArmdDsaH6RplWq16oeEDqVoZN7tOToEp/I0BF1/VMeYdbYeQuKq/RANz9I+GK+kC8KX+im8MCGaJeJyXgqeBMLqU0iXdTZf75fCNtnWjBFxpHuQmeq3337bvBKIQQ3Vi/7Iu62VPdR1UcfWpF8n4idAp8mQwMLfPD+rZvzGR6guecRes6fsT1nbTg1HO+u45/6xwFjgZlhgCMjNWKcZ5VjgP7UAgEYQKosPsEMsHCHx3sCAKCJwomzg0LPHWrL/AICAbRXz1uJwtWo6QbzQGC3Fy4BbqXOFcyQD1+rdwDfgK2tPrygP4Ho+mgbhK+bkd88JPwHI9rIx9YrgqYkBwDtdB45r1qxe2A4oR16Qp1UDbIl+k0ygi86P2bper9nJrLV1A4YrEEbahP5YG7H59gCA6r6zNmE1QD2hE1vsnQAAEY1JREFUdGrF1LoaXU/SbdOLN3p/tW9PInCoaB9iiVwgHqvGvrwA9r/Wxd/ehXhIplBTP3snUudvCRik2e17TH+IEoAfj0sfg3S39pn39/Av7xYORci/SjudDFfnSTiB0OsT+ROSRQiv9o33CaerRFRmLWGeQu6Qwb0mAYJ72XPaWGAscLstMATkdq//zH4scJIFgHxhKE5fAV1/O41VAEyq3VWT8YbHgvgdYQgwAZoIWf3exaRJc+pe76unx7wjqYFQ04sSswKArjkBlrrXdSffxihlK4BNOJxTV9l0aGM8C2QTRvOaxBMivt3JPPIBvDn5ByKNXcYuYNB/A6N7KUBrylb2CWnaS2dcizTW9x9aIKBdpWiA/rwEpIJU7wU86QYOtYwVuTwPAQFUgVBEMamIK4HoKYR7dfhVjY9aP6QXElxVlzc/gDgemL35OtW3VxXKsxeIoSMyt3fsIWmSj3mdVvVHhK2xgXCnvSYEjAdHIgIeQcQ8343xE8bXIpe9nz2PzaH1zbdmb5s7IoyEOHRAiIV0xgODmPO68IIJF+P5kfmOJ8TaIlDIFdJqv7z++uubNw85ExI6bSwwFridFhgCcjvXfWY9FjiTBQA+ISLAjPoZwDrwow4AwA+cEbdLoQqwALJOdYF+YVvAd9LbCsEAQNzn+XoqnPSjqyrTVeSc+hImQeuA0Ah3ETcPQCMMQp0ARQCS0BUYUm8gJAOBMK9vvvlmIxeAYEK+AHDeD6FCPS2u+aR+RSpkr8JJahFA40RWALianaguAqAmww/ylXHV68Ymo1AvwJjMUsmWhSzyvgihCbjXJzDZvTWIi3CueHec4kvTWptneK8AzIRaxSNh3sif9wCZPFhpxMrsWps1V+navnBibq3SqlfrEAHp3pE8X6uFdz3Kaj+tiKC5uhfAju38hlz4IyUsL5CWBA/J8JVx8HggDUIW7Utt5YHpmapyH1sjJPFoeNYfZCcpau1hHhtakFoLh72RdnVT4r2KhuWUULDMgZeT11Jqa335Zu1NBIMexHXflv1gTX3D7GROyJHxG6M9ad/6f/chgsnG9d57753kFT3TP1Rz81hgLHBjLDAE5MYs1Qx0LPDfWQDIATYV/wJoAArgFdAF1hAT4TiAv7+BFkCOp0S8d3QPqiCrieAUFDiTjae2nGzX0/Bc9ywyIBtPTpMTlhUwSStBt+C0Vgy8lueAbFl3auX3Wrk7tQrq6XkFnHWcqcdQT93r9Z5JyTuNWYV2KVZXLZWtkbdkOwoopY0A0IUsAe61VeCd3zsAX9mzj4HHin3qabpQm08++WRbe2DXumorQF9F7+45VHEcMEXw6F/SUnnb/x8iIAHHak3UViuTZ31yPZXEQ3Z5wADqGp5nX9PoAM5C+npRya69WBEA99CHIJO1kGUPIUMOeNGqpwk4v3///ubtQKb7/Kr4fVXE0/5wAADgVw9Rf/cp/4rExvRUNEDImCxqp+q/eEkQlCkQeIq1556xwO20wBCQ27nuM+uxwFNZAHB08g1wIQFO9oF/4F04E3EyrwPgHC0BgMlbwmvA0yF9Zy24Z0ABTh0wupbaCMkKBKhpPA1IDT2EdyE2te5Anlt5KyrQ7dWuA/hWNQcSXoVYeVfXtyBmQnXYQEMSiOYT7oNs0J7wpCBUWgC0MDJC/LQaQtPTs7on4UXIkBoKRMyIgjVK38cICNJjHjxZFbQD0+bYCU1fnxWhOERAeohUam1Eq3CIgPAMCEOq5CGF+aRuBZ55JSQPSKsaF7/Fw5WwKWuNYNlTfa7po4b9VS9YrtcikjwD1j/Z5zphM3ahcyF7NS3yHsFCMFLPpxJn76eVMn4ku34r/ntFFo99/Nm/xPRsJPVtPD/HnnWd7X03VcN1ynNzz1hgLHB7LDAE5Pas9cx0LHDhFgCgnOr7W5YkhdLu3LmzZcRBOFRc9rvwHOFPTqaFiYj/DoGogwoBSdXuXKsAt8fzBzACrcCSEJ+c1lbhOk8M0lPbioCEsACzTqJXp74hIMayKrLW9RjCkYBMMfCJ43cK76QdGNeIlKU5RT6q8JxXKbVbhFVJxXpMb8BjYe4JwzlGQBAPhCFhRz3VbPcodEDfPT7mc4iAdPsk/CxkrxMQoWdC1xDdY1XqV5s83i3Xet9+q+RiRUC696NXskegamrc6q3TfyW/xp+CghlrJRcrAtLXoxeZ9D0JZ+S96aFdNWzr1H8AjJGnTVY1Gq+PP/74iRfz1D7mvrHAWGAscMgCQ0Bmf4wFxgIXYgGghWeDIJU+BNADNIFvomMiWuJUwnUCcSBbCBbgHV3GHgGpJ8qdgHjvzz//vAllc6JMIOs0GLDkdUEYqm4kE14RkHgZakhPN1C0KnshWELCKrlAtgBLf4R1IRTpI32LoSfU5T0KwWAXwDvhZKvQodXi8QggTjwb2jEC0j0rHbT265UU5f1nCcHqAH1F9vb6Q5KQNPvplNY9Zsm0Zi20XlW8ExC2zJrlfTwoe14q9/TrlbB175gkADw61l5bEZBeQb6L8O1zldZ5v3wHyeh10dXuT7H33DMWGAuMBU6xwBCQU6w094wFxgJnsoATcUDRib2wKIBaJXbpRAEsXhOgyQnrvXv3nmTU2SMg9Al0HfpZZTRKylshT2LPvcOpOv0CMbyx9LS+JlSF7TklD/DtXphqgFQZX4WKua+TizxbT9J7lqyVgc1Fdq8aymKOtBrCY/YawkOnE+/KSieSZ1cegUrWuui7h0vph32lFaYXSFuRlFzr9kFCrVWtxyK7k5SvafGoCO/54osvnnhrjm3MLsLu7+6heZ2AyKKGTCIyaZ0c8RDw/KUR19vLK1v0/vvadALCK2QPVEF/JyBC15D9KkhHPnjwQmz27ISQ2Svq1EwbC4wFxgJXZYEhIFdl6XnPWOCWW0AYj9h8ug+ASZpOKW0B1RR1C7Cq3ofE2//555/bszwEwGitbZCYfp4FQFbGHS0gH4jrAvR6nbcgBCWn/XvkAtim5ZDidxXWpd89AoKAOQ3XTvFm7NWvqADXCToQLcQL8eAtYTOgOVmYeohT3YoA72effbaF7miAtrCykJ5K0lxfCapX2bP2bKMPhR2Rz7Qe0mUs9gVimYYgvvDCCxsRTe0QIJu2BvhO+BhCZW3YV+sAP+Qx/Xai2QlA9x7VdNDpo4ab9et9DZFp+o80wN/cEurXCeHKy9bnUNfTPhDSRUAudM368YqYp/DE3mQ9kw6XF2raWGAsMBa4KgsMAbkqS897xgJjgc0CAJETZN4MaT5rtfMA9xqSk3h7QA3YBl4r4EtROmC7ezmiXViFINVMRFXonfCZHpqT5YuAGNBbeVXctyIgPY7ffYA28O5Un6cBUeD1kEo3reoT/NYLHK7E9V2oHZH2q6+++q9dyGtBV4K0aJ2AdN1JBcRsaD1ofbouRapdQuxkQMuLzVOWL6mY06oHwfwUBgTUa7NXkANFErW9Cu7dw1D3kvEioikuqZ9OQJAbHqBkweoeFMQGORJqmFb3YwpjJo1u9dgJF/z+++//UTulExB7AkFJAoMeQqYPGbYkK0gTvqcfQnEkI9m+aj0Z81TxXhpdhJ+QXZgiexOqsxuy5lBAkUnzYGPfFeKPPJ+aBWv+qRsLjAXGAscsMATkmIXm+lhgLHBlFoh2AtFwCg+0q9NB40HkK1RE7H1O1wHKnL73OHmDzklxD/EB4oBQYUMawBePitAmANm7VEinU0lokJN24TDAod9T96QbaEVADtUMqc/38Brg0HiE4Djl/+67756E9wCIvBfSGvfWdRu8IwhBhN5sQBSPDEYrog8CdjUgpFBd1aoIIEeUZCBLiB1Q68Q9XgtjS/rg2A/5lPmrEgDvjMfL6T/vEg1RbzxSNA4B9v4/Wbrqvd1j0+ur8MKZe1otLljXN9fNQ4Y164c88SaoN1NbSOKqgGQIBI+S0EPeKyGKabW44B75SqFMJHFF+BAOOhXEodpaquMQOV6mDz74YEsQITsXYkHUb3yyp3k3smSfIP3W3vus93PPPbdlbZs2FhgLjAUuygJDQC7KktPPWGAs8NQWqOlZ33jjjQ10A7lO7p06i1cXWgRwAf9OaVU05+FYgdHE6tcid4CWtL3IiVN7p+8EvLVAoT4BVU1IkxAVp+/xVOyB3xhgpe/onow9Y/UMS+4zX0DZKXWN85dZDDEDHHvrJ/GuOykHMN0vVW8NcarPex+9CqAaHUm9rkAjMP73339vPwPpSCEAjyzWJiGAYpCumVsyc9V7jMvpu+t5H2C8erfnatrcPu9Vmt5U3E5a3P4MUgZk88qYVy0+GPsD67wjIUB9/Ek0wLPQG5LBpvbvKoOZuerf+/Vfiw9m3diH16Wuf3+P70U/3lNt3bN00dZI0XyW1LpP/XFPB2OBscBYoFhgCMhsh7HAWOBaWaB7AJxgC3EBEFeC6Vp/oU7EKbcT4A6Icw8vy0cfffS/N9988x/iZ9eBZNWfZdCqgBMw5U0RjuK0f6/1TEs1jewxYxu3MCNhTYfaIRCeOay0Gas+aSmcgq/AMTDs9NxJerQXtQ/X33nnnc0m5m2tDoFkz3rG+KM76WMC1oVcKXzZ7/FsJ439+VW9lHoPoF5DqPp86Ij++uuvf3k6cp8x2AvRnfT3C3cy7pUnx70IScjbaj1484SumcdeEzZoTWrhyL17rY+9bswa3cdLL700dTqOfYxzfSwwFrg0CwwBuTTTTsdjgbHAeSwgjIX3QZpeJ+fAYNWJCH96+PDhdsKrRgFg5ZR91RTjA2KBTeAasHV6L+Tntdde2/QWh5qxqLkACArNEoYijj5Abu/ZXtjvUBaqVR+ALa0AMrYiBTKK8fgkPe+hccgCRpS913hzzOnbb7/d6rT0FvCq8KTwozoedvjwww830XNsAnSn4OLqnYifNQWcHz169K/5IUMPHjzYTvKFa/Vwpw6mV++oYXT1esZrXwnx60Spho0hCLxLEfKnH+NX40a4oHCovj7xjvFm9Mry+reHZMyS5UsfvaWiObJtjFJWr+bAayfUj15m5ZXxjPfpzxol0cN5vsl5ZiwwFhgLXLQFhoBctEWnv7HAWOCZs0AK9fGMyFi0EnP3STudBsQ1ZOGsaU55QpAfouGEBvEaCJsBPmWjOqXpR/0VYFn9DcAfiBa+pd4HEiP8zO9C0xSgA8yRPifxargA7qm3witEoO052gQeqJo+15g8732ID/IHCPM6IH0Zu/4I3GlagH1zA85pa+Jd0g8v1h9//LHNVyFJHqtjBNAYkBD6ITaUFY2mRZgYTYPmnUgewkSTgZi6Lpwv83EP0qUP5BVx5Q0yVnsBSeatyvh5Pu7evbvda34KcD5+/HizgXS4NBivvPLK1r/wN+GFSDIC0e1tjO5hn9Q86XNwj9BAIYNE6fHqIOSI0Ntvv71cn1P2zdwzFhgLjAUu0wJDQC7TutP3WGAscCkWAO6IaZ1kS+e7akCyMCohU3seklMHV1Pv1oxZxuEdTu0B12ljgbHAWGAsMBYYCxy3wBCQ4zaaO8YCY4FrZgHiZCf1TueB/1UTwy98hccgReSIkKVRVU+iNqflTuxlEZI+dtWSjtbpuxAip/myOQkTIozvfV4zk81wxgJjgbHAWGAscG0sMATk2izFDGQsMBY4xQK8EcJeeDjUJ5DByH8LcaEXkDqUtiNpa5ELgluZf3gvXBOS5LrQIKFHUs8Kd0EiZI969913/6UPWaVYNd5TNAmnzGvuGQuMBcYCY4GxwG2xwBCQ27LSM8+xwDNiAUSBLoL4lzcDiVCzgxaBtkHWLNoDWbPE1hPzirlHUJIi1f8TF/tb7L0+3cubgoysCAjzSV3KU0KsLUuR+8Tadw3EM2LqmcZYYCwwFhgLjAUuxQJDQC7FrNPpWGAscBMsgMQQ+BJk10xbN2HsM8axwFhgLDAWGAvcVAsMAbmpKzfjHguMBcYCY4GxwFhgLDAWGAvcQAsMAbmBizZDHguMBcYCY4GxwFhgLDAWGAvcVAv8H0MPA1czJfi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png;base64,iVBORw0KGgoAAAANSUhEUgAAAyAAAAMgCAYAAADbcAZoAAAgAElEQVR4XuzdB5QuWVU+/Ne/GXOWKKIgQRBUHIJIEEdkkKjAgI4wiCBBHLIExUgUGAFhJA8Og6CCShwRhBFEUEGRoCiKEcw5K9/61XLPdzhTp86pt9/u2913n7Xuuvd2Vzi161TV8+z97L0/6sMf/vCHNznSAmmBtEBaIC2QFkgLpAXSAmmBtMABWOCjkoAcgJXzFGmBtEBaIC2QFkgLpAXSAmmBtMBkgSQguRDSAmmBtEBaIC2QFkgLpAXSAmmBA7NAEpADM3WeKC2QFkgLpAXSAmmBtEBaIC2QFkgCkmsgLZAWSAukBdICaYG0QFogLZAWODALJAE5MFPnidICaYG0QFogLZAWSAukBdICaYEkILkG0gJpgbRAWiAtkBZIC6QF0gJpgQOzQBKQAzN1nigtkBZIC6QF0gJpgbRAWiAtkBZIApJrIC2QFkgLpAXSAmmBtEBaIC2QFjgwCyQBOTBT54nSAmmBtEBaIC2QFkgLpAXSAmmBJCC5BtICaYG0QFogLZAWSAukBdICaYEDs0ASkAMzdZ4oLZAWSAukBdICaYG0QFogLZAWSAKSayAtkBZIC6QF0gJpgbRAWiAtkBY4MAskATkwU+eJ0gJpgbRAWiAtkBZIC6QF0gJpgSQguQbSAmmBtEBaIC2QFkgLpAXSAmmBA7NAEpADM3WeKC2QFkgLpAXSAmmBtEBaIC2QFkgCkmsgLZAWSAukBdICaYG0QFogLZAWODALJAE5MFPnidICaYG0QFogLZAWSAukBdICaYEkILkG0gJpgbRAWiAtkBZIC6QF0gJpgQOzQBKQAzN1nigtkBZIC6QF0gJpgbRAWiAtkBZIApJrIC2QFkgLpAXSAmmBtEBaIC2QFjgwCyQBOTBT54nSAmmBtMC4Bf7iL/5i8+pXv3rzLd/yLZuP/diPHd/xALb8kz/5k83jHve4zSUucYnNd3/3d2/OO++8zed93udt3vnOd25OOeWUza/+6q9OP3/qU5+6+Y//+I/NZ33WZ22+8zu/c/P85z9/c/WrX33zmte8ZnO3u91t8+M//uPTMR72sIdt3vrWt27OP//8zWmnnba56U1vOm37lre8ZXPWWWdtrn3tax/AVeUp0gJpgbRAWuCgLJAE5KAsnedJC6QF0gIzFvi7v/u7ze/93u9NwL0cb3vb2zb/9E//tLnJTW5y6Ox27rnnbi572ctu3vGOd0zze9aznjURkD/90z+dyAbC9B3f8R2bpz3taROBevGLX7y5zW1us/nJn/zJzcd93MdtPuETPmHzSZ/0SZurXvWqm3e/+92br//6r9+85CUv2Xzt137t9H+2+JVf+ZWJiPzcz/3c5n73u9/m4z/+4w+dHXJCaYG0QFogLbCdBZKAbGe33CstkBZIC2xlgX/913+dgPjnfu7nbv78z/988z//8z+bK17xihMJ+eiP/ugJvF/pSlfavPGNb9xc//rXn0D9qaeeurnkJS+51fn2YyeRiw9+8IObu971rpvXvva1E1kQ0fipn/qpza1vfevNH/7hH24uc5nLTBGc008/fYpkuN5XvepVm+/5nu/ZPPe5z938y7/8y0RW7HfBBRds/vEf/3Fz5StfefNXf/VX07GRFATkl3/5lzf3vve9J9vkSAukBdICaYHjYYEkIMfjPuZVpAXSAkfEAn/2Z382SY8udalLTWTjwx/+8Oa///u/N5/xGZ+xueY1r7n5hV/4hc3/+3//b/Opn/qpkzwJYbnlLW95qAjI7/zO70wSLPM2t7/+67+eSBJpFdLw6Ec/eiIc73//+6frQDauda1rTSRCNAO5qI/xi7/4i5t///d/33zKp3zK5p73vOdE0v72b/9288hHPnLzhV/4hUfk7uY00wJpgbRAWmDEAklARqyU26QF0gInpQWQA157eQwiFd/0Td+0ZzuIFvzbv/3b5uu+7uv2fKzeAWL+X/RFX7T5ki/5kt7m0+//8z//cyJB17ve9bYmPWRlZFf//M//PJEJcqveIOeSM/KgBz1oeK5Lx3Tt73rXuzave93rNr/1W781kaT//d//nXYh50IAb3jDG25ucYtbzMq7RGREcBCq3/7t3958+Zd/+USm5oZzvelNb5qI5TWucY0p/wXJypEWSAukBdIC8xZIApIrIy2QFkgLNCwASPPM88QD8De+8Y0v2pJEimyK5OizP/uzh2348z//81Mi9kF49WP+X/3VXz0B7tYo81D++I//ePMbv/EbEwGR17HNAPiB9r/5m7+Zks97+Rt/9Ed/NMmw/uEf/mHz7d/+7VM0aC9D1Ojss8/evPnNb54O8zEf8zGbz/mcz5kiS6Is5mUgRj/0Qz+0+eIv/uKLne69733vlI8iT8W13PzmN9988id/8uy0fvd3f3fzfd/3fRcRnB/8wR/cCYnaiw1y37RAWiAtcJgtkATkMN+dnFtaIC1woBYQ5ZDHwFv++Z//+ZMXG2CVDC4v4wMf+MAEZgFmBIKE6qM+6qMmYHoQEQ3GANLlULzhDW/YfOmXfunmAQ94wObTP/3TJzvF/D/0oQ9NIN4ckQtSKfNWpUpFKXkWhkgM8uQaAHSg+wpXuMIE0G9729tunXfxyle+cqOK16d92qcNRY1ES9jQvO9yl7tM89nLIN9yH0UvJMHLNYnhfv7Ij/zI5u1vf/tUfes617nOR5xP/gqSiLCRy7GxfcjIrAc2utGNbnRR0QARox/90R+dcljkuzzmMY/ZPPCBD5wiJjnSAmmBtEBaYN4CSUByZaQF0gJpgf+zAKmVqks85cCnv8lrAE85De973/um/wPWf//3fz95vAH3y13uclMOxH4Pnn1gV8naGN/2bd92EciP+ZuX/AtzRjZEIORfmCvAjGC5js/8zM+cyAkCI8qDrIh6AOwqU33iJ37iReexvfP+xE/8xLTvUm6G/A4RiIc//OGby1/+8l2zvPSlL928/OUvn6IIbLmXgSw89rGPnZL3f/iHf3iyQTncN4nwf/mXf7n5/u///olglENU65d+6Zcuyr9hI4RI6WE2lKcjooTQGb//+7+/ecQjHjFV+bra1a62efzjHz/ZRhQJsSLxOuOMM7Ymc3uxRe6bFkgLpAUOqwWSgBzWO5PzSgukBfZsAeBazgVvNOAJjH/FV3zF8HFJa3jEgfG9euWHT7qwIWD8Yz/2YxNoFpH56Z/+6QkM3//+95/tFbLL+SsLDNgjOcbSeXdxrdsew/wkyMv/mJNXkZghRgaCslfCI1/mec973kRmnJNc6z73uc/mB37gByYS9JVf+ZWbhzzkIZkTsu0Nzf3SAmmBY2mBJCDH8rbmRaUF0gIswGstD4AcSUI0SZJqTKNDVIDkRj7EiR6kVyIECNH3fu/3TtELnndEpAVwdzV/kiwA2983u9nNNq94xSsmm6p2FfKvg7DPf/3Xf01SKJEIkq0WKUTMNEd86EMferH+KkiZCIUoz17nbz5PfOITpzWCdDzzmc/cfPM3f/Mk0frZn/3ZifyeeeaZmy/7si87CPPkOdICaYG0wJGxQBKQI3OrcqJpgbRAbQE5D8Cwv3m2eeVFCSSL6yWhpCvgLhLib8nGtPokScA5bzmSIg+ClGmvlYvIm/St4BXX44Oc6Ru+4RumXIRSzrTNndRdXH4BEhVkAAGRHL/fHnaAXmdyeS53vvOdJ+Jj7BXAj9hBLsnLXvayKecF+YjhHpoPwI+MlYNEzL2t76efv/71r9886UlP2klkQm4QUmhtWWskWHqjhDxr5Ppym7RAWiAtcDJaIAnIyXjX85rTAsfEAjzQwL6/I9cB+JMHgIAoP+v/yAaQiiDI7QjvOUAKOEo45tnvDTIk4FVFJEC89MDP5WfE8czjwQ9+8GIlqqVzI1i6iqvI5dxK20qiBn6RLiBdZEQncR3I90qkyrkEyP6DP/iDKfKiIWLkduwn8UEgRDHk5ET53DkbyWvp9QqJ/BVSKbIoAzG8173uNa2VJz/5yVOhAddFqseucjrY2kBayc9E0VS4Uo43Et3n5iTqIV9GHxf3HVlyPRLjJbhbi/JQkElzQ1odT+EDc7BfjrRAWiAtcJwtkATkON/dvLa0QFpgZxZAcOj6RVGQGKAXeTGAyJe85CWbF7zgBc3z7SUXQHI4YCpao8cEogGYP+tZz5q87nIPDORAhac1ZYF7BpJQDpADzXImEBGRmDvd6U6bO9zhDr3dt/o9ouja9GAZGXpvtIC76ITEeWWTFQ/4uI/7uImsKg+MYIQk67rXve7mu77ruyYygJCQb+lEb0T0qbxmxFdkRkK/6FZI0SS9yxmShC/fSH4OoqpyGfKh9C8yggDd/e53n5LvXauCB4iKymRnnXXWJOPaxdhFX5ddzCOPkRZIC6QFSgskAcn1kBZIC6QFBiwg+iCf5Pa3v/0EJpVwDdBZEoTWoQDfuapLA6e+CCTblgee51w1LP02RGLOP//8Kbpjbre73e12WnEpiI7cGSV/NdtDSiR471cvE2V8zznnnMXIR2m3lm2RA/Yiz9NE8rTTTpsiGUhU9Oog2UM49B9BSOR0sKvrU5I4qmr9+q//+uYbv/EbN3e7290usm+QF2RBNCVGHNM5SfuiUhZ7saFoligKIonUIiVkbdYXuZtIk3LJuxi76Ouyi3nkMdICaYG0QBKQXANpgbRAWmCFBQKEXvnKV974A5ST1oTUSeUj5AIJWBrkUUDs2hGA9tKXvvQU4SD34vG/zGUus6+SHdIvVbd0E+fVl0z9hCc8YQLhrmM/KoNFsj2SsGbUtg1JHOKAXCiHK4LEbmRb7pcIluiIaEYpL/Nz0R4Rk5DduVaRC7KzIAeIiv3YpiQg8mUQiYiiIFRPf/rTp3kgK+ZgH3IwvxN5+Zqv+Zqpetd73vOei8hPL8fpC77gC6beLiRirsl8/e245Fy6y++ir8ua+5DbpgXSAmmBEQtkBGTESrlNWiAtcKgsQCYjF0Pjtzve8Y5Dc5MnQhZDm7+2U7WeEUAj2Q75lZwSnu0YATh7E9mWgMTxRSFEXsh2/Axw3c8GiJH/of+JPBZ5NTe4wQ0mIN3rbt6zRev3EVUgRVozatuGbEpBAhWq5AIFkdNkMRoeiuioVmVN6N1BRvdVX/VVE8EUPUBUHEP/D0n35G221YwScRHduMpVrnJRroc5i7L82q/92rS9KmXumahRRDYQWrI9v9evBalEZsvywKRcvRynSL5HjETj3C95KqqEkeORmiEkc31d1tg2t00LpAXSAru2QBKQXVs0j5cWSAvsuwWiHCvpim7ko4NXXEUsHu413nugWIM52ny5HqQ10cBOZSZyHQBzadD4A6CtPiSiJxdccMF0fInQQDDgLCGZLAhIvslNbjIRH7IdIDZAM7mSSluS04FPQ0O9c889d8oP8TNz9gcQN1fe9ite8YoTcJbkrWkeQI1o3Pve957OuRSFAHgjSiC5WpQEaUCSEKOyMhUpFPspV2vuS2Vpf/M3f3PKOVk7agISpC1yZtz7yGEp+4MgIIgJ+7GxaILohA7qOpr7v6iHdUPqhowqWPCa17xmioYpACBq47rYjt0RDtELuTL2RzDsH3Nxbe7x/e53v6myFzmd6AwbKYhwENXF1to3t08LpAXSAru0QBKQXVozj5UWSAtsZQFSESD6Ote5zgTsaOMBbeANsJPnIPIAJEv+BmQB6wc96EETeCSzARiBSdITwA6g15dB+dZb3vKWE/gG9AD7q1/96hMY5c13Ph5s+wD7wKQcD0BYPgXQ73zPec5zpmiLMq5Ae1QqUn2Kft9clwb5FMLAI12PVgUtc5boDcCqeiVxWdldsqhv/dZvnf4f5CeqOjl23TTQzxAgkiDJ8CWhEc2QAxHd1eUmICAkQ0ByawDbCNJTnvKUyYtfDlEZx0B8ePpVn9IXY8kGsb9jsSdv/uiYywGxFiSxIybkV8jVs5/97CmaERERxy+jV2RQoj0iBwgqYnaPe9xjqj7m5+VAsBDKN73pTRNpFBFiO71S/A7pioRz6839s5bYBWkmvbI+ERXbuT8iGSIfSUBG73xulxZICxxVCyQBOap3LuedFjhGFgivt5Ky5CJAHYIACJJN8TjzsvMiIyCApUZ4wDOvMe07TzTPPoIh0VdZU7kZIg4IDiAJ2PHOk9EAuQCxLumqGfm/CldyHGjoTznllKki0qMe9ajpuDT9yANSomJSjJD19G4HwqBnRR15KStoAaHkQQD1C1/4womQqZQkImBOgD3Jj+FnvOdROjYiADz0roU9yIZudatbbX7mZ35mugZ5G0gNDz1C59gf+tCHpupMMRA4pAbBYjeREgPpAqRjkAw94xnPmAggwE3SRLLETnITIjpSzsf873vf+y5Gn0YS+mtbz1XBCgkWmyq7jEzJh7B+yiph5uweWwtIKKLCHqqLIQsIgWt60YteNK0/x7NOrD3EFXlEWBFTQ44HmyN1H/jAB6b14rqt03e/+93TWjXcO/fD2kdeEW736fKXv/wUKbEGcqQF0gJpgeNqgSQgx/XO5nWlBY6QBYAw0QnAl+cYeAvP/ktf+tIJMCIn/i0awpN961vfepLK6KfAo0wSpfkfCYtqUH6OuJDJ0PbT4vP8Oy4SAKQjKqRE/k1ugwyYRwB+wBNpufDCC6dkZaTEdpF8Hp2wSXeWhupHjolc1aME3CI/vPOiNmyALACzrgUBAUqBYCTKtiIdIkRAcUibAGhzBZxFTvyt6pJID5LCDkA4zzsbSqgHkEUcnJcd2YNXvpRDyYVA1mKUkR+RKNGDmE+UHBYVKMsTIyrsgAi0hnsgD8N+I6N1THbSpJJsSmThhje84eaMM864WNPCkXPsYpsoZywyh+wgjpe97GV3ceg8RlogLZAWOHIWSAJy5G5ZTjgtcPwsQOJCpoMciDqo7AMkP/WpT52kQaICCIifyTMAbJGHaEInrwEI5pHXQA5hcSxeaiQFqNVrAVGQvC5fQZM7xyOZEW2wPbCqCpEoCI83773zkIcB1yRU8iZiRHK65OzWQA6CMMxtUyZdR46A3AtJzAiU/YOA2L8kQUE2XK+Ig87rUbVKJEgPCv0vEDbyIPMX8UACEAzkC6kRESFFYh/24vlH0pYIiCiVHAfHcFyAn91EXuJ6o3mhY/k9rz8C5Pzm0xqiFSIGIlhLI6IWIhFHYViHIjOIsLW3lAtzFK4n55gWSAukBba1QBKQbS2X+6UF0gKLFgA45VMAuHI0SFPmEr+j7CopC/CLBCAbogxAP3kKcgC4ihZEQjMvu4RfJIBnXtQDqAPQ6fVVqgKOefkRGj0WeP3lStDfm4v8CvKry13ucpurXvWqk8fcNkiMf9s/EosRFYSANx0JkUsgsiLysNSpu9eAcAnkM7DrkPwe3dxFIsh0DPkXEtfNHxkQCUIGAHfN8ZAXoN/2ysQC6uRFcg9iIAvICo88yVBIuYDlaJ7HJnVviiA/zoFMIA1IjVwcdnKv5Jywm2OzETmXCAApGknaUiEARDMS49k8hvMhHvJ63IP9qsa1H4/3iSQgpT09k9aDRoute4BIipx5dkjcrMGysMB+2CePmRZIC5w8FkgCcvLc67zStMCBWkBuAOmS6ACgj4BEidBI4DYh0Q+RC8BUdSr6egnm8g0AJNIh4Dc85sCw6k5K0ZInISGAqG3JliIhHXEA0Hn8HUsXa4nkZFqkU6pIAa+Ih2PIfbjrXe86HRt4ljMiMuK8ZFGiJgAxIiTaIurQK7/r+PILomLW3A0opTnyAMiuYgCNyAIbGYiZqAaigeABhcrBIkTkVq4LoUDSAHX5LxKwAUhRIiQGYYrqVpEU7jyRS4LgqGQVHboRQeSwLF1rLiJEokhGEAIyLPkWSGUQGr9zXwzlad2fMkektygjcgK8G2srn/WOP/d757JWrbVdnFOeSdjX8axNa/qgAP1ckYPobK+XTD0UArAOrJcYZWGBbWya+6QF0gJpgdICSUByPaQF0gKLFuB9Br6BWfkEowMIBeREMOxHsoNM8MgD8LzySACSYAA9+139x3zIqQBLEZG9dPMue2S0bFJ3zp7bTqK9yI2kcGRHZAAJ43mW84IMkZrZDqGRxwDUv/a1r50kUwbiZj/XJHE8BsISfUJEa5BC9o+hKhPCAiBHJS/RHwRH1SrHFV3RcM+5kSNRFFXBJExHPwvz0ZMFKZMkL6qEBKmChdTJM3EdSBGiWeaZjK6n/d7O2nCd8n4QYMQnxl4JAyBPGoeMywdyD/Xp2OWQkyP6pTgDyV4k2tdFDqwxz6SIlL42ur+Xwz0lpSMBdM9FS6x1BJ3Mb807YJfXl8dKC6QFjpcFkoAcr/uZV5MW2LkFaNaVEBW1IK8BKluyDWCHR19egyRpuQe2B7pEHkQqRBsAUeAcaIqqSXIv9FuIBO+dX8hmM4FgeSWqSwHYeyE8vYZ5SANACJz3BkkYYjQn5QLWdR4377ovB++1CI/IRwwSNOAZ4ZgbwDS7O1fknLg3PPRIQwweckTREMUpZVB+BpyyoyjX3LyRF9EaEjklfWO496JLNfDt2Wj09+4xIiHpfLTXC7KMIEQp4vpcQPteyOro3Je2Y2fPlyhTPRBqcqmIlJXEoqxCxuakitaltTTXGJPskZzPGnL/SflEzUS21tgA0STTu971rncR2drm3uzCdnmMtEBa4PBZIAnI4bsnOaO0wKGyAJkRoMsjL7cCCSnL0JJ3kOIgDsAGaY7oBg+s7QFioIYXFRmxnWiKY4iKRFlZXmLe+Giktx9GQBqU8FUZS8WnqPa0zbkiB6K1rxK3SNYICAYsSZOUDiapAtJVipIrIYeEfEp+BpDMXnJT5Fk4PqkUEsdTTWZ26qmnTkBV9ESUBEGxv2smoyIhI9fi6Y6StLZ/9atfPRFGwz0TuQgvOnIoid+5zU3ytOtTccy83XMRLKCVZ98cTjvttAm8AvdRTCByRPzenPZjiAohSwjwyACUScQA/NaIJH/Xa7CXdY+E7dd1lHNBMEWR5OqISNVDhTQE0jNkHUjyJ7szrA3PsHuBeJC/hRSuJiBsoQqcSBqiGjIsz4mxhoCIqiHB1gMya925N9adObqW/XQ2jNz73CYtkBY4cRZIAnLibJ9nTgscCQto6Kb5HQAMVAK/wJr8CCVxeTWRBsAZcOWFFckAYkQZAEE9PHjygWqARANAwA2oAuZ45MmOAOq1A+hFboAwuQxAompQcx3SESF/lMMF1nQOHyEI9Zx65XdHKj2tvc7cvm8BAFoRA3k9ZGJ6bkjIRxQAXoRYBEHX8SAofg9o27c1askYiRZSJspDxkYeZ02tTYgXeUJkEXaSJ8+FyEQQfvOR3+P5cj2eEetVVA2oRxJKkuHfkvORR89XFHhwzLgGz0vk59SFBRBMZINMj9xOTlI0hnTeEQLiWVboQA8aBNh8EEJz8LeCEeSGihY4NsmYXilZkri/vnOLtMBxskASkON0N/Na0gL7YAHeU55KICgqTokeSCony9CvQd6A/A4ACakI2RHiAqTxeANnNSlATEi2kBhyIPuPDqAPwUF45uRBgI/k9xIUirjIXSAZ8rsykjN6XtvNSZZifxEC0hX5Fzl2YwFAWgSOfC86h5PzzeVRKDus8hYwDYSTDlq/QDXQK4cBmBbJszZ6hQRcQYDxuBrrzbpHROMc5GgjcrvSIkgM+Z1rkluj8hRiDJQj69aZP/5vzhLjndt5/LnpTW/6ESSjzlUpCxyMEIqIlpSd5aNKm/Oxmcpo5ojAnXnmmZN9y+EeyTUyZw6BIGfyTjgv/PEzESTPiLLbZGFzkZ3drJ48SlogLXAYLZAE5DDelZxTWuAEWkA0QbQDkSCVAtaBBF5KXlgSDqAfARFpAEjIO+jkeVeBFCCQ9Ec/iRqglJcGIJEDATO8rSNyFhETnlVyoTKhes5k0RU95gDMRSM8Xa+X5rZ0C6IHxtw2vNh1J2uNAdkUwOR1Fi2Sb8Ejr0KX61Bhi0YfMVKti2defw4Sq7e85S3Tv4E6kSd2ZXOSLaTt2te+9gSIAUj5IkoNbxPZAdp160beDsNAPEi/rKc6z8R6Y0skd9vB7tHwsnWMEoyX25DzsZdcH5K0tdEPx0KU3F/kgDxtmxEd3wH7uskjgm+NGEoiqxQXJKMuD00aFdKsMuHce8A9IOlCHKxho2x+2Zo3whfXl3Krbe5u7pMWOL4WSAJyfO9tXllaYNgCZR4H+QpwT8ZBHkJ2xUssERkw5skEyoAn4Flegf1JnxAIHlqAWSIwjfmugQf519lnn32xqEfrYuWVRCWoYYMsbIgAKRvMc10PIJKcpwbFZGwkMAgXT7m8CYSErZAkttIDRY6HiBHvt+2Abtv5GVkXeYvrl7thHv52f4BDBIYnGSFUnpf8aO2QH+O45ETkdCdyjORmILsI27aj7ObeOgbPP5I8VzIXEUdA/G4bDz7yAPiL5mwzImfD86bpppLLQTxLQmH9IFpyWaxPxKmO0pVRPWvywQ9+8EQyNE2UuyHnyLqNQgXWumMuRS3Ni1Mio4Hb3N3cJy1wvC2QBOR439+8urTAkAV4RSOPAxDWlVxZV4nMSIZ8Dt5P3n36dH0iWuU4gWoab4BsJKIxNMH/28hxgW5zGR29RoCjx4ntlsrvanp4l7vc5SMS6QMk8j6zo5wBvUZEl9gSuRNVsh9Ai0wopatR3Ate8IIp2qOqEeInqRfgJW2Rx6DSk99HLxM5Le4l0jXiUefFF11w78njgFbefH+T0gDW5EEkcjz8UQWtZTOSJFEFXnKkFHjnmd+GhPaqjJmDSA87bTvYG+lbGkvrh4dflMGzoACDiOBBjiiZ67yR9xHnJ5eU66H0r3Wm4hvJlwpX1ovfkVDGQIJFlJBeuVicB3EMkivRFRFQRNewFhCeXT/jB2m/PFdaIC1w4iyQBOTE2T7PnBY4MAvwbvJkAhIAvLK4MRAGVYp4OHX/lgyqjwOJCzACKCMjvKEkSz1pDySI7wMAACAASURBVK8ysMPrWvYj2MXFhnxkzbECfAHCuxiRlIuIlEM+Ao9wTcxIqfwcgAfmRRckHZOwsS0QqQoTwO/esNvjH//4KWkXwOOtlvSM9ImCSLIG6IFE5ZHtJ1rhvsiTeMADHjBJskYG8iGfRzSLncwtKlchMNYL4uPaFByYIxL2pfkn00MQ50ryul7RGfMUPRsZIf1Z2nYvBKRXSCDOi5CTvLXWPcmaBHL33TO0n1XcRuwW25QEDom6733vO1W4sq7monRlVbcozxxSQ4nw9rE2c6QF0gJpgV1YIAnILqyYx0gLHGILSFzVQAxQBQ5VAarL3dKJ827yiAKdSAmAzKPfIxzlpce5HMu5nGe0HGrPhKOAsT7OCAEhO5LQfrWrXW0qV7s0Wp75uZ4KjivpXa4Hqdpe8hV69tn298gNadhaKROyob8H0jNHOubmI0matCfK2bbmzG76WihssF8EpIwQLJ0j5EitHA8SI5GFkCmV5H7be7KL/co8JSRKZEuDQTlCc+WhyQRJ8CK3Q1J8lOSVnyVPJUdaIC2QFtiVBZKA7MqSeZy0wCG1AO80oEhywUvNo103/CMTItUADOnSJUnz8K+Vt5AI8fbLQQBmePiXgEt0mx6RcZSa9jWmJm9CwJZyIlyr+dLikzjFID2KCEP8rOwUHT+rk93j55KoJYc7DoC/TZ7AmmvdZluyMFEJXvKRgZzq+yFKVnYLH9nXNuxbR+HqfUfv9V4iINaqBns98kRGpn9GuS7q+Sq44D6LsolajUTbkCzPprwq24swiFRK+NZDg/RR5KWs9MXeZHnK3FpzGj0iRpwGj3vc4yYi5NnjPCgjSJwAJHvWsoEIcg7INTJKe0fTRe8EsitRz+iwLvdKXgfHhG7uEe2JLvLmJmIniqYynsIV8WzbBnnn7EB6DZEV0kNkZ87RIf/pSU960hS18fyQfeVIC6QFjocFkoAcj/uYV5EWmLVAAAtAGMABEORPLHUc15BOJMMf4GB0RHK2sp205ICVmv+t3h7kSDzcaxKew0s7OifbSUAH5IAlAE/yeCSEy3Ewb3ZCzCTpAuP08HIigHIAkIxKJCW6UMvBAMCBMcniABnQVQ9AUh6NY/Eij+RlrLm23rYBDJEr12Te5FAaFgKwa6JbzgXokoeJmOxl9PqkyK0g39PbZWlErsLaubCLPCdRr5GhISQZ4py9kAIyNuCaRAlxEG3o2dbzpbCD/YB+FdCslbKkdG2nMvomlygimYgMGZ8RvT3KZwX59g4oh7UfVbPKvCaECzFTbc1xRe68BzzXQdhKWZrrlwcjN6QkcyIpEQFlb2vwmc985sVIKwLlfVTLBsvu7o4VxGrkfuU2aYG0wOG3QBKQw3+PcoZpga0tEFV+VKGRpAo8AjvAEdCkmzXdejl4Uc8555yLJFijJ4+SpsC2yIlIyOmnnz6V/qwH0EI3D1ABOOExBlSAfeBorjFZCbRG5gXcAHkIh+HaeI8BMnZQ0QfxAByRA6DQQEL8TCK1n8tzkBy+tlqRYwNtwCKAeZDDtfFYS2ifG2XDupF5OR5PuByYXYwlWc9Sn5Xy3HOyt5G5LRUSmNu/BZJjW+uWfZBbJBZA70X15qI8zmNdWm8B5qN8rnOVZXUVJrCmAHWJ9K973eumNRvNAmsJm3eAiKRn27mNIOfsEYQP0fbcOqa5uOdISXnusvqYa3ZM83XNrl/ED5GKCJXnHNnxjkAmbOP3QYrmokxlhTLvAlFMZahzpAXSAsfDAklAjsd9zKtIC8xaIAC7pFLRCDIsnm/Vf4DjOQkLMAVAAB89EFWeNEAjoM4zTW9O7x8yj3JboFjugOgCyQYpBgADmPCuA3BzVbZ44AF6kozeAHTq0qS9fQ7L790DZAi4dB2AZc+jXs6ddEUhAHkarbGmYaKIBPKKHO5qkAGJys1J40bK45rHtgRkpMJWfZ2IaC/Bn5xNVAyIF3ED9BHsuehYTUCAcCSATK8s82wN3+pWt5qaHkZJXMdDDOQUlbksITdEZKKnh+tAwD37npuodOXn0e/DXPSZQQg899abtSPqI/pDjkXi9da3vnUyS0RZRFPJ6WyLtLOPiKCiFt4xnmP3CJnh8DA4PbwfvH/cf/lRRiS++3cdoVKAwfxa1dSikIP3lf4+dcPTXa3ZPE5aIC2wOwskAdmdLfNIaYFDZwEN8JRpBVZ4HIFIIAcYIA9SthVo2cWIrstAB3DpvI94xCNmZUc8rvJMkBYERESExh74AR783L+BGl7bMmnZeVwHMtIawCIPMcnUGuC+Czvs5RiuSaUv3uyyySLZ1AMf+MChexWFAEZkUsgiYLrUkNG90VtE5GiXAwECZN3fekT37d75IgrQ267+fenNX7OvNal/xjWvec3Z3axr0i5kWkEDEr5WPkhJQKxzkY6QIZUVqaKDeSlLKxsFllFBUQ55IYhrSUCCxNSRpYhGiPRF9C8urOyqXp7b9YhGIEplorsyxAiI94xoB7JDgkWSFuWA654q5X0o5XRIlXdHND1EqLy35taK+SLGJIaeGdGbbXrgrFkHuW1aIC2wdwskAdm7DfMIaYFDaQFAgNcS0QAYlNgF9nuAc9uLedvb3jZFJ1TZ4cFGGkYrKwFMkuDNFZgAboAi/+eB5VEuxxxQB1J4hPUq0R9jzuu87bUdxH6kTTzCLWIVAG+pjC3PsWRouT4jowSTre1Vd0L4esnavM+AufsOsJLYlfkMc8dvNRIcJSDsJbK3Zox0P186Xi8SoogD8scOS1KsucTvqKDFcYCEGEGyyqhQRATcE892RKbCnvHsR8Qi7GR9WBvWyNKoJWflucuiDnrYIMxGkBzPsjXjb4RI4jtCIopS91QpiVZEY1tzFEkVbRElrYfGqRLZnQsB2aYr/Zo1lNumBdICe7dAEpC92zCPkBbYswXox0lmAOgzzzxz+qgr3ypZWDUZycOSPH2wQ+oQ3kAfdj+3PY82iQMPIKCFbAAC5A1KagLz5BgAATDg+JEIW19EAJ/W8UOe5aPPQ64fAkAkpwQA4w3VJbncnzwjEsJ7RgNEkBBgYo0UrHfcXf2+lEmR2yhhvG20pUy4bc0P8AI2l0rYlpKY0etcAvEhk4nqSa1jWlPudwkOe4TKsVo9NuQVqNzWG9sQEGDdftbltmOJhFgXylCLKonqtaJLCIgO63q5ROUpBKQkSJ51c2VfEQVRAO+CSEDXmZyTIa6lzBdxbGTIKO1kW5WlkIQYzk/i5dhGnR/keQb+RcO8d5yHHKpMdA8CUtu0JJPlvrabi/Q4l3cSO3oXXnDBBRflHanmdZ/73Ocj3gfsSLKGiCK+5p4jLZAWOPwWSAJy+O9RzvAksEDIKEQPgFmlOIF5XkEfdhVuLrzwwknOQSoBqAAVvPwhjwHSSSqABJEInkqARZdk2wM69vGB1w2ZtEOZTMeOakOIEO9pVJ3hwWwdX6UfUQ/EBnABloAB5yW1AEgdJ/ZHJAB0wIIkjMfyIAZwL/rj2pQnnctJGZ0H28hfIS9jz/Dw7zXfhPYeWZS70RrRn4HdW6OUxIxe01IexUin8JZneqTSVKvLeAlMW9dRgvbRax2Z0+ixFEogE5K/VA8SIhWtFGAgxZojpgG0raHyWsqIUymRU/r4vPPOm06lGMId73jHSWYVRQHKvBBrnWRPMrtR3mNrLSRScXx2kbxuTpHIXj4n5blPPfXUqamhgSgoZ2yYj2aV5XBcMquYt/MhMshL3euFk8TajkIHQTYQr0hg9w6p3x1Ih3cYYm4fz7q8Eu9N9whBk8TuXep95b3DBuYQpYmve93rTrkriBmC6v259JyNrpHcLi2QFmhbIAlIro60wCGwAMmFDyePn9KgSAZPJUmFDybiQFrE+8fbp46+iImPvwRPkRMfcPIKIIKnHPAGkHzokRmRER/okE2USZ9kPzzOJBuOFbX55SK0jh+9C4BmungyDUADEQEYgA3Eyv5yGGzj97TawM5eiMCaW0bGRfvufJJlAY+15AfBUp6YdKXugB5zAXbYHfmyDbuERxkAottvRUhGy86W96y2wWjzvnq/FgEZqRRVVxmrjx2yvNb9OmgCUucWrFlHc9uWpWxr4I1YBOmu960T0IOAWB8iF3IfokgAEiNny3MkSlEOpMMfz28QB2WtAWnvhiD8IiiSuEXpXv7yl1/k4IhKZFFCW+TJiERx/xbBAOJFI42IYpBzIgPxc0UjEJKoXucdJpKrXLV3kSFyJO/nqle96kUJ8aJsnCQIuB4h3kElqfUejIaIjlGv13h2kDLvJLYwJ7knnAScL7ZhT+8muWdywxQLQN7MTZQZaRHB8zP5KIeloeRe12junxY4rBZIAnJY70zO66SxQOi1lYjlxZP8CazqoyEiwgOogaBoBgDhY+wDyuOo0hSPHcAv8uAjbgDCPsQIiA880KAilQRvlXSAk6iiE1IZ8ygTtwMktY5PciWSgtSQVQEbAETkKiA9PLT1/iI0QBbwdhADUAJIECLETbRHBS7g17Wzie7ndR8CcwPM7MNm5E29AXyxe5lAbp9ehGQ0L6GVM+Eco8eor6FFQEakSr28lF4uRyRN11WLyiZ6LZuXidi9+xK/t0YR8LkBpCP5nrte7kq5/1JuQmtepFGencirQSLYEiiOtSOiScIFgEckg51KEiL6wmGAVBikl54vx1CyFrGJqJrfIUSiI85bJpnbt7zfS+e2lh1bFMG5gPqQgMV+jud5iUaVZR+SulSvbVXbkuflfYFEICmeTbkdjoFIRenguvCAeYiAKP3tb9EM7ybyvnPPPXeK9MpNEnnheECKnU+fEz93fJUBOW9sq1+JSlpzVfhG11lulxZIC/QtkASkb6PcIi2wrxYogT7AgTQAA7UGHkgBPgB+kRKlcsmcfLB9uIEU+wIkGnsB2oiJQVIAcPBKRqUaXk3RAFVzgAURCoAwhmiB3zm+bevjn3/++VO0hhyDLCNkM1Gi0/5kIMCH+UkyBwLMo1Udaz8MjXzIj3EdOlYDl66b59PcEAZkpCYgQBX5CNDaS8AemfdSR/ayxOrSscrmc/V2o1GUer8yb6D8XZlg3JrTUkTGPr1cjqjwVB9/pOEkwCoKONJ1PABxlIydu54gYiErrEnk0n1Z01NltMt7fT7yQWCbV9+IRn/eGXVOi5959lyDZ68mVHORG0Bc+VxRy3p4PhAHBKkcSJuCDySjc6TNHDlLlCJGDuZ6yHifsb33leOQcYmYzkkSRVBET+WWxeAkEFlFWk855ZQpYiPCIiLrvH7n3endxpnAieNdhjg6N2krh4xrketkPXH2ZCWtkbdabpMW2N4CSUC2t13umRYYtgD5DrBOoiCHgIdOicrIm4iSmQEwkQuRDh9RXjvJpj6QSALvo4+135MTkPyIeEjW5MXj+SOt8HvREyDA73mMgWmg2scVqRBZEbWQdwKI+oD7oJfHB/R89OvjIzKkIjySwJHzkU/w0pM0POUpT9m88Y1vnCIz9mcD82vJboaNWWwISKi2JPchvMSSUVXf2guAQFrI4ubA2DbztE/PY19WPmqdwxpokbdtCEgrr2QkmtKroFVLZ+auqUV+9oOAKOLQqg4W8rmotraWhJSyw976iEiD5xohRswNAF++iJ4ffobguw9l53pyQvIqz6fn7Ba3uMW0r+tSJlmEwzsEsXNNnmU9TzzjwLfB209iqQdPPZAIdiIHdW7bOJbnm/OCDAwBcu8VtOB4cO3eU/ZjN8fw7DnPaaedNgF9EQxE3zwBfts4tmsQ+amLTHj+yupeMc9b3/rW09y9r3KkBdICR9sCSUCO9v3L2R8BC/BaAgC02cL6pFa872ecccb0IS9LZs55lEUSeG5FKQJUO6bqOrTTPv703+GB5K0HLHn66MdFJngOfeTp+nkPefrsI0fB/1XtqTsU+z1PKq/l3PEBD0CBLMS/IwE+tO/R2wNYsr/zI1a7ICCOLR8D6AmZR7kU9nKO/SAf5tZLmh5JvF4iMdsQkFZlLTkzcgaC1M09ZuQ/PO/u7dxADMsKTfU2S9eyawIC6IvmkSPOjegIXgJbYHouetB65fTkaPaLameIrXwuTgnPx9pozhF47e15iqRjCA8JZU149nzwPEBaIC1wwi2QBOSE34KcwHG3gKRrfxAGYJ0nEUmQwxHad1IVYASgE9Goh0jHOeecM0VO7EMuxHtIzy3yAISTZQGU8hV4P0VYIpcE4PEzUgekQkSCFOSud73rpHsH5l/zmtdMEg9kJbyoqsS0ji/vQ8UenldRjrPOOuui+ZA8AFg8n+aDOPFe0teL0NBg+x2wL0rDS8vjKnGUF7hXx7/Xm2KkZO3cutu26R5JF4//klSrR0B6+RLmW1Y6qudflnUdfabqiIr7L5okcTiawLWOtUTyJHvzYM9JbuJ45DG82XOJ+SMEZCkaVM5ZFEA0TkWvuWG9e+5IF+v9kMJnPvOZQ+YcWXPRCNB9FM1E0BCQ0WsZmkhulBZIC6QFjoAFkoAcgZuUUzzaFqBNBlBFMgBU3lglIdc2UDvaVvjI2QO3kkARiTqCEfp1Ou65MSLt6YH9ueMCqmWFoJ69kaSb3/zmU98BkaVI+G/t1wOoZbO3pXO3ZEv2GZFxlcdGPungSefo4K3N0dHq4QFkKzKwVFLYPVYEYY5sj17HaJRLdI+mfy5S5lxLkQsEGUmIUrM92/T6kkS5bevGO0BkU+Rq9Fp65z/I33teOFYkbUcXck4O10WC2XMi7HWuIlTkaGwpb2SOyLp/Z5999mRjOSXeC0tj7fZ7vYbcPy1wMlsgCcjJfPfz2ndmAZGCVr35qLREmsQLi4TQfysbGVEAEQQfVLIWEQVyETIpVWBEBFSw2u8P+jbGiIo7IfnqNeJDHuSCqE6zVGlICUwJ9GRr9eBdByZCOz83720IiEiMBPqWTKc8j/sn4hM6+hHy0JPZ0MiTPSGqS2OpElZdXWmbezq6T3Suju0BUvlNQCGpXWv0KoLZb0SOtpTUH+e2PpEPJGRulI3+WvMt+3X0bLPUU4X8iqRIaWskUsW7IK21LXvnOdG/F3kF7N3vuSH/Q45YqwnjXudPjqqwBvloSFTnpIDet6LLbK+iYK+3x9rt93oduX9a4GS2QBKQk/nu57XvzAI8z6168yQtCIqqNCRIkjptq8qVD6JEbXXnRQQMBIV3WbM7XcXJrgCbwzJ4EyWkm18p05GUGtKqubmSWKmEU1fSaV1Xq8ISuRbPcfTYmNt/LQFZ4+meA1c8wMjLkgSrR0BGJVSt0rXsUDaZ2+/1wg5BjJEnDSet5V7FsJGKUSMEpGdP1y+ZmnQROZobms+RQiEirTEScYt9lwgIUoY4i5aRp/l/rJlWF/H9vofbHB/ZFr3qlaXuvQ+2OXfsgyi8+c1v3tz+9ref1h3iXldDi2pjSpCLYHnHLkWd126/l/nnvmmBtMBmkwQkV0FaYI8WAG54Nkk5aLnLevPyMpSApXf3gVQFxkdTJSu5Fde61rWmjyMPqN/xqr/+9a+fGufx8OorwXunqtOJHq6TZOppT3vaxfpcmNuSjh35cL2iPKOjJfHpNbdz/LUEJBom9sBzy7M7kr/RA8yjjQR7yd88vkB371pG70NrO8AO4RTRQkZbEqdyf8+IHgs9z3jZebt1/l5VMXIy52qV05VwzouuP0xvjBAix1giICKhIh7mTaqlGpZeIEaUru7NY+3vrSnnUd5WHhmJVFm9au3xomcQwtkbdWWx3vajvw+ioHePPySuiDCZazlESkVRvYNV+/MOvdzlLtc8zdrtkX3kR5NI774oiT56HbldWuBkt0ASkJN9BeT178QCSASAPVdvXvI1KZVoh5r4pAtAyJWudKWNjx7JD3kVLyyvP3ICLABHkrdV6KFzPtHDNeq70JJOtSQxogtRonfNNeylS3Yv36Kcx2jUoNX12rFGSNGIZGikAV+v/O1IhGjNfdjFtmRXonnAYE9KaL0A5K5jaSwl5CNfwD1JWmtIOiebNLcY+rGIVip3G12y/Q6ZUdWrN5b6ogRJjXWt6ANi0LufvXMu/b5VyWskClUfl+xK5GOpsEC9zxIh2/a6QoKp/Le5iCRZK55jxTVUBjRI5xTAIL3iYODcaVVsW7v93Dstuspve125X1rgZLNAEpCT7Y7n9R5bC/BAA08+vPIjeHjJdRCdvY4RGcocYeCBXVNJqJxni4CMJFr3og3leUajH3e/+90nGcdcnsuIh3wk0XiEyLR6d7gm9n7e8543VVQ7LEOVKdXW9Izo5QhFEjB5zchoAdye9EpJaAQlKl8h1frjyL9a0wW9nGMvnyTWiHVAjmkdywdZihwiQqROok1rR6uXhuOs6Vtie+8W1cBE19aMpcaZa45TbotsPP7xj58Ihep9t7vd7aZeKYbS47HGSF+VP+e8EbFBEJbGmu3jneHeeb/qr7Qkjdz2WnO/tMBxtkASkON8d/Pajr0Fommg/JFoAlZeNK89uUd8oLc1CCBEvy7/ozXmAPaaBN76uC1CQwLGe7w0RgnIEkgrj697Ozu2mhvuioCMJLObVytnAFhd6va97f3fdj8ATTnouaZ39TEBfxEBkq7R4fjWJeAZQ6M8nnCkuTU0yLvnPe85/ZqkR24SALqXQS4pt0MEc27EGiG7RGZtK4F6qagAQuS49ikHrz9ppyRsTQLnhvcBktWyw5roRKunC2Ik6uNcuqjXsr85coUMiO6qXOX69fKxZkWCSFkVDFCiXK6ckuVkTqJHiAZC4/dy6WxDrirC4TpdjyizSIh1JB9JEQsREdt4B8pdQ0qQBbJXuXit7RHnej6cOhEx9ayK1HnHktYhIg95yEMuJgXby5rKfdMCx9kCSUCO893NazvWFvDxlsj+zne+c1Hvr7Oyj62PuKo1UWVJU0TgZyRCMpLjUFfyIS0D2lXz2mbMEZDQf+sMvzR6eRKxryZnwEMrTyC268krnv/8509e0KVRJm23tgNuAOqlErb2beXHSM4FmnYxgC35R9sMYO8e97jHVMGtF/VwfPaXtwJQrh1soZ+IyJBcFPdiiXyoPkWaA2AaoxGw3rx42pGa1vVGdMs8nVsyur+RJUQihrm/9KUvneRCIpnma10A954p+TNIjgIQ7CxfDDgvSdhIxHKUgLSeY3lWiARy3qpMN+cIULCBDJUkT9RJdMUzKLri36SK3lPAvSiRPimnnHLKlMfxqEc9aorwetaQWtctmiMiYi6kreSe3nGIm/eEfVUVtDZEB51XIQzRTCWo57bX48gaifmE/BRJikpzyIv3m2ad5i+algSk95Tk79MC/78FkoDkakgLHDEL+CjyEvPk9YBz79J6/Rhi/xEPf+nJ3Yv0Ks45B7JHCciI3Ml5ACB2XBojCe0jjfNGSq3KQQB8JPsvjTnP8kg0B3DlFVZBjKZf1AEIBqz8HGHwB5ATFQD21gxgVGK6akMjxMOxAWi5GMog7/fQxFOPEsnLxqi9e/OS1wIcuy+tMRedkh+GPJUd2JGN8847byJ/vPf288yzJ5Lh57YH+iVeW58KW5QEpEes10iwWqS27B7vPYRI1etljoB4lyBY8rREIvybk+T888+fKpKRkb7vfe/b3PCGN5yIikRyJATpkIN24YUXTsREDxvRF9FQkjv3lTxL00n7cHwgHP6NjCD2okXXv/71J8Jw3/ved1r/c9uzpQiV47/nPe+ZcvL8m91FYNkkCKeIm3OMPN+9dZS/TwucTBZIAnIy3e281gO1ACAhOuFDCCT48AF2o8BsbrJApo8vr+2uRq95mvOM5F2UHtWozd8r1bl0DXMfdBIwfR0AkqUxEm3YJZnZFQEZJUVzSfYjPUB6kZzSpiNRHdvLp2BvIPgKV7jC8PpGUs0ZoBvpvbLX9e65izyeONZoxKl3bp70+9znPpMtlkYUqxChkAiuMlMvKb88nigIAC5q2ZK1jeQBjRL0VoGGmsC0nqUWAfE+URkQASG/8l5zfxQWUBpZzhBCQhYnoqcqGsKl0pRImWiShHiRI+8v0ST/JwMj0ULi2cmfKGhApuXdwT7ItYgJ8iIa4v/l9u6TYyCs5uhemR+ijsggSVFwIApHSIo/DMVCems1f58WOCwWSAJyWO5EzuPYWKDVE4H0AlCh3++VIW2Rj22qSfUM2/twjnqJg8j4wCspLEF0L2MvBGTEG8nzDkyIBCyNJY2+/XhRefB1E19LqOa2V9bzCU94wuKx6kT0EcnN2rKoyre6p0tyJpMcaSxYXwyCCiyujbDsZT3xmAOwZbRhlIQunRcR4P0naTwMAzm3rlulcpequdXzb8nTlC52jniPtew4V/lNBMT7AWFApOSzkDF5t5E1AfwkWBL0EToyKxEO4F+EjUOHI8IzLvKCxCIK173udSfC4mfyR0QpbIcYIxrsIapK3ihSEr2WvK+UJi6392/5JyJajvvyl7982h6hQpgM8zdf8yYrq6V0h2Et5BzSAofZAklADvPdybkdOQuQPpACLHn+52QXvQvdtpRt77h+39OCj4C0sgLQrhKh95uAjDQPZJ9ej4YR+zjOCCmynQpWEm97o0xEHyELPM7kPqMRuBFJV8wRCSGjqaVA5TUAekgfbzaJ2UjfkJhrq5Fgz0bxe0nn7DUXoSDtEe3ZZpCvITXXvva1t9l9X/ZZuh73SVEAjpDeWLr/NSlvRZLmIi0IgwR6z5XIcAzPo2gHh4DIBlLAiYGgyCdSaMP2Ik3IieR1UjpkQxTNvXCPzz333Ck/hmNFJEOEQ+TP2pNncsYZZ0xlla1ByekS/evtRWCQKzl25IqeXcewj2jJpS996ek9z0aIGGJSErKebfP3aYG0QDYizDWQFpgswIvN66b8Z/Qf4N3yofWxGRl0wrTAvSZdc4mnS8cH1ABSH8rRwcsp+TL0y0v79QjIiOypzJNYSoS+5jWvOYFgIKmX5zAH2MkwNB3jMV0aI52lgREAY2mMbMD+YQAAIABJREFU5H+MdjAfISCuT1dnAKk3osSpnICQkLT2GbmOuX3XJmgD+O6xHJDox6CCmopBACagOjqAZTbzXL3rXe8a3e1i2wHb1ngr6rhNfwsnYVM5C653ryPKD3vWANkSmK85dq+nzZr+H608krlyw61oYqtYgvetggMiGyI23nEqzOmThFB4fx3GEbJEVck8pyIjfobUyYnJkRZIC4xbICMg47bKLY+pBQAjYXSetnqMJmkDoWQzI83KnKMn6ynnsaazNbJE5w4A+sg/9rGPnSrBLI2eh3+EgEROQjRV45Gvh/wA8gXbArZA89KYq6tP5iQ5tNflu0eqnHckx6HXbdtxRuxjux4BAcLIkkbze6LSF/CH+C4VJCgThtc8xmQo7H2QUinzQz5EU+RISE7vXd/cNa1pfkiWI8E5KsT1bDRaXtg9tc5IgFRIavXzQNo958gkr7xystsMpF5FqLnnw7mR91H5Z+v5mCs33Iomzsk7e0UHWsTO+0zC+qte9arJyUOOpRcImVcMRE5SOUeSqEmdkyGaIarC1o4XkY3Iw4m8JMnrnAD6tXiXspl7GQUikH8REXkk3v3kWL4VS/uXkcfePLe597lPWuCoWSAJyFG7YznfnVpgRC40AmZHEoDLiY82rRqNqjj2jW984+mjG+VFRz3zvST0VonN8noi2dRHG8nwoS9HXSVopKxvWeYzPuwkGiOVv0bu2Uji+Eg/kV0RkCXwOLfokT33TmRsibSsjbjV5xIR3IYAbPugWisiWLznQJt7r4Sq5OPRJoFrmh/GPK3Zl73sZVPjTEnN9TAvUitSNhKhESmbe+qYkqsl6iv9Wo+Q8CEIJEO2AXrXjiXJ1Jq8D+d1/e65alT1mGsuOFdNbq5TffQA6VU8kxvi/BEJaklQ61yUeA+rYiUnQxQ7RivSFcnkSwU+ECnXTXal6hXiouyu95Gqb6I2vf1LMhRR4r0+m2vXSG6fFjhMFkgCcpjuRs7lwC0gaVF1lKXR6+Y7mqRdnmOkT4Xk3560Jo45JzMZBcY9AjLSHC+Auoowc/0w6ipBIwTEtQF9IiY88WvkOwdJQEaaNLqWpQjI+9///olM9OR79Tqlk+fN3Y/oR5wLASA10dytF3na6wPMi8zrfNWrXvUjDmUOJJJPetKTZiOVsTEJmPKtdP7bynicy1pT6Qgp0YcDENaXY4R0xFyCWCATcgw8I3NVkhB8YPvMM8+cel2I+lzucpdbbcpWHpBnSPRlTZ6KiJc5zRUgqKMarRK8c++40T41JXlxP0QtJK67FvfWfRClEJkQoWOvkoCJIJFIRbSnjC46hgg06ZfIlNwlOR+OhywabEVaJ18JGRMldj1RgU9EkUTNYCfOgN7+Yf8yqljPc/VNzx3SAkfYAklAjvDNy6nv3QIj/S1C76vm/twYraZU7jviWe91Mo7jzXWD9ruDJiBq689VNprz8o0SkG3vcE9W5ri7ioAsgbVy/i0iu58FBrbN/ajtDgSSvjzzmc8cSh7f5r7R/5MfLREHERDPhfyBUi5FegjgqVjU6la/zZz2so/3AmmOnCdAl2QHkCYj9HMedMP6Ie1x7SJZZEXIzppBuhX9Ker9til60eqPM5f/0SI+ogKuOYY1ZI5sMTLCMUIaG6Vv73SnO00d0MMpEpJP/W3K92VNukoniogF4i5ZnbNEBISMKxqSRp6MvCPvkXh/WZdBQNgBqYmE/jJfprU/CapRRjq3IYcjtstt0gJHwQJJQI7CXco57psFRhKRe2RhtJrSGgIyUlbV8XwcfagDzJTnGCFGczKJ2tijERBASy5NLb+63vWuN1UK8tGOMQrat73xvajOKAGZ67dRz2mExNpnjshuU2BgjU3IeQDbsvTsmv3LbQFIOU409rvs26F8rTkiD2siDCPXAZhLdAaSORDInHi+kUG2R4QNUp1dJJOXcwKI2QrwdN5b3OIW07PhvGU0RRRWM0zRERGwErSPXKNtWgnjZF+evdG8D8daqupW50S1iM+c02G0XLU5lO8lEkCyTvtHt/NokolIIBSiMCIh3lWiYCJYpewsIt0lgXLvRR7ZHTFERspS1dHfIypeySkqexAp8iFaZ11FvszS/n5HBqZhpb9jnkt5hqIvvgXvfve7Jykikp4jLXBcLJAE5LjcybyOrSww4onveZFHAWg5wbn6+OXvR8qq2j4+wHPAbYQ49K7NOUaOg6QhGkpjlsNH+6EPfegELssxQo62uqH/t9OIBEu0pueN7RG0UaJoWjVZBKjImnS1348xWkBh7blbfW7WHufyl7/8lGgOyJXkdO1xlrYnjwTO5Xop2WruwBzpC9kO2wN1pE+AqH4SMdxba4SX+l73utdEjkip6P41u+OJRyrIwuQiAJjPeMYzpvwVSe21FJFsx/mRAucCkt3/N77xjVMXelXDIgLkHBwbmvLp2L1EIFqNB71jgF0kes1YejZrEt16N7SKHow0NDXXMtE93tHeJd5XyK9/i+y4B9aOyJz3MCmVeytyYbsoA4yEkki5l5L0y9yQMlfOfbQvcuAeKPcbx7CWEBD31r3m5LCG7a+AgXle7WpXm34+tz/5YnSL9366ylWuctE8o6t7/Rxw1CDo1giio5mtaE+OtMBxsEASkONwF/MatrbACLh28CWP+jYEZKkTMUAByIjOLI1eY7mRa9sVAeEZBXTqaklzFXNc02jvjG1vbI+AAJcqAvWSYZ0/klTn5tLyPLfmDTwATSIS9Oa9ju6242XeZoTUZDSq4J7w2APDvPC9qIlSyGRZdP0juStAI28ysHWjG91oY82Mzm2b6y/38SwhGuRPCIgEdyCRzMZ8ALw6QTzuLUkUkhRrVgQDuJeTIh9C1M/xVGjiifezq1/96pvzzjtvIiycBAhE5CuQ7QCq9iMj84yoVOcc97vf/SYwrdneqaeeuiGFsl7mktfj+uZyMPYi7RG5EWmYG2UeU6tq29I7ZaRYh3VSVrCKCIjokecH6ZNTZp1G01NkD0BHGhDvIA8kWhwgIhRKkltvSETpEPGe9C5wf90DUqyyOEmUEpYTpOwyyaT9/RthFc1AEuV2kAEiMPX+97znPS+qcGdOiC07xXs+pGT280y5fwqVeD/5t2Ik8qK8CxAZz5H3v0pgOdICR9UCSUCO6p3Lee/EAoCTZMVe+c0lQLsNAWnVx3dRklJ9JP29NHqlVUeiOyNlZkeiFUCDP3VzOZ5eH985oDmakLrNja715+UxIqka0BtpcDcnIXO8tWVz114H2Y4oyTYlcOsqQiPnFnUDqgGpO9/5zqtyKYAynmHPE+CO4CEw5EeAlmiD3IwywjAyp11sYy5AnecFEeHJVjiAZFB1LXMSaSgTvwG95zznOdP2yAZQKaeKzIfsRgREhShESv4G8n3Tm950arDn97zwcowASgngwLHnUaluXnDV4pA9CczIBu+8f4skeh/JIyATU0YboBaBaY26CMY2nenLYy+Vpy7fgyp28fzXlcmWorI9yaG5u3YEOJpGlr1NrCVrUwQDeffuRSAMhA1QJ6sC2hGz8r0UFdWAd7kkIk6aFFobUcTBzxQBcK+iT5EcO/cZGUQ2vDMiGd6xRFERK0O0AmGs93cM0WH7ejeJbnlORDwQn3gPI8d+bk16fhBY83bd7Mx+iJjz+mPN5UgLHFULJAE5qncu5z1rARp1oXcvcNVweh7WVgWX+uBLFYxGelrUx6sryfgw+dgARGQhc2VAy2O0pE3lNiMEpJff4nijyez1NZoj4NbqfbBtj4kAEkuPwFKZ47UVp4AEOvoyR8H9An6e/exn70tlqNCv84Dy5q4Zdcnj0X0BLOsBAAKSopzz6P5HaTvknte5Jf0SBdCRnh0QjNvc5jbTfRbVIMtDWMh9kGiAHUnllefRRjA8y294wxsmMIy0IF/sq5rY2WefPVVX8q7y7wsvvHD641lhe6VeRUI8N/7tngD+SwP5Q26AcrI2JGCu63vvHvXyNCIS3CppO0J8PTsiUQA5+wDV1pp9gXfSpPq97X4gY3NlmAF1ciw5PEjcXKU2z4QIghK6c0OFq7LksHeXe2r7ICd+JhL1zne+c5p3ORCP0mHU2v92t7vdBhlhx3Ke2xQK6N3L/H1a4LBbIAnIYb9DOb9hC/g4AYU8njxZAEFv8HRGuH5p2yXJVCkR6J3P7yMRUi8BgIMXDgAZkbHE8UciF0tSijjOfhKQkTmKrgBZANTIIMGgu24BiZ59tu16DczR7kcSqCpM7LsfZWlL+QwyDazwko+Mbb3fQCGPPyBGanL66adPwEs/BWBQFIbHe5sE6ZF5H6ZtRC2U5ibNQiIAS15qNpI8DsgiuKJFckf8jswHkJbjwFnBI86TL8oGtIpiSDT3vvF/xMX7ClHwbyQfceDMsI3tAWokSDQUaD2IsRQRDmmVdyv5GBJRjrW9RtZej2dAKV5SKrZzPk4m4N2//QwZFNGISKzn1poW7UJwPLcSzhFEzxmyY62L1CFEeup4PyvTK6Jie04GBCkKJYie+WZ4dyOxN7vZzaZ7bt+R/X2fYp7Ik3Ui6hLNENfaJbdPCxxVCyQBOap3Lud9kQW80OmvfSB5AIFCtffJJHwggFVggjfZR0iXXB7NqBw10hF7CaiXZSJHbguQ6IPWi3IsHQsYplte+miNSMNGCAiAxYsLcK0Zo80WSSye+9znTmCvlnDF+S55yUtOwI3kACh4+tOf3p2KjvD2CW8qIMmLOgrmuyeY2YBsxjqMfgJrj+F+0r+7zpg38C+ZuNeEb06+Up4fgAaebEcy5VnwjADGiBUJFsLBu49sIIUAt5yF888/fwLJ9773vfecMO7cJEeuT6RScrhkX/9G9JFS4M89PxEjZC484o973OMmIha9I8i0lJJFZDkQgE/VkpAExMF9AnrlDbEvsAvYAshkP8CxdWhtWiOAsGgoe3NEiKoA+ORZzuv/bNGL5O7KTjz7ciDm3k0kP3JDXC+gXY695Jzsau55nLRAWuBoWSAJyNG6XznbGQsAsKQRtNAIByDAU85DxcMEKHzwgx+cIgwAlQ86DXFIFEYkVPYjrYha7jWwA6h4Kw9qLOU4xBx2RUAAX7r0tcBdNSBNvkYHYIok0nHzQrO1RFMRj7IvwmgJX6CId1PlGLIJ3lNkcb9GVLkyZ30eaplG77zWI2DKm1oCzpCsqLbUajg40vkbqASQEW/kAiC2Zm984xtP5CNKfrpndO1ICWDs96SBiChiPxJZXLpWzyspkvMB8uRJ7hVpk3N4fs3hRBGQ3n06zr9fipoiVN6lJKJl5G/bqNtxtmNeW1ogLdC3QBKQvo1yi2NugVFAu9Tcbm01pL2atFflyfH3GtmJOQKJNOlrej8AJbylknF3PdZGnHZ9/tbxSh332jyTuchHfR4EWrUfFZuAePsgZ6IuSAIAvzSiypUqQjzYCAZ5Ca8+oiaqhFw4NnkN4iZZVoSRVEWUggxFQm6O42mB6H0xenUt0jy6f243bwHPIGeMhHNOtMiRSZlWrpjjZIEkIMfpbua1bGWBkSpPDkwXTKs7N9Z2+d1qosVOu2q015Ng9arWtK6jbuBHvkNuQo+9TXJseZ6lrs/b2pUX3kd/2zGXfBuJwSI6SwOJUOUIyN/PEaVBle4UEbrUpS41RR9IjZAXskTRQJEHcijX5G/bkwUBQ5ETsp/zXDo2MiR5m3wpEpiVsUWQ62acUSZYnoaqU4brQKCQMNHSNcMzLt/rhS984RQNFI2ylmn4lTxurWv7cVCQXyF21hlAKcnZO2Wp83trfp5LuRAqNYleifBGg0ORR6R0aYg2yvlxv1uyxzW2aW0rcqmAQxSiYAslh8n+PBciKa5fxIsd174bzN31k28iy+65wb7W7WmnnTbJ+vbSZ8YxrTnNDD3T7h8Hi2igdbd2HfXui94w7kudXzYiu93FPctjpAUOygJJQA7K0nmeQ2sBUhDVU8oqKHOT9VGnh5/rj1CWijyIC+0RkFFC1CMgS9Vnlq5T0iwtOSDAcy8Zl5RLMmhZ7nRbW402ahw5PqBNjiSxdE0hgDi2Mq0kagB9PYB2YJkcrtbVq5yD0ALEewFII9doG5ETUTESL30q5KrsqhdHgGwRGkAQ6NQTYZcDaFY1Sg5XPcp8IyQlOlu3wHUkFZe5NktzjdLNwGENDJeeIeW99XxolVIeqRpVzsu1XXDBBRMJauWQAd7eD8hla7hP1sJBjPK9CcjLq3Ed5VgbMR2xQxyfPeTLzT2fS9fv3okKIuutYhO+B8o772L0nD2jOXW7mEseIy1wEBZIAnIQVs5zHGoLjFbC4r33YS/zEeLCRhps7dIIPQIy2uivB54e+chHTvkYa0fZ5ySahPHS8nSq8LPXMXp9vfPIM3GNIjZRAnXN9QKQ+jwgE0sDuOBJVSQB2UBarKODSi62xvWo4LnXm4X3dmQgUECjSk3h/S33k+8iKmK7KEPKi61aFknaLscSaI5nk3NAJSoe5N5YIx9akliWZDvOibDIo0FYesUDVNAid+sNEQ+9RXoRNdEsxRcQFBEb90cUANmy5nb17PTmG78Pz701qJgF58Hc6L3TYh9V2lThGmkiGvuUz3lv3u6XMskcB73oEImpqmjmIsqmoAJpI4K/9tnuyXh7ZIddrTd5XttE1Xp2yd+nBXZtgSQgu7ZoHu9QWIDH8clPfvJUjWakhKUa/WQBSyO61dYefN44H8Q5z+x+GaP3sR5tsNi6Jt7muVKbo9cTcjUyFZEFEgwyLGVH136YW+ccrQ7V2n8ucsFuKnKJFiyV2OVB1xAN0dqP6AUAi7CQ7JTSD9eyjbwE6ASoHFMEZK6YQm0nDd4k08u5AaxIhkiYkC3VtOQLlIUJ/Nx64jlGcuZKi1pXgDlQ7N8kMiOym7rZXj1XRBqRVHFqhHzE/qOlY5fyqeqmokArWyt6MFKmuZfP5XgiaOeee24XEC89n9e4xjU2D3/4w6fog6pdyPBBjCiYsVSufDQCohLf4x//+FX5aHGNSw0SYxtyXBGaNeSmtuFIj6Z6H8/7UiETFcg8i7Xzxn6cX/ZVwMJzbU3v6h17EOsjz3HyWiAJyMl774/1lSvLS78uaW8kRD7SM6P1kex5rkYMzZPMmwbgKXnaGz3QMppYDzyTnwEnMXgAedJUu9l2hFcX6EBA5BWceeaZk1bdR5RuP7qQb/uxtD+QR26zdiClZEIiH3ODN1+5X1WgyuR7eQaAuB4N+5EQ6pp4ugEKf/eGam9nnXXWNJ8lO7qnIgOaP8o3WZLnxDl52z0XyC7CoEszrb2y1uHVj/4oQKYKSdEzRAECfS38vB7KzZLDyOEQQRqRxvQkhQBa9Hno2az+vcT7+9znPk0i1JNolk1Fl6RarXktPcvIB/KjaMAImVm69oh26squ906vl85aO85tDwxbP/KclqrytRwh5TH3Qj4cpwXi4xxBuNdEQLe5p3P7RH4W8j43RBTrZ0lEyXvC90d5bMVCOBpOOeWUJCC7WLx5jH23QBKQfTdxnuBEWMCL2QcHQFIhqDd4dHkHeemXRl1a1kdAJSEf19bgsVZBC9ACAHnZSEXMj1zC78MLvFSHvzw+iUWrO3LPm1bPk1YfGI98DX0O6iZjPfuVvy+JGm+0Eq4iUYgV0P6ud71rki2RBJHOsJ1ogs7t17rWtabf89KTFCiZ7KPq/gC4l7jEJT5iKmvJEjuTBum4vB8EYo2d6m1FX7ax/aiUKCRSPblYzEtEj7e5lqGwm/uEVLp3NP68y4Cte+VnyuyG9r8mRq985SsnEieBGvEmqSENutrVrjblj1gTKm6JoslTiYEQSeTe9YgGe0pzz40lz73nl2c6EuC3yZnybMyVNu7lBKy1g4gfCZTr3Za4rzkn0oEc88r3IlgxtxYxtnbllClkse1YirKsrVrXm0NJSnvb+v2SvLBeY3E8NvW+8OyIRFovnG3Xve51hxwMI/PKbdIC+2mBJCD7ad089gmzAG9veGcBLmFqL+YW+JJEjoD0OnLXiehkDPZbSl4GtgD8llQHYUBkzHe0Itec7jyMvc3HGvkATHjierrn3k0tAR3vrY+jBH8Ala0ASbIeH1ZyNvkDQKd7xIvNCwi0AgxkBeecc84EYnii73//+0+RrXKYr2gNCV2rT4ZjIVoauyF+h2m4/8jXE5/4xK2kJa5lPxrBmZeIFYJgWJ9ApaiL+7PknbeeJP7O5ZqIThoiYbz6okyIC2mQ5wApcW73qgSkawmI41hzSH+vwlmLBJgnwtRqfFnmhW0DYr0TRAhqmehoJMU9kZysgpR7o69LS0oqDwTxZxO2Vo1KVAHBQuTdg6giVT8fnh/RwvrZK7fzXClq4A/JJYIa5LMnCV2q8GSu5LQXXnhh87FVQU4UwPsESRHhmXuXz91nkYORvj2+HRwX3iPm5F3m+ZgbPYlsuU+vgMkSOfMMKvAhLwiJZSMRW9dTkvfD9L7LuaQFwgJJQHItHHkL+FgLnwv3k4pE92HVT8hNfJD9W6j6QQ960MW86AzQ89CFkUrAMSIBAjDIkZYqAvl40IyTrPBmjVTkah13117TenEAPD2CAoDwtPpgA40GeRmSwMvsgyvCAXAjZqRGIi6O6+ciJTzq7BIVx3xMgdNWGWTnAKJET1StiSo77CR/gXfd2tivgUAASbT1a8rpBtBUErVn197cAT7NMkcjHL3jjfxexEJ0z7plX+uDHExux64bCY4SEOSHB1oyMABsXSCxEulbw7rzrqhHT/oVDgnn2CZnqi5XHeeXg8CuS713AH4kL/J5eu+w1jXGOeUaPeYxj5k1US9K1FsrPUnoUmNVUSXzqitnxTmRF++RiI4u3bM6MhEAHslsDeTL/Lx7wom0dD1rbdUrYFISx9YckS7RSu+5293udheVBmYLTi2RQ+9P5aLrKHLv3uXv0wL7ZYEkIPtl2TzuTi3gQ+EFytPrhcoTRyJC7+rjwcPmZcsLRPLjo2w7Eh4eV95UIGSpbvvaRPSRSEMkfrZe+uYNcANKSsHy+D7jGc+Yrqk3AJAHPvCBE7myvw+0axDO36tefO7cPN88jEDn0iijM0FArnOd60z3hFdSlEPUQz4BoOqj7t+iIv6tmoxcmJC18WTzUmqCt+vSrnEdSIuoGdLDngCNPJWRwe5keDyVhgTskbE2WXnkmKR57DRXKnpk/7XbRP4TkgcMW+eeQ9EqEa4lj/nac40QEE4IUh2OgnJwUPh5C9C3QJ6IGlLXKqMbgNbz6v2y9rmbq6wnOV8itMhQa3jGOFPKake9KENPFrSUo7EWVNfzXooi2bZVCYwtlipniaLx9pdRTWSQ/eZkpHVkolUWOObfahC61LCxJycrbdO7PtuWDp3WevDeUu7ZuxWhISX27RP9Yw/kU06bPLyskLX2zZPb75cFkoDsl2XzuFtbALAnBfLRp2n1UZfIDKDKFaAdj2Rdnil5BsA73bgPEbBKAuDjwguropG/fUR5OVtSqJFEdBcVHdF7tfR71VB8GIB54JdMKzznS57IOaOG1MRHZ06CZB684i25wMiNCokP0MwbuQS0Sm8m0Igc3eAGNxiqRhZzcR4fZ0A6msgBG3MlkEfmv7SNtQbkyKlRUhOJA6SB+ZEhPwV4k6MCLIx0fx+V2Iycv9wGuHAtEo5jIAmveMUrJvImkZwsyrPkeXCdkpER+Rq0j5y7vA7PmD/Ws7Vt3ckVkeDdSvYfOUds0yMgSzK0XiJ5i4AsSSJDPuXZmstPEInxHhLhayU2z/UW8j7zvms9Y62SsnutMrVfBKQXRfJMI3lzldl6/X7mkrN9P+bkUXW0CRlFSMpKbuV6tH7l/GlaWeYx9cq2r2kY2Lu+mE+v6IjtXLconDm7NvkhviscJNbqbW972yQfa144ue2+WyAJyL6bOE9QWsDHiFTACxEoIMeRH6AKCi84L7sht8KHPUASMEqfDDxJcOUhtw8vF5CqmZsPKBkIIM5DSO5jG5IQIBZAXEo8Hs2/kBwLOCj72apa4hrMwYdwTvrDDoAa0EC2EpEA+/UqoqxdUaIwPkqPfvSjt0riZDPeVh9WBAfAbXmE66paAK+PrMRv2vM1A4iVQ6JsK68+L962FbN6BOSxj33sJNsR/aCjB4asm5GBuEYSqOjHSJ+TbZKVR+ZimxqUAbRIO3LESy4qgaQDZJ5BpEWhhrIS2ui5bBdrmdc5ukR71gBL6wSxaT0Ha86zREBaYDGO3+t90SIgS1Kb8EzrtC6puxzWgPeDd9DSvGvpUQ8UL5Es95kMcG60pF7ltksEZGT/1r1k+6WqW62IgXW1FA2eI9vm0LpnnCByQMIB1SN6tbQrrq9HZpfkZKWN1pRvHykXzWnj3eVZd2y9ZTgArEGEljxLrlCOtMBhsUASkMNyJ47pPHxEJGcCPuQ7QAq9KokLzzHNvr+9YJEFHlTVogCkkHOIZAAIZBQGsHezm91s8ug4PimWD7eXbXj7tzFnT24Rx5T0SZ6zVC7XPIB2284Nib2IlKgHL2np2XdN8lhqULPNNZW5ItuAXoBHAywf7wD/S8m2PnDkbiO9HZauJ2zAxmwZYKOX32A/ESSgD6AGOHrEx8dajwWyCo0SkTUDudRxWnIr8mvtuu/3uMc9JmKEONvW+mUT69vHXm4L4oyozVX12SZZec29LyVwwB8JIglcq8rTmmO3tg3Q517x/CMciIfoI6+ssrwjkaGluSwBeZFPILclL+mBxhYBWQL13jckLc5bVmcqSULP+19X1fMuE2G039xYKhlMQtiqxrdUtCLOs0RAlhqW9tZPTxrW6vC97T2bIyA1gO9Jn6xh0ZGoblZeY69i4mhjydHoR5y7RYhq+yuh7j3l24KQ+K55Z3kXIMvKYHPaea9zuORIC5woCyQBOVGWP0nO62MAaAPYPIaGCAVNMM+XFyFw68UIvMoREBngzfGHVISW1XFIYuQO+Bg6FunRLkfR3Ek6AAAgAElEQVQPLMS5aNsBbB/I1liKfgAroi2IFW/ZHKhGwHS07VXl6l1/SQhcn/wYWvVed2bHBaJVnRJ1qiMPwLnqKxEJ8bGT/Ahk7iJK4fg8yNYGIKsKEZlGD0SLKEniD/lKWSJ1zlbkFKQKPtjWV0mcSOxUlTEPH3Lntnbdf9pqIEbHY9I24E2FofPOO2/qOC0yd8973vNi5Ge04k7vvi79vpS0iEhIvkbY9zsJn92VXZVALWoF1Fu/1vp+E5AeQO6B4LqZYNh3SesvCspZUledkugbDTd7kZeyQp53nTXUKjW7BIp7UYY5qVe9hvbap6O1JnulxaNpab1/D+i3Ig2+G5w3eqf4N6cWRwR5ZYwluZptlojeklS3VTK3vraRPJ85e444eHyXFDW54IILpu8LeaX3EikgCbNnhcyU3VVOiwgmOfDpp5++Z+fRXt5due/JZYEkICfX/T7wq/VRAwYBIF59nn8fQ7p0Lz+A2Mff36pA8d54IfJa3/e+951AcM+DvcuLWvJ4jp5nKfcD8Cc1A2QRMB+H1tgmYlEea04rzraiTrz0LV26+asgJJJxohIWrRu9XHghQ6rQIyCxnWiYDylPsiT9uVKwYafwhMo1uuENb3hReVmJnORjyBTSK+pmffJCIiTWs8pX/kam2Zo3ERhFZHg3rd8yGXy/K5SV937UCzu6pnvbRZI38gXk6PHijwEERRM1kSTbAoBlVSMk07MAwLXGUgSkR0C2BcFL50QeSDvLrtmSgBGxKIHqOe91HY8cLs9jq9ITmyxVQ2rlPYQt60jLnI33KwfEc8ImrRE5dfXve/v1kuo9b+w5VwBkqeCI9585iUzPjaV9e5G4ON62RQt6kfU4PrIhSuu5knzOKWGdkT+7Lk49ioMYvjWcgAi1NUvuOpeT03sP5O/TAmsskARkjbVy29UW4CHnvRbKBuQADB8F0gVadN5jevHICwFOaFh5AyXe7Zp8RLdbEQrJsXVCeq9azogBloCCjwESRo8rWrAkVUIWlE8UaVhbohUQAnxayb+IkAgML6EKKuwvrwbA9vHxIdpFJGPEXvU24TUG7siYkAHzXJLYOEZUZLrNbW4z2VdZSsAnvI0iTQ972MMuRqp8rJ/73OdOkip2JpuyPkiqgA1rljQLQPNv/WQUPOBRtV7IG9wjoJMd3VMRIT1MytGruLONrVr7jOrQd3VOdlOFx7Mb+UJRAhe4sY6j30TrnOwtmbtVvncvBGTJsdACnL1kY/OVqxbRtjlwONpfaOQ+LCUi98rctkB+ed79IiBLx11KQO85g9b02iivc6lKlu1EQ713Ih+x3LdX6pgszztm6bvlfeu9VPeOEuGyPxneUpGPucpf9frxPHL4kUB673lXSabnEGnNzffGu1bUl42Qeu89UVs9Y0ielxwEI2s4t0kLlBZIApLrYV8t4KUGcAOBiEYvN4DXC/AE7JCUXRIQc5CI7cPiI8BLDGiXYzQPpGU0+m/SqbKxmApEIUHjLSUvustd7tK1hXOwH1BHJtRqslfOJaIXPJ6trsL7esN3cPAoBqC0K0mPErc8vNFErXWKMmoiyiMKIRdBJAUA3msp0b1c2jaSOpFB6wQYkVwMyI+OlqSotT8whOBJvCfNWBrKw5JV1j11HAPpe+973zuRWGCH/CvWrWeDI0I+CoJIRhl5XgidaxQ14p2dG9sSkB6RaJU57cmn6jnOyS57YHf0frYaFsb+eyUP5nn22WcvNvvbFvBvGzFYuibXve18enK8Vk6Kc3KMeadEc876/vV6rfgGmbfoaj1ETj3vIhccLkujTqgvt43KdCRVUZlPNNJ6Ru6RilZ0x3E8r55HQ1SXjNJ30jPr+x2lrLPR4ejTm9u1LJAEJNfGobIA4gFw+pjrOrvLAZA6Nj2wqIwQ/lxOQa+87tKcVEHi+S6JFtlJAGAEREWoXi5DfQ4fTR9yut65aAjiwculAhKQd6KiF7u4X9HcTmllEifeQqAgZDxz5wjPJPArsiUiQYdPy8077P8kM/JUeiR4F9dQAwKadB7J0VFr0CO6M0JCnWOkeVk5F0QBQEGOSe9a1eIAKABJFJN9awIflcuQ7vDiciIgRABWeVxrGlHkcRUdIckkb5uL2lnzCAr54txYkmCJUgCNtcc5jtMCnOxBxrfUjyOO4fmT1Ou+1WMv75M41lIviB7B6smCRqWBPclTa20vEcel5PgeAdlWZtiLcrdyUlxfL3dkSeqGGHh2QppY2quManjGek0tl6RYnkHRSM8oQoQoPOUpT5kkV+61ipFz67R+Z5GdiogYvmGOI7LLeaektyj7Uf7OjL6Lc7v9s0ASkP2z7Ul5ZC8q3h1SnqWSty3jeElHCd5t9l86rpKOQAUCgIAIlZc62Ni3B1ha55DTIfpRAqgoO8xj7OPFLnJgtn1xA9q8bzzqMURXEJpdRotO5OKNpmUAhmsLKRVvXmtExRySF/vw1u2iGtcu7BCJ8aPkYa6j+Vpv/BoCEp3CRSbkSiwRf+QQiUYuAJC6dG8k9SM0wCXwi/iLarZkJSQigJJS1C2JR68bdouAeP6WyN9SvhbJqBwiydC9wVPMsz0XdUR8JOGXuSK949W/XyJYvWpRS7KgNc0wOVcUVlj77nLtrejd0jrtEZCRvJY5O4eDo7Uel6RuPVnYktTt1a9+9VSdb67CWX1Oa8WxWo0zXddSk9twUkXEwrcv+oC4F55zCoPeN9ZxPL8iP9GPidOBXIyEuNVTa+36zu1PTgskATk57/u+XPU73vGOKXzrg03KEY319uVkKw8a0ipecC9QHxLynrlOzUCUSEmrpOXcqVv1+XmhEDIgRHUbicy77A690gwHujlPHlmHjxi5DinZc57znKk+PSDDziI6St2yk14fIh6iFWzvA6ykLiCobDO7SZSU6A3oAYc8hyJD/swNXlukxMdfRSzHEFFBBAEY3lCyPHp+x0PizMX5eSp95EW0nC8iJ0ABjThS4JhLUgTH4rnn5R8ZS570XiO+8vhrCIi1KQdGRS/kTY7LtiOIkncASZe8IiO6owN9tmFLf9i7R5x7vTEcvwXQW3r7uL4WcTBfMhjvgVZJ3NJGcw3xyt+TsVhnS32Dlmy+REB65VxbjfHWNsNcIlmtuasG57pbOWxL61TlOeuyNcoKYmvWqyjaE57whOYuLQLS69vh2W1Ve5NfxqEyV2SAHOrBD37wRyTLj5RiH6245UI9496bcjk8b+yOmPozGhH2Pvde9Dx6rq3JpQIfa+5JbntyWiAJyMl533d+1bwj5C+AhxeUUpSHSSMaVWJ8XISVeciXwtBrNPtLTdAQH+cWASFD4TXeZsiLkFDI46Ra0zYliEtgbV4iCkD4ElEk/UGgtmlgFYmxmtwJ2Ytk8Lb7+PngkiT5A/Sam78BeyUkEQ8SrBe96EUTeQGO2VCVNIMdAFkEA5Gxj3vmoxxRLZ51wNA+ih04tvNLdEaCJI/LreGtD4CnVC3QA3z6MLu3wFMJLBAp1yKSRrO95BFmA1GxkbLHrquuolSulZ5HeImA6BEBBCPBiJ0ywvqaIHAkJ9Hck7Yc0bE+yKHsI+JGjoGYRC8fDgb9UV784hdP66gkLYCO+4pQkl2xn2PwoooSWrtrvOgj1z0H0HtSlhbZW1uumjdYhbalCJ17Yw14hpUoRoyiWzwwh+h6dyqIMDdaBCSS/zlUWmMuL2HtNTr2aAWmIJzIx5Oe9KTF3LUWAfHOtP6891pjqSxxax/21XRUpL41WgSkF8ls5Zghnd5hc2XbXQOiPldxaiQSv0YW572lxL3vEEmw9/pS0Yc5+1g3SIz3KWeOa1MxUbWtHGmBtRZIArLWYrl90wI+qOrmA3HC9TG8tCQCAyFeuDTVog9AKUCkSyvyQvpB5y95VbUo2mnAL8A2MMebTDrlhe3jCzgBPJJZecmFhf2cZ93P6bt9gM0B4AJqI4G217FaRAfQXAqDi3wA8V7qNahiD6CYJ50H/YwzzlgFvMJ+ALYPhjKlmkipZrIGwAUgmJOi+HCQjpSNEMsb7Lxsi/SsHSGlcl+F/d1/RIMEjRwAEBaNos8HoIBZP0M6eHWRiWgmCAAD8soCS0b3MeUhDWIQ2mz65nvd614XTTUS2hUecJ3uh4+u49pOOWIfVEBIzxPXq2a+PBq5Qmxm3SEvwHfZwMw1LBGQnsd0zp7yCJQEnhsjQDz2q4EdUkES5Vp4XHmBPRts7r4gWxLAgRLPlnXmOZWXgexZg0go+Yr93U/Xzy6kU+WajMiXaj7uFzITBAyIRfw9M3PlUevrBkTdr1ZvjNi+BugjeQ1znuc1kqSWrdc+J7bvVVdqkZyRUt01AdmGfMQ1jXbktlY19+xV75t7/7jn1hWZUG/4hnjvs8/SEEUVJfV96s3J84dclyW0e2TWuecIiNLKyEeL8CxVq+vl9jjnklysZQ9z8l0jufRseg+szUlkDwVjvDvkgo1GUXr3M39/clkgCcjJdb/39Wp5jXmffUwB1vKlBACprKFEKhBkuwCAPgg8owC/Dw/Pir95BoEiYDu05T5OCAjwIpLBw8bDjrAAITzrgA8QS84DSPHC0qILuwORwNlSQnNpJB4eCX3RcC9+59q8uBGaVtlQcwKk5YTc4Q532PolHc3kSA4Abd4nIAIwRKIQJB9yoJwH3fWzc9nFt5VDMOdZjfK/PjLO7Zg0yc7nWnhvfWyBSv/3EVNZpdYTR2dm3nIfcz0ieB+RNUm1EjL1jBCN8HM/c7+RTKTAORAMgJiGGaEB0HnckEmkJIhB6LoduyQgEYVxr+zLywzQuiaSK3OMii/lvUVWrEnkyIiu5oiS9WC4JmQICJoba6Mf1ihJV4sYb0tAggixs7XheSF7I4Nz7YitPjy8qUEo2AlhQdbdF88oKQ9JknXlmZLYikwiM0Bg+RxYQ6R09jfsw+YiKu5VT7Jkn17+RmnzknBZl6R+ZHctnX+sregEHbln3lP1s957aW4DAueOudTJ3PYl2DZfABCBXnKQ2K/MTQPEzz///AmIz9kGwfBzvSBaw/q0Vti8dISYk4gp24/a0DvFO9saHOlRNDcnJFk0U1S7nk8UAFEUYTQHy3usLCVtP81bvc97g1zTs2GItihiIPI3N7yzvceWwPtSI0zH3HbtcTx4l3lXek44BLaJqvfskb9PCyxZIAlIro+dWICnmfcUQQA0fBTKZGwfdp4XHxsgxocBKOeJAQRFQOhkeZ0BFFVAgB69LHgqafV5wH1sveR59chnvNwBS2BInwWD5xwAB1SBTaDWoP0HOHjZ1zTY82EExHnkzInXHjlayuXgaQfuzHe05G7rRiB0JC2AFambYyJwoaNnV7YGLkQylDHl0So/bGVycHmeuXKOzoPAITpApfPzMCJjPvCuGwF0TB9r/ydHqj3a7rmPnPvhvrMj25fAhx6ZTUWu3Efztx7YOj7m5kM/bY0hkSJsSKi50JcDMWRTZFvkZM4VZCiiMFHZBgAH2oBrcwYQREccA1AP25JFWKPWD/CMaKjYhCiJ7jmPtYvAzSUft+y99LD1IiprCEhZhhcJJhFiE/MCNHg/RZDIpEQkPEtIHyIJ9PgZkoAkAr5yWEREHPelL33pdK/NV06Otee5LXM5IjHaemU7Ejr3K0qgWle9ssq9akU1AQEarRtgEUnuDVHJ6A5PkuYZXzvW6PB7x7Z+rcel4TkMJ493zFK/iPI4ca2IRQuIeyd6rkjEyBJ7I+YS2y0de+lY3lNIjbW55prqY9bz2faeOq5InXXt3bbmukavxffDN8598d7xHJGRese6p55RElKjJcvzO89dr6LVnO29L619JNa7l3PBPWhFwntrIX+fFtjGAklAtrFa7nMxCwAL5AC8UP6UIzyw/uY5A+4kvwHJXsI+4gCRqkXAErkWzw45DPALwANQACNQjKDwuDoOQoGkeIH7cAoH86D7PcDr37zojksSANzuJcl25NYD1ACbv9miLlU6cozWNkAw7yLytnaQsQCadMA+rMgH2+5Xv5BImo5SmwCo8wOyeny8/e1vnwgO0KP5F/Dh3iMJbBdypEhkRRKsF+AS+PfhdD+RJceKRGf327pAaJFOYBgB8aFGYhE2H1uA2b8RCIQ55FrsYTsyPhIsoBvYJtFiN6TEfiQdAPVch/a1ZXN7fR7c6zUEhBfWM8QmJIBs4RrKqNja9bNm+yAgwFQQNM+/KCmbRh5QqwrP2kIQjsOGczr7NfNeu21PwrjmeLH+ygp3a/a3bjkhlrqpt45XFtFYQ/zWzO+4bMtW/vQiT63rRSB9l5CMEalg6zh7Ib/usUiV7y7iK5rL4dDLYzou9zCv43BYIAnI4bgPR3oWPNQkHMAOqUtd2jaqtAiz85ySbADQXnw8pPT4wDAQyWPOG2N4SQJ6jssbpeIG8M1LBGyE9wjpQD7o/0VLAEQyE3IPkiUAUvInr5ZzIQSOues+I3ETyb6AAB8XUZhd6mOBc9cOwB32EZKSOZ1zWdmI5xIZEHFgK0QT+bSu3GNRLh9ra8G2SKl7ycZs4V7ypvMUihQBByQ2jidCISpnGwSInMjvrYu6eECZ38ETGHkLQLR9faR5HAPQs/9cZaDIeRJhGB1L/RDiGEsN3erzhDSDV59N2NAzR4J4EKOs4oNk8vgiQbzvrYpx5bzWErj9uqaIjLWO3ytNyw6kpWR77gUiLF9m7p2wlnSVc2JjjhgFF7xv14xacjRSgWnN8T1nHAzex9sMct6Qnm6zf2sf8xqNIJXHUGDFe0U0dO3+UVac3NLoVTBbut6Rd8bS/pwnEv3dbw4hDkTfymhE6ufW5C6/X7u8f3mso2+BJCBH/x6e0CvwUeWxo/VGAAD8UocLJJK8kEcB5DzNgJwKH4ApuRavuGPwvpx++ulTZIS0JkAi4kGjynOKtBg8uSQ6EtVJRxAO2wAMZCOkN5K+ERy5EYAjQEr+BZz6WK9NvBs1tBe7efK4jyTalsflwRTlAH6BRR/uozpEOtx7ti47w8f1uOe8cNHsSrTIx8+aIF/zO+tH8rOolWIFojjWDVkQLyLSoPGgPBO2Iy0Irbb1aA0A4NaniIltrRf5CYAgMFF+YEv5nzr5iK9rIE8RkaGnt+ZEXURRrCsNIMuBKPmwrym5utT8zLGBAc8Joj0yoku0XA6SKZEbHs5esu7IsUe3CSkfaUkk/iJsyBEJW6uQwjbytdE5rdnO/dW4Mtbh3L69Znh1HhCwL7o29zw4vjVj7VhDo6MkdN6z8gpGoyDehaRrnp9yeK44EJaqa43Mz3qT0M3BQF42Oi/HRhA864gz8iLS2GomOTKX2MZxfS+QAWtzzeAcE1032HmkSWUcn/NDdLbMlfKt8j7ZZmyb/xHn8k7xjLKtaDUS4h3pPerbK++PjbxH/cmRFti1BZKA7NqiJ8nxeKFFFUQTVMLwYaDzruVXohikTzyfyEeZIHySmGr4Mut+B8BuJD8PHyQ3POEWGNHyl5MckV8pIkByKErYGyKQkZxvTQE9ksXLynS9Y+zy994Vnn/XOULI5yRAChFwXIiirB3Oy1Pdq35UHhfQjEpIZHxzTQR7RQPKiBoAHoBvqfKROfBEkxqOJE0jHxKwFXhA6NZIepBB+VItiehIMv/SvXB8YJ0TZc28HBNxIdcVQQ6iKr9H0ZGR/J7WvEoCDGjrUySqPDKQRmQt8gfNB9HvkSIODsVK5CXW0YRtCchSue6Raym3US3SWqUk8O7ipFOwAlESifQclPmca4+f26cFWhZIApJrY2sL8FzzuAE5cjokhtcvWLp1L3ryGJEM2nRebC99HuheJ1a5FD7cPkT1KMvtOgcPNc+W48slkDsAtIzkOkg05CWXSyJq4jp4g0RZIlw+Zygvbh7S8BSSdY3kZ7gm3nZyHrbh9fWBE5KPsP6cvtw+IgFkRa6VRz+60fIuum7yJXYFnMoeH7x1AWxUCJOA3OpkyyvmYx9eMMcayR9gR7kT7Mib6xrkeIwk/Zs/e/gDtIogASFHqXHjNqV3R/IIoo+NHKjeGDle7xjxe+uUlIxjgYe0HkAqECUy41mxrurBm6q6F9AE2DhWNCCsmxC25Guim6RMolejA4j1vpH7omKatd+qSBTHlPjruRBxC+Dr2fbM1XIb0TOgrRXJCXmNY3t+kEfe7rm+HPU1Keih4MJSJETxBOXMRS/KOfSIg3ebYgPeU63O8+X9954HSq3BkWFeInq85uX7xbuSRIw9W9Il0QnvevmAc+8M73lVm0Q1R/N9HFOU0v2qI289W7neiJhY33UEsXefON28w1oRP7YVGVoj5RophTxyn2Ib7yzPKOkwZYKIM7mneZv/3PreS3+oNXPLbY+3BZKAHO/7u+9XB6CSy/By1b0wQkohX8GHl5wBACGJAjB9aMpa6/VkbaMiD2/knHY9Sq/Gy9uH3TElKNdeqVb1K4DHfMhb5jyOPjhySuYkE3NlQkfC4ggScL9U3YQteK2RqrBRLe1B+oD7AHHlx6z2qpPKlZ7cpehKHYlpNdgq7xdbIB4kUKUdfbx53v0tD8AaaZHOGujN1ePf9wW9xxNsk8DbyyMwpXqtL02zXjd7uSQgD6FFduvywJEroKyr+4tgeFZqkAbgcFR4B/Bel2DLfjz4EZ2ZkyBxACiHjOgvEZCoXORZ9R4gBy3JK/AqV806BbQ4MIBx0hjbiiKQgdaAy3Xaj6fYewUARDxUm2sR+JJIeTeKSHnPkDWNEBD3DDhmN4n70bjQswMUAoly6lrPUjg42Jykk83ZESlA7NeWXHU8Hn/XwJEhYT5ypMzBs83ucgCB7VbeQBzHvBTD8F6Kd4P3PNuIyPT6HLl33p/s4zicRvHeiUpU5qF0ucj8UuTNnFwPOzte9OxgIzZm66U5hfNK5TDrw/rnvPKus66WcihENhHNqODYe1YdW1SpVfq7t3/r9+aBZIvO+daSDqqS5bs5dy/20h9q2znmfsfPAklAjt89PbAr8hHw0uVdBCDqbqheakLcPno088C0vAs1yH2URSh8HEQ5hHi9yHkgVebwQqY/pWEHDIBrXrWyu3otdfGyBJ5bXsO53gMjjbx8xLz0a7BREwIhazrlKJ84dyNISEa1zHWJRR9+cpoAcFHpyHl8RKNXhv+zJ9AT8orohxEa7FYHYvvWXjmARaSl9SG1DnjM3NeeJy9yE2rblHIVv2NrhMkH/CiNNZWq4rp6eQS2W5OAvqY0J88n4ic6KeplfQBR1g9QCdiJGigGIAJSAp/o1KwRofslCiJ3qy5C4d7KyQIIkRSRRmQigCLgioQAsoCpiEo5vFs8uzzFLQnaCPE/yHUUVcA870EI2QABKZ/bg5xTnutwWgAJA/59D5eGCPT97ne/2bxA31qEEEHZJmnc9wOp8E01H5JHzzyyW5f5dR5k3HyQQN9p3zwE0PvfOwWZFCXx7eSk3KZ57uG8WzmrXVogCcgurXmSHcuLCliIZM0aoHshAQ08KWqyS0bm7QKmvDABV1EOLzleOgDe78kCvLS8FIEg3ivhf2H5smSsGuZAaj0AGaAGMSrD9LU0hVfR/mW0xPl4OAGH0IzzHNLf15IA5MuHI0bZe2FuKcydz3auyXn9PgjCXNSh1guXwLUEPI5ZX2sNjFsgaE5CpHdHy+PmHgGUpBW1Z5vd3N+QDbm30bm8tk9dDWavFV5OxKNYk6iROdREcW4fzxHSOtLcrRWtssYlmvJm0nQHSZDHhex7RkUs/d46Ry5E3jxLAI37yBtcrgNkAekkryLf8MyWEbm4lojecBAoCiD655rqJo51lK4koryy3h/mNTfIRfYjx4XdzJ+Mcw2wA8Ikk4u6RIGBqAq3X3MdWW/HeRvOJGvLOtDgdM5zr/AFkuzdVMpXW3ZZu/229o2IFRLgWxg9aXwbSBZFhkRV6msKCaT9fK8QfM/Jtjkb+nGJaDqPqJBmpZwT5TBX3xORfE44332OIu9w+0UvkYgWmhf5236Ve9/W5rnfibdAEpATfw+O5Ay8hHhMheS9oOpKQC7KNuedd97k/aRVBl68ML28SCSWIgUjRpkjIKRFQBDPPxCAYERovgR7cyUvgXJ9MbxQS8BeJvXGvBAqEYYSFC5VMpoLtZeJll7eZZO+GoDXILQGmiXgMcdShuNaEaWy43cLBNU269WanyNVkXxK2qKClDVizNnRz5EeFa1EwmIovcmTPwL6QtrDO3gi80W2KR07QrTqe7v0bLQiW+V6LqNQIozsLndpSQ5Zn9N6VoYUUJLILNKpBDYJRz0iUlISfbIWDoXy/s7p4YNIW8NLBKQVWRt5jyxto4KYeckLGcmBimOJKlnThucaQFM1SR6LubaqYO11vkd1//DAyzVh67VkEhDm3CChCxlf3VQvZHGkZNatHkJLZanXbu9Zcm+B7bJqVFybfBEqgJZsb+294/CQ11RHTuYi/aPH9lw//elPn8q8+15zPHjHcw5uS2pGz53bnXwWSAJy8t3znVwxqZNEQDpZ3pleMnl5Ui9MUY9dE5A6OY+kqwQtJWivk3pJw5CV0EZHB23znsuXmANLtlNic+5FXW9f90KoJTZ1pZy6SVk9p3p/SbsSTY06OtKqutQqfwoMSMCsycDc9kL3PL9sQLpDu69KWsuOfj4H3EfkbPYNrzkpH/K4BkTbHygGkMmLAAVgH5keIT71g7SN/KpXEck51lTKaUmREGVRFM8dwhDRPLp3a5/91oxYj+xGbsHRAHzNFWxgV4Cc7AqRtj3vc+kRba29IPXRQX2utPFSFTEOD7/v5RTMXbvnBiCWkM4zDNiNjoh2BIGXmO1ZMDgu9vruG53HUdnOc/eUpzxletdyzKytligarbDJ7W9/+ykPjROqlgJ6H3k/e+Y8q5wwS6XY12xv/YoCkxZ7t5eyJZEChRxsIwJYz2ube9SKPDtWnRu49vgcQqIg1rw5ux7fE/cmR1pglxZIArJLazJYSl4AACAASURBVJ5Ex+LNIXEC6iWobvOB36u56ghILYGqCUjpga+TestEYGF3shKeMkMVHeA2rnFJajPn2Z2TNUli5SlzTCCJdzQ8WaRKvKY8yjHqHA7JntGZu5au1FKnmryITMyBoJYHv9U4rvZs13kbtee+nHNcl/C8Jm1z/QbIXkRBljyGiB0iLPl5pNJWuebCiy/6pJIQiQMZB9I6Ui527lhrqjTZv5f/MSdLaj03rt991SRtv0esRwDOHBGfvSTGznUBL6NvS8n9LdmZe6nfC7KzTS6RtcnRwlkBfHlWrVUgd8lzXj7P8c4JDz3PeFlYYr/v01E4fuSvmSs7e69YT6MjnmNk2B+FS5DsusKa95GoFOKh/4eI6ZIsaM321gjSiaw6r2IrMeRVRPEFkcZdRGnLYg2cPt6TcgB9lz3/c7lYo/a0nWiOSAgJoe9U+S1ac5zcNi2wZIEkILk+Fi0AxNN58xqVAM8LitdJ2c2lMrX7ad6agNTVZcyR19E1xMct+mrU3mofPIly9LfnnHPORbXm5bcgI+U1khSptDWXcF1X9XHeGlzVQLGOxszlBdQJ92UORx1dqfevicCch2yJCLgGc+bh5kGPUcpM/KxO1q9/P+ftrxu1leul7lReryX299FHgNfIY+I4chaULQZQaahJ1KyXbY41B6B7a78lSSv3W1pr9fGXqoZ5Fnh/FXiw1kUU5DUBKwAx4OL/8jKAdfZQOMI9BxBJ+BBvvwdMrKl6xPWIcniG2Jccj/yy5z2t14pjl/K0JQIyl6NFOsIT7vp4cT0vS8M1Ar4iE/JikFpSIPkxomGAKvsiut4TjtdyupQRR+dnV4CXF7xHOHtr5v9j725atkuOOoDnc7hwJRgEF64UgpiVCnFhDEhmRAUxJARDTAhCsnChaOLCEBkxk4VRoiazMYKYhSKiLjSCCyGbLF3q1k8gvwtrrKl0n9Pd51zXfd/PnIaHeea5zkuffqmuf9W/ql7F32O8jCkAT47PUNRCfgIWjEY8F9YnYMzrJ75Os8ZQ6oAAMUt7lM2Z6xm0/umf/un2LklTcpYxHkxry3fVeIqV+aypqu1fxhqUSON3BgCJBDP20VbmQv2P1PDGmwFOeufMiABiGHkYvvbkwMp4XPe83BG4AMjLnbuH9JxwV1ma8MwZqFZeHmklBS2jyghwOyKQ9gBIVdqzBb4CEAceJTLz1IEPrny84mgUZlxjQpVlXmEqQCzzcKuyXvtZefo1u1WLx98CTA7slnelxhXseYp8GwUJRcbhRmlk9aJ05vEQhIw3HZZFQc0U1WiZ9uXfgoYSv9fsTJVWo/I47xNaUDR0DErwCihYWaOr98wWH/SevXodM0HtexW2o38BXOP/g+JESfrWt751A9vip9ARrS1xGrEO7H8KuLVIoaBwULRiPaBW2WNAPs+BwHbgf69oGiUnxwrFHGTAupWGuDWO3ovSA3DxZmWLtOeTa+K47PE/+7M/u1EGfRfLOSVVil39Mk7ogJQ6IMj1AIpx6SnJeV27RtA/EAIwG9+aznh1zb0q9wENxoXcoaTyNs9QIIENBiFAF3CU7j0MJdZgAEU0VbQi3it/ananOp4z11s7EUtl7fPK2L/2CNlq7mWBC7aA35x9vHTWL5lnnahxAhz5FueAbFPOH56VaDn7Yniz7c0AIK3zAwg3TtZx6xzXZ2dyTaG9t8ZaxRh9p/7bNzm+7yqsuzea777fLwDy7pvz6S/G4cfxZikm0Gdbr3hUL73tyPNbNTiyB6SlmGcFmJseZ7fVKHMUNVSLXKjLOAAcEdQe6WmlKhX3kNP/Zmt0fVf11LTiP1jppDX1bI2gzwHvEXTLQou+FdmzXFvrQKhE72BuKXb+TWAs67hDitfBN1Ika10Ov7HgOgwdsJQGimi0HAhcK3dXWhgLmzGLb3II64N/B/By5enWOnGwo8MAfiz2DjyKppz6/h8IREkAigS0uw4gYi2noKBbWUPx76hEYmbEQkQRRv9l0QPGKEQOacq17//Zn/3Zt7+7pkAeWb+tear3UU5kkctz23v2Hl0tAGzEiERcCaof2grAQSmiKFPMeYIoPubNuvftPByRDS7WbJ7zsMxSuKwhgESQLIWql/3M97S8RzWuo5fxzv3eAzhkqyuPjz7i5AMhfuPdtC7F+PjNPgY09Jey5DfeDV4xnh5gWP+NrXXJig08WLO+O1cQ9+36+PWvf/0W0xTeUcqg+wXpWzNB5TSninV6NzoNOSOdMZlT4+kAGiBQCmLP6lnuc6yN59ufuRBprB3Pk7gBkLKPfDtvj3GsXp1ckJRlG2CtzXvJEBmo7BP7mMeIfOXBo3RbdzyMLPSewXgR9VcAxdyMGUok0Jmv9d3mRM0m32A8Udpcx3hCZjKW+Rb7xjvtczEYxs+82ecUcM+yxnjJzBuZQG4KXG9dz8sAgHq3Zr1lAOp7KPfODXLHe40vEA3Q+q938x7Gb661XjTrxTol96wDZ8Zrr712kzf+P6exzcaOMKrxIjGWWUstT7M9RtaZK3taTJL+6pN9IOaRgWnGINhKxBLzCMgAVPYUOe37jpz3ozL1uu5ljcAFQF7WfN2ttxRZBwYhlgPzCC2HFIoGrukelSF3kLBDDyKQWxWIWbUdViugpkXJyIp9VcxzkHkoubmmgIPToQdU4LJnJcB3OLxCOfONlF0Wp7C01foFQQsh6PFxjUO03M8Wx59S6OCv9RDy2DoQvbtVUyQfQA5sXosoruUZ2VMhRa7fI+0jhYWyyKrdssBHnI351Ie4z3OzMlrjSTJPPyg9irtpLG8U3oghqLSjyvGPgGUxSA5MB/0HP/jB2wHOEmqNqqZOaUbLQIswVw5rB7y0lpQTnif/DqAYb+NJQXToO6QBGYqqmBAcaP2iaES2nZiPGuQ/ukmrxyjfF7z2kZiSPe+H54Y3yhz5fqBVDn/rhyLh361/ihUrsTVoz5grnkoKNHpSpNnNzwtaSWRqs+YixijA91bq2Zb3KIr32T9aTgpRx7dV2I98sF8pqBRd+xcP377UT1n4fL9vRjWjHAEY1pb1CPwBmkCp64xFrgSfFXX7xHi04pisIdfaD8YaqHO98RQ0XVuODYvfsmzZynCULeO+s+VtMS7+vdZKaq2hnBjAfgDyc3an6J9nWi/AEZBnPgBAxgnjap9bNwKbARMKvvkAeIAFc8t7YO/Z64Cds4gRQT/tU9dKhAFYAA7mw/PJVvcaI0AKkPA7OWCfep7v9X3m1dqOKvDApTmneAODziIApHW99QKkA1NStFufOVAesDDH/vCuAFH6zXiBegdMWMveiQLrN+PE+2ZcAScgwb0oXLGWgByGKHWofF/NaBgyJGi4zrFaP4l8ssa939+NSaS9N44AnPc4+2Y8T5n6a36kPnbWtwrsjsioUbl5XffqjMAFQF6duTz0Jag0hA9Lu0NOoBxqEdDBSkPxZP0h3GrBwdaLWahc3yuu5F3oHCvBbb14hVBEqlvY4UlZJmB5Y1i9CPVat8JhmLndlC+Hgu93yPn/aCgYgtOj1TgLQt5YAUK8D/necJEbA4eyGJtorMzGxYExony6j7UJXSQs5RFQD3Q48Gr9iPCQUMQEsoeXxZw74FFmolXvjL6jSrFqAaW5hXW9lR7SwU4Bc+ChFeQxodToRyh1NSamgpuguPBOsGbnWi6Ak0OcMsTqz6IMjAAh1gBF21rmoQI+KETWO6WDckE5p0yx4AM3wIfx9BtlxzezmuesYDNpcmO8tmqiuGYm9mOvUKTnAU6eaQ4Aft4n6x9QsL4pPEHPysp+BKC6HoCjdFE4KYgUwAwsgNKwzlt31nILqOQ10/MeVS/eVoaxVuYv+5YSCgAAE0CWvgNE1gi5RpEElii8vp3Ca+1a/6NJNWp6bXvaWotsXeQA6ikFjQeWEszDwvMRe9c1FG1yrdLJ7GFr1pjvJRnIY1QTZ3iXfZO9ixGnEMaJajnPRp4KCPMcei/6nmej1zIkkP28F9a5Mec9BwjJmKC7Gndz535rLgKnI3mIvWkP+n8eIuuV0cjacl4BlDxVzinrLLyAZLv+eB+vi8r31j2QQh5b82Se55AdQIjfvB9Yal0PMPDkWUPeFRXlYxzMqTWjD/aZM4gBhGwGKAAUQNjaIt/8RikHlqwL4CDisvzXd1krFHr0QNdYtww+jDUMJiFDGI18C0Brvfs9J9EACKx1npTIEuh+a53ssvasWeCGh89YW5OAie/spd8NL2rOPmmtY0uY83y+hvdvNkvhIaXmuvnZj8AFQJ79FD2mg5RUViBWTooGawtFnXBxEPnj0K7FAGvvgoqA003IbrWtoNmt+2qtiriWJZuAp1AFTcpvlALuZgoRQRy/OTAyMHBtHHqEfQQy1r5QJiiolAgHF8HtPgpYCF2Hg8OFgtJqDnTCmKUwC2oKCKWXwjgKQFAPAKRQenyvcWDtdyBo+Vv97j1xCMXvlGpc+aB7OIhcm70ckZGqRQtyrTVCYXDI1mZNud83x7hTMAAB1rRI0+ow9s4oBBngxbO1SC7AMm8urDXKDHDjWayu0l0CFUFvQR9hqQfugB1KB8skpStiZlgZKaQUDEpKxAChP7Da6g+Klkw6rg1e9pZ1vreOtwoQ6gNrrPnZa63kAPWe8Kb4ZmsFAKSQmy8KEyXNOmFN9U3GyPdSnihu9jFFLX43Nn5jRWXN5TWxVlBNKCWUzEjcQHmmULknU5aij70iixVU1Hij/I2tGiDWIABCsUJ50TfX2af6Q2n17dZWjhPYG+/6u7kXcG8Pmwtywd7IBVJzdrjsGYyU1YAAhZ3iXAOIc7HTXvY6faqe1FZNouxJiWx95jaoO9mTVAOdt1K72i88C8bXeJKb1hAZSM6g4gA5AUCMEcWa19LcUN4pu9YI4wHlnRGAfARqKLPGwRqzx8lHHiT7k9cEhQsFLDyT+sHSbw36wzhjHZMvlG7KPFoqzynaGGMPeWVPu957vT9fT8ZQ8K2V119//RavYm1FSl3rU+OFPSPQvLcOs7EjZIjxstbtu/DWzqxj+0HsSXh2zDXjAo+wc4M8bXlGjLHrzJnzLJq1A/QAXeQIr1R4pmb6dV376o/ABUBe/Tne/UKHF+HjAHSAsBIR7gQxge1gZcFAQajFnfLDHbws5g66miGqpbiuBBj36gXsfmS5wOEIALGO5kDrvedQ0ChcDkwHXisTVusZDk/el70WnF7pQ1n54uCnPDrUM7DyLFQLFi+HZQ+wUOiNda+KtOdQTB2sFANK1Whz6DngW41CQ5k2xq0G7KICUYJ8Ww+wOuxDefScoIaZQxQaAZws9KEoR6Yh65p1j3WQsucQZZ2kOHiG9W1N+3dKOCs4S6d5Mu7WPWAHzFBWKEvGBm2NRZfnoVXkcWTsegHoQA7gnwPxt54HNG5lZHJvpYj5ZuvBt8Y+oFwFWKUQsxDzLpmXAPyxhynJaCMUPzS4SGXqPQDad77znZsy5Hr/1qIVxTfVTHX+vcZ/9ILUXdvLJOZbKKmUNF5W30t5PdMCm5V+fSYX0HlqvEqOz8keRR45MijHq+VEGdazdW+Mo/FIGc/qoanxWrWOTgZ62ZOSU2nnGDkKeQBR72at7ym33k0B53Ux3oC9b/J35wbQRcG1zyjnvJL2q7GiPDMA8DxEKmxjZH+61hiRsfYcIAL0okPxasZ55NsYyGRk9HfGDOuPrEZtYkzi9dQvf7dfeGDtNYoxb4l1RM6QoWQ1L2e+3vvIBQYL3gGy2XgEqAbCPO/eACRni2O8yUkijnoZIvOVtQVQ2ndAiLG4qpiPSPXrmtkRuADI7Ii9gtdTrhyaPAgsyBQuHhFCnIB2AHLFbvFDezxoCo4Dg6DE9Saocxuhj+TrMy2AUMzW+XzdlgeCMqI/BKvnUYJbBc7ieZ7F0u56FCQCesbq7WBF46EQZQDhuQBEFOrzvqBBhMU3LKIsb0BJBge5PkePouIAoSz6Tp6NCpgcvDwJPB+1HsnWUrcWKEIOZcpyfa7xYlFkCUNtCOXWM303is1HP/rRm0KwleGoldbYM1CheCIoaahzaA48Pv6NYhBpk6MKsYJyFAz90bdPfOITN4umfweUKN2UEnQs7wQCfKOxM3/mnBJlDuJ+NIfV+I9KMYqxBtbswTxevXmIMd6rWRKUNdZI/HdcbYqcgH0KE2u5fcnwQAawTFurFEDX8uzZI4AIYIaGQrnkobGmKJjWkeegqjFA+GP8KEUU014tF98LyOdWLf01oUG+diuTWASaA5+t2IWjojxnr8vUlwxAMvc9A6moccLQYw2SwVXJr6AigAB6Tq650gIqrs3rIwf6U/gZLYA/80f22Rus/sBJK8GH5+Uio3nsrFWeL0q572LIAA7QNO1JYMjaQG2yPsga+zQC0lGDeN+Ng70HoPjNtTlTVcSvMKi4hoXd3kQJBSJQWb2XDOVRIufFXqALWovkDVBB3pIZ5Ja17d95zQELaxWwrtczOKB/kQG+0R7wHQEErQXrjfFjth7RzDrMRUn111yRQUAVb9CRKuue5RwPeeLvQMkFPmZm6Lp2ZgQuADIzWq/wtRQzQMMB4AAl1Fl9UCH2FBxKNStztXQ7XNFd8OoJ6tZBOROclmkBFEwKEsU7N4cOJckh5OCjCFHa9ZEgBYZqTZNID+xAwiv2/8aBpdwh7oD0rNxyIajWstAPNCgHGsu57zfGDkMKGwXO2KIO4E1HC059BSAUPAcCTwfFxCHn/shco88OQN9A0TE+kSXGoRQJAdAdKKLuZzF0Tc701VJ68vdR1Fku3WdMHFCsjJT3eC6FnhJrbiNDDmWBVV0QLgXF3MXh3VOgvFcfUX9qZqDZrRjKC0AXgdSzz2hdv1WfYuv5LYpMtTpv3Z9511vXZcNALrZ5xref8YxWNrpK96kFRfN7e0DONfYZRdda3Eu5uvItGfTn+cxFQwE6ngUKLSAlxio8T5lqGFmDeEDsCwARjcteJhOsszA+sHyj6JEh9hd6EAUeGAMYM/01PGTkGtBBWSUPGDTC8wt88N6ENR+1lJwgAynqgEMUZZ01GK2M61n3WPsMCeRT0JXIr8h+h4poXIAYxpJcoZxhBajx7eQa+cOTxQMVACNnHWOAMV9AGrofORye1ADs+bvITbES1pD3on7FGcNrjFLFyMJgQFYyAFTvd2+c9DVnQNNPRh7nuTMomAe5plN9lm+2DtQ28V7XksORVCFfz9vFeOF668T6DDDb6qP+MGb4fv1xdvl25zJDwREQddbauZ7zmBG4AMhjxvlZvMXGZ/VldQ4FkCBEM3H4sO46sBw+OOKsR/ifewoO8FGDzSn6FORqPWkF1+6lEI335ywvlClKtj5X5f1Rg+3wAigoCw4gQppy3Upn2epTy+MQfPZQzM4oKjUzHtYIZUZwfBy8rK0UrHsWnHToUhYcZAGg0MJ6/OOZb3Iosuh7LooQj0+msPhmllFAOTId2RfWqn2yVf9mpf6HvteCdK3A/d435lTJM3uz1mEZGcPeOLCe2497SSS2rjPuEfuwBSq2QF4rAD2e5fn6SMHbUmpYwSlowEIYSgBqVvYtymmOS8n9sN7Qlyj7OUUwACLjXI7tCUMAC3ZkA/Q7LwfFD2AXG0EeZ0pUZMOiwJKB+u3ZAIy+y66kRTYsfQEywrNmDZFXZDyvLoBkvFChIm0qucyAxItBudafqtyOrKHWNTzX9jxvRIz76rN695FjYjzI5qhBwavfyliW44iMP69tyyuea9pU+iDmAOpSPQuzdyn6KnbCOynvlUaYY3UYc8xNNbRtjVWmMBpn38vDlpuYDeNifZKzYWS0Bsg9+7ICnhZl2hlhjHPmK2tLXIhnMRCINwr2BHnCUMZb1aIvj3p1z14r1/OeZgQuAPI04/4kb3UAOpwoO6z6PBSUaFa5sH4RKKwcAgcJ662G/54zuriW8GElYiFvUbZaqV1HvSDBf42gTgdFpnS1glGfZKAHX1rpOzndbFhXHw1ABrv+Yi6juKEaAcQCWVG1qjXcPKCPoHxEkTiKES45oLuVJjpTIkYHJeg3UVxxNu4jAoj3KJFAF++Svc3IwCo6W9CxNw4svJQY3oqttnVdL9VwZOOK5/YoejVWZHT863UULop5rAueE9Znyt+WDMxzHwk1fFP2BotzEnztv/Y0g0UkYDB2gEYUfwurOzoQsJzr7tSgcH0DTiiKFDlAg7eHcSnHdUTxSPF9OU0wDzcZHUCc3Pc9DFTepU8UyygmF1mWjN0W6BudAwqrtRVUWYpnFLQcfcbe2YReJrZLowg703xjja/KGemAIvskPD6td4TxoAJj67FXsyfifeJ5ee1kGmHdE7xfzsytlOy5j2SCtYGORfbxpNQsiPn6Cn72KKA5U9oWUIt35OKD1hVvvz2wFTt5NJbljPVzPeMxI3ABkMeM87N4C8Bg81McuKQdeFzM0vg5cFgzHUisftkdXTtPILKKodQIWg6rGuHHg0IAbqWxbBVY2/OCZP50pIRkpY9K3HtpTZ/FBJROVGpJzowU6UsvAHJs5oAINAJKLcsuGooxjUZhAMpZwa17SqGD1d8BE3NkvVl/vCGRutT9MzEz+StyjAPwEUrRSEKDUQshug5Fi9Uc1cFejSxFuS9kAqqJ/7Loogvi38v8JTFFHgeURAYLAMp4ADYsrMaBMgm8oRW5jiU4XwcIoZNkKl0vfqYquL14q63UsFurhuLIcxWF3wQ4mxPf4ZusFwHrKEo8Yq5FDUE9zC3XQSB/7F9WY3+yMsoLTDZGutv8m/Fwn7mPVLzxDpnbxGugVJG5EdTvd3+3dtwHJAnqBjKBDKCD8un3rVg4/QKuKb25TlDU5bH2xWV4DnkeGf22arq0xh3lzFgZSwCHrLe2KKTOHNRD3w7sWIM8Bizo/rvacrpaz+D903pxcLxMQJzvDW+DMxEFTb+dc1F0NdZnyzPnGShXcV5FYo2cXKBmfovaSsY4x+rEmcYgGLJINi9gUWPoE5eYmz5bD+asxgxa4+4x16i8Wj5fcspnv1lHvMXmiTGDrIxMadYjWpi5jcY7hAHAAxR0wVyVvdKW6R3G177jTQyP01666dU1cd33/EbgAiDPb07u2iPKPyFL4bD5udwdLHjxe7EeDjU8UgI64iRy2lkc0VyxtfchrSrlexmxsmAOLru4ggAgtVjdXQfxpIfXAywfBkHv2AqyPakbr/RjrFW0Loc7BZkVNGdCoqhY0xQG1k/XWGu43JEmmZJob6CDUQaiVSVndCBjTinoeNPoMiPggzIqhelekGtkZ6L0ULKBLgp0VOHO/fTdxsh/KYHkAqWUwhypt/M4UG5CoQbacqpkz6W0hyIOvHgORTYCfLOM6cV2ZADSo2l511b8x9ZcsL7zCERabp4E323eKZDkk/fqn2+gRKEhVo9TrxI0RSyyE4WyqD8RYA3EMgT1Eg1YFwCzJA8s2L1aSp4JiKBeGVe8+611xPtnvlCTWk3/fC8FGh0x6k1UBTcKKo6sd+OIcgOQ2luAHQ+NdWJNAB1RFNG3+I0nRFyG/q62LFuNpyByniVKrn3hHVEINfajfSOBhXnXcoa5HO/TAyA5Lqt6MrIins8y78mALlM6azKGSvna8kRlipd3AHoSati7Ydzy77lfOeVzpnnm1L/hnczXek7E6vk7YBJrNqd2ztSyel5nMO8ZlaK6ug6u+573CFwA5HnPz+m9I8RYQgkM7lSZPSjyuL4sEq3mQHZgs6T2AuGyIBvpNLewQMp8CG/VBcmCmXCK+g/oE1pUHneAOlgcZqy+3LlZ6Rnlro98w9FregDEIRHc+NlxPdqnmfszdz4UWUo6pYLlT8YY1j3fE//vd2tpj18/04+tayP4nPJDee8V1Vp532oAOgVIwT50hFHw0ctA1Op3BEEzKvBUUgBrdeSV7z37nhEAspVl7DkoKZRWsUu8JoAa6z6gZ82j8bC4mwPxFmIEIoseRVgQNPkbsRWu4SXiaSG/tlKO14Qaub5InqeozWO/kZka5RAHX/8iy5HYKOeBdQast6iy7p2lx5ARgrIl49jyqp+9tnImMmdDpNCOGA6B6UCgxtPiLOIx5A3VgAngD3UuW/ujNg7QWvd/VCV3/xYAyZTC7LmvKb1rMob6vh4AqQa+XCuoZpQLQFFTXWfDl7WNxhpUaZ5H8sS6jvGLoPPIuBfejABX1VucPUKeUUFZHsuz18b1vOczAhcAeT5zcfeesHyxNDgMgA7WUfQDB5Oc6S3aFEHC/ZqDzFodnVUGWl6QnuuVFS3qUwRn1cEgXWnUvohicg4I/G2WQH8IeL9FG+Wu330y3vOe7znAwgPCOhfflt3zj+jTzDsyd94BwrvGKg0Eoliweuo/ZcrfzYuDG41nj18/04+nurbWexjtB6ANFLOqjng+KIWs0db8SAsAwlvh4Le3UVCeW3aZHgDJGaV6Vea3ivKNjNFLuYZChzoIqLDkS4tOaaxzGRmZAFrjqoaL9LJbmY72xqCmWeaRQfmZWUc8QCqI84zvxRTu9Wfm91wvgzwKCplzijdrq7Cl9zgzKNloScY/4ihy/NUWIKg0q+yty5TCHIORY3f0IXsP/P+oB6Qq88778H6iu5Elzn0tElNUb24+d/zGmER2o6FGhraId8nxLXm/5hitutfrt9XfaxzYzNxf176cEbgAyMuZq+WesqwAHwQHRVAGFVYYFg1cW1a7Si8gXMJCGzSL3AFW7kwvmA0A7wX7RXaX/K4szMMyQ3HLFIEs4B14uNwENqskSw2rDashpdFvLU768gAv3lgPMB4oliTzFd/WSte6+LrTbnOIUYgcYtYPsGFeWFZZGs2ttcXCyornUHJ4WVMstebC3ylHQIwsOKyMe6lSKVksqgCMNcmaF4GrlDPP28padNoA/N+DerVX9t6zFaxa750FH+43tjjePE3mg4KwR9va6/M9fu8BkLCOkkk5o1Puw5a39B59/OKNJwAAIABJREFUvZ45NgL2JUOD4OMz6kfY4xRqMoXMJxsDyPBsiDdqJWNo7c1cqyUDlNaXoQiRYUEPcw35lNPSR/X1KMSaPRJb4CSnns6020xR8r4aa0OOilUhA7Xe2ZANIwxwzpTIVpdTRGfvyx5AyGOUx5a81SfUOi2PawZX9fkAETAdrQKjMxIdjK3Y66qnHIELgDzl6D/o3YS2uA/eDNmAUDIou/jwLWvWltdDkKnANAKFFyVatrLsfVYre1bcU6te+/ds0QmgwTKVLTlZGHOv6x/llLLLeqNRcmUBcm+Lk77X77N/71GwgCPf5hscHrno2Nl9WHmeYNewiAEF5oeC6yA2rg5twI8CQhk23yhQxp2CQoEwF+4Bfll5HYzmsFXvA9feoecPSk6vRcFIfO8zlJ+9sdmzou7dv/f7aMzH3nOe6++9AoO8mNa9dSLeIOpVxHdEFrwcj/Ncv/Hd1i/7mIUfMGBMqo284FlhwOrV9nENjztvTnize+NIAVbDo6aDbgGQbKknf1CwKMzhKXe25WD8fCYJ3s61i6rC7NpQmvU/A+cc7+A3axt40YJmRebnNMs1qQoAxsjHSxIGwUpjiv6ivEWQuTNQTEYAhDwuuV/OGjEi3qPxdCnW2mpohWJANJRW2dKAjcxU8FsGV0CT8Y/4muoBqZ7O53juvdv28iO+9wIgjxjlJ3oHZU2aXMI2MtVwrUo3igKSC9DpIgEiKxZOc431YGXCT5aZxX2Vc+wwofiN5HRvxX/EEFWLjX/PVptwzWaB1brnyJBTjHyfQD5eI5b+sMB5bhQ7xOmuBQpn3lv5spEFCzCRGjlnxZp5br3WOuClcOjxgDlk8/dEBh+0FgdixHFsZTI70p/Re61H1rxcWG3k3tksPfWZxh9HHqVspCL5SJ8eeY29yvOBgnNkfUafAUtZrsxFpE+tGZsAPkqIjEECiMUU7IHArQDzrfEaiYvybB5aYFmmHiAZlUSLIqOMGVEw88j8eJc9xQMoVo2CHe8iKxhVKFwMCUcLao70M+qffOc737nJTnuf4hd98ozIvqVv+mXf781XfjcrPuVd9q1IXe13Ci6ll2xzVkTTJwkXrE17SwIUxoecEMK1zp2vfOUrt+KBoy2neo17KgDpyVJnIyOJPvMYRlyI5yjqaN7yuPgONGbGhzyerg8AwuNOgY4MWOGts+5qKmbjLxWz9+ZkAxkcZLaAs1f2Sq1FWfY95kRRYc316LwASE2akAGCd6t9EuCG5/W3fuu3vmdN+GbxogCYZu7JZ3u/FlKNfWqtWSsqzAflFEUQ4AIga4rpqF2T19XoWriue1kjcAGQlzVfU71liaJMORBZd3B4HUasGzOCH7WFdYRQikZoyzvvgM+N8uHaHuWjBueh7rCQ57zrtWJzdimHkM9B6Wco6lENXUYkFJ8Rbn6rwNTMBFULsAPK2DngpKscUbR673PYKD4lS5jvmW3iDSgQT1mZdi8nfe+bjgQwrr5zdnwfcT1vn+DarTomvX5QRABwBRqB8BYNc+8byA3BzxFU3bp+jwpT76HMyFS0VQAxB3/v9dEa53lbaQGQWeojIHfrORQqGasoX2e38ETa72pfbHkKW+8me/SL18K62TI+AAlSRwO3lH+egWgUbIDPWUHxtp/IH8o84CExiHsANokYclzITDHO/A2RgCSfORWA9LwF+TnVqAYEoAoBZ9Y/QCeGsCdPgQ4KP4U8qFuAjbgTc495gHLaO1t8h3kDXMyHTGrGMaeotZeMaTwjkhs4ixjlZPqq/WN0lGAAxQvIimYv8Uo4+zAkqtHRfTw/ABjg4TyJlOXxDP00t+LMPCOn5TUfwAqjhW/PMsR90S+U6a997WtvG3voKd771Aaws/fo9bzvHYELgLyCq4IlgiAivByMDhUHhuJTLSsX6yA3bT1EWasILgKhRdUi6ATqVYrEVjxIrgESWTVYKrl1o9X8/llJCQCSCzkdUdT1nVDlUl6xdh/lqm4VsqvFq0aWqu8h7HmyVpTG+g4HnLScvQxpI31auabmjB99xhFvWLXgjb7zuV7HuojClA0He31lWBAvJkNTcM337tn7PWibrUQXFDUW21bV6dZzt4owUsJZcmUvGt3LK7IjKEIoqLPgPqdq3Ru3kd/1heKJcrOXKGTkefYPmi4Q3/OI8KY4X2SU8j0UdFZ5CqxsSeS5oHOGIUo7D7I/FHqWcgCyFh30HYBcZKEa6Wtc05rDbKBy3YhRYrYgaO2j/WYM9oxXDALAVr2OR53xiZGw1Xj/ncd7xQXd6+xuyX/zZQ5ahRYZJQHCqPeyNQfWSes7edE9p7WfgTN6RPUc5ffMZPubWSPXtc9zBC4A8jzn5VCvHA4OfVZsFkwHEwFcCwTuUVxQcfBrt7KecPETiAFCtooI1cxXUXyQQMpKSK1wDLRwB2usJiyWLLsBmFZAgAOToo5KcERRX1Fg8uT20mfOeldGUiWvLipA0fox9o+wSlWX/Ey/j2RHqrntZ977XK8dTQ5xRKke/XaKrb1aFVueWrSbPcVtrwgjRZxBpJcqvNVPz/yN3/iNYWqUZyvwhiK019/euIzI1ZExJXPRZVmmV/vSew9rvHFpgVcABJ0GrYeHlLEDvVPtEP8PRPDksrZTdFF3xSV84AMfuMWHMKxUKlrNADXy/XFNKxg7y9V6nmw9GzBQJyNXja/XRxIJNGZnR6/6ees9xlXsJWp00KRcZx3yFvASObNzq4bASC2eA+Tz9Z6FCsmIkNdFFArm4XKeZsOh+UDZ9F/GwB6A9wxAyO9RbDDejW5IX9DQvvIzgE9p0NE5f//3f7+5R40NcMpDdrV3xwhcAOQVnGeuVtbLD3/4wzfPB5pB5VNSONTLcPD3hE3Oeb41TASZd6JqcFmjYbUU1XooRG2CGrzmXflQyXnTCUhZrAhhbbZqalhJ1dk4w8JLsLJKoRQ4ULjPCVn/VXDM7w4ERbVaefBbAfkhrI3jSHPICwSctcaOPDuuYfEaLTRZn2tsKJ0B9Kr1s14/axXP969mR1qNR5gZw6e4dgSAnKFUj35bS8nYqwZv7YlbUxiOTGq1Xt2KvX7VYNit6+0znuJRb03vWaNytXf/Vqze3vfO/N7z1kRyDEkSjJ/6UChO5DRwxbBD5hkvxi8WcWdQL8vdEe9HbyxjTcnkiHIs5mQ0fbD++BZAgEy3P6Keiu9TFwOtWeIV4CtiPYyt4HvfiUaMDifuxf3x7+qo8AS4n8z2X3GT6FZkpLMUAJBlkDdCfE6uzxLzZw58G6OJe2q9F+eKvpkLv9c6NL7Pe/wmXszesjc1NGQAKTfnrnEEPlDv6AzA0re+9a2b9wt9zzfwihk/AI5XDjhjaESpCopc1MCJGLs6NjNr9Lr2ZY/ABUBe9vw1e084sTJw5QoMdzjkRkAQjix5e9Z/AofwrjEjK8NGGLLKaLXCd63cmi2TNa95fvcMX5SgZDFkmTvbYrg3HizzlEHgqTZzgDoCwAEflOiRtKnmEacYmJqx+u71tfe7Q0jA5GxWrm984xu3rFmRJQsneqs+wZH0tqsF92ps0uoYPaf7chrMXr969Mt7fgdjCI9nZObxrlD6KD+UVgoO5ZJyxIKOArjlfauVlEf7P5KwIIwWFMaz9tnIe1vfYFwodvbTI2RYixJjrzhfyHBUJ+PD2EVpJd8ozGIBKKXmj3zLxWDrdx0xOJzlTRpdL7HOKOuUamvCuVIre48+7zle55x+6623vidmg4cEsLraNQJnjcAFQM4ayRfynJ7nA+UnXMPAQLRZD0NvGGphJodUTtPIGyH1rGw7Ws7Q0UvbO8MXfQpFq45F/eYjS8ahzro2Wkn7yLvyvaxf4gpGi+K5V19R3Sgu0mrybvViStDxcpXdmX4HpW/U0pmf/SoCkFz3oDWOlT45M9ZHr53Zu3vv2qoYvnXvCDWHvJRoY4uWste/1u8rhdbsDQpvDvRdeffsPSz6DFlRbyO8hfaM+A9UWH0j34DGGdmgL6vUx0enY87VwinijGSowNqrBEBifZDb1j4DF+Cbi/3OrqGj1+sLwL0i24+++7r/fiNwAZD7je2zfHKLJ43ewLrh8GgdBq3igLMfV6u41srplAiHvAwuLYGOYiG2JWp6UDbRvUZSRz6lopXHaZZv3htjwpiVigv8EVbQ2o8Zr5ODK+qufO5zn7vRuLbqN6xaso8qI68aAEFbwrXv0V5w9sVuZfrI7J4+ev1eTMfo81ct6HvxQitB7aN9nqF+eSaqzEjw8ej7Z66LZCEU0GgoNrITGkPej5zNiix3jsjoJO5jy/uxSp3Tj0d7P8ITby5kvOKRYyzRssFsZmyf+7VZLj7VN9qHWAtAnjlvNVSvf/u3f7sZumRa411l6EIJu9rzHYELgDzfuTm9Z5QNNKAc/MYSR5EPy0LrMD8jL3dOpevDWtz0XCEWT/a3f/u3bykhjzQ8017Q25Hnrtw7ErAeGUh6cRKEMe6vvPFPAT58NwqNuQnO8NZYAEm4yO4BFvGIc9rOfG9NUjAzxi1rP6CGOjgSOP+qxYBsZYvCzbf/ava6mfE+69oZMNt7J4+AoNrZ/bC3H++ZknkGgKympz1rjjynehcp4yi8POfqqWRqqb0kTsK8SDogO1SvVertaJ8BbEYsmdUe1SIbYwBXGb6kotcqpXi0TzLviaFBZQPcGAxkq9wCbaPPPuM6IJLHm+f6KQEIcCFm1dhUGrMz0zyIp3nttddunhpJDYwrw+pMFsAzxux6xvgIXABkfKxe/JUCxQWlR+NGrsF5vQxEKylh84BlXn8PXNSaACMBtFuTck8FYmUx7Ck8FCiZRSIVZqt+w3P5ptZ6iADK4IGj7zkEWKNYSB0iPCA9cNXLCDYy1jUTmoOdUopWOJpCeNX7MtK/R12zlzo7FzV7VJ+23tOyrs/2ayuV9daztiiR9wZprcxNrb4eTQ07O5a96ysVl7Js3CnhshtlpZChi6faNQwAij1mD0m8o1dLaqTPNVX7yD1Hrske+qgp4htlzNJWvNs9L6RAdUbBM+IuZ785CjO6zzyK3xNnqI3UUpl938j11gndwPnCsFIBLYYDg5zChlI/RzO+gN3HPvaxJxnLkW97t19zAZB3yQqo3Hqp7vBX84aNoZBhymbO9AyWLoBghPLUGtIaWMyFXYOZc7rdEX721tQ9B4pJ7d/eIYW2oJkrh1BwruM591aKZrZC6zByQLCKyviluJQA1O///u9/z+/8zu/c0kLzguCSt6pBr/L49bnyr0Ox8U6ZWYwj/rZ3bGXgcvj+wR/8wa0I5EtrvtH6Ukug55liKVSnARB8To3FUvzXSsHEGls2+l1b9WIeAdJ+/dd/vUuPi294Dt7OPJ61z/aZhCf2dfYyWmdS8RpHIA84aSnTRwwOtVhtnXdnCS8CmQk8sY6LTVGPxBkmy9SP/diP3ZTaH/iBH7h9A2+Mc/G73/3uLfFBllM8AehWErtETRHgw7mmzcb0bMnyMwrrju6DfN3WfDiPeZxmE5Cs9CPuIbN50owH+SZJy4c+9KHvORexK8hsxiZ0X/MmMYB4Kcanq6jhkVm4770XALnv+D6bp4v9kHnGxtS2LHAtZdCBzdJVM2qNfmD1brQOkAxSRjL49N59pqJO8Km6LDMVOpjDCwUqLF+j3++6LdqFzD/S6AJ/rF/VBa+yOUWetec5NAe1/lRASumgxDuwHBzoCugbb7755q1ibs58lL/jSB2AGhzJYieFJhBN+QgKS/CCt8aPUvXv//7vt/SSgmvPynp05pyJ1bI/AA0HrPoLlKiWlTm/d7Texpl9HXnWEdlSY8tG3ueaXvzHI0Ca7+WdA9C32kpdk9HvX7luVMk2hrzt9pJzphU4fKTWj75vATj7XYIO42dPAB72sXHXN/9mv4gVYE1nVXdmkBn2lev9W5bBeZ0xxJm7HLM4AihjzFtU6DofM97/qAtCDjLwrAZq53T3uT/G7ed//udvqZSrUWxlHc3cYw7NpbMXc0ItqtrQxp05vPKMKxLaMOBJ98twujoeM/28rl0bgQuArI3bi7urxmDsVYZtcXP3supsDQrFmQUpija1rNZiNcL6vMqpHRHuI5NH0LKCseBly+yRWIFewUSVgwlZVkLvlBc9N+9kUZTxarU5aOWtVwwuasLwtHjvSjHGrawv+staxQLFwgjAmReHdCsN8dHvw0F3+Bg/ysfnP//520EFLEdhMcpGZFn72te+dotDMR4rNIeWh3B0XmYUi9Fnjly3Wll+5NlnXLMqW2rF69G+tOiQj/I4jBhXzjA4UL4ojRRT+x+dC9BX+2nFkLFHIY2xt+fJKkp8z+CwmjjAO2bjAyNjoLpKgMdKi/Mz5J5sgL/7u79786TM9KfKOsqxgo+eQTbE+bhVXJen4g//8A9vKdEZgMg73l4GLF4KAAo9TuC2a8jfkUZWSlOvyKbkITwJDBwMRwDASCzdyHtmr0GnlR1TnyII3Zz6PvGsUrozrDpz0Jj9UdCwVXdr9t3X9fcdgQuA3Hd8H/J0G5PLWW0PrmaKJSXWZmUJYAWuAGCP9tAKCD4S+NdKr6oPKqcq2Mf78cd//MdvB5JSDnkCZoTeWXxpB7d+4RnXxoIWB8/s5GbamfGgPDnUWW24+Al7aS1rc7AAb6tBw70K1N7jQBT7APzNVPTds+L6nvB6ALPmuOe+P6KM+IbsWWIxc4g6gIBIypYaKw53Vm//bzx4sRzOWwGyvfntWQpH1sNTABD7gsKyVd15pO8UEmAvipEZ30xDGXlG75otStTWc1ff34r/eJTHoec9zN95xFtlnmQutC9aFmv7nKytlaz35m+k354RhebIMkknWq3GI+69O/8+m/JWwDyv6M/8zM8sB3cH0I1380IyaKB0zcSjVENAZPJCZYvn+dYeAAnPEeDjTPA8c8m48+Uvf/k96sv4N4YloAYt0359yc1Z+dd//dc3MBsMDB4p8YXkEY810GSt0xsAX0Y9cg/gnNEhXvI4vcS+XwDkJc7a//XZQcIKYCP2qCJRVdvmrfUVWIkFoRNUrQbUfOELX3iHYjpqBTty6ABMFLWtYnWt51PkVSqeUaTrc3JK4tY7WGPyQTG6fLKVTP9khnKgU9QJSwead9f4iCOxEfpWs5y1+ruafWpPmUZpcBA6BByEP/3TP90crtXCg/Ew6xj/10EDHCiI5t+kdBbzgQrmd4eWwFGHuLW1WlSrehNH18DRuKbR99TrzlCszZ8xzAUyc12E1b7l+2ar2J9lDNCHMzwOo2OwFwt2BJCTH6iy3rGleK1QHveyIKGRUgZ5O1nTGb94sms7UuvHsxgNZGZ6ZHajkFEBQMjt8FjMrNsMvLJBr54rPdmKXuQ3XglnMSOPfWCsARCGM//Gw+tcMWercm50Pe9dpx9qiUhYwCvBKweYVnBMLvN0+INWGh4MdFiyxvf6Hi2uBQDJdyDQeiffnTliDwFwIPjRtLG98bh+//8RuADIC10NNimrNZ76XguFngCosQvoOILRbdjaWjnajwSjjdCjCGX0MNaqGcuF2APfwQO02ijI3t0Kko5n1lia0XdlzjkKj7ngFeDVMPaqBrc4/EcCNWfqLKxQWbYAiHmQNhEwZqWSj73FxT2qjBj/HAPCGwiUA26sZagIDjsUH3uGF8q4fOQjH1k+mFYByKjlluWORY9nSj/RPVbbUQDrvT0Qe3btlL26HHUMVo0BNciXMkPBlEDhEW0vlmLVOzAjO2vdpZHv3gMgnmFOFK8DoiiAjCy18UaoaTKbNjk/p9aRGul/vYanwJwzWqBibtWWyvJRogeyxB6dYQVUWZfXuxgUMWuAzRbA4k0mfwRW23+AGC+KNW3c1WRBycIeIAd5wtB3eYHPSGs/O84Rn2I95EZmo81m2ZbXRVAyncW8H0CMs3kvnuPP//zPb+NjLp2dZK7Uvdba1rk++13X9eeMwAVAzhnH055CYaOI9jZaFMfCr58JkLUh5cQWOEcY5dbKSBW/t1KTHvGC9ASS9/EC8MjIojQDPnqV0mcmZVRZr8H0o+/IMS0ODooyLwgL/Y/+6I82qwcfUR5nvUiVojfyXT0A4rBxMEZzYPd4yMbTmjyijPSKEEZAMe8fpf4f//Efb5mHZEh773vfewN95n3WQrYC1ozFCACJmBXKCcCukNtIvZXefB0BsJ7ZStUd7zobgHjujGK5sma9oyYtOEpxHNkr+ZqtgOUj3g9y5DOf+cxmprfcj9n0xSMAhKVakVQGIZbuCp6PFB7MfT9ahLA35z1vRs/wxLCCWWBv77UaV5kzCeZzZTT+MQA4upZzmtdAP954442bd4jMZcgTH0H+ATYz5+re9+z9bq4xEtSDaTXnvSyFDEQMVplmHABEf9FlyWv7dq//oQsAl9af2BheI0Hqn/zkJw/XFdv75uv3uRG4AMjceN3lagGyrBSEH0FHeOMxtlLktupA2MiyVFCuBKVRXOTFZqGJ5hpKoQOB1cdvlD7xDgBIplbkj2wpGUe8IJ7N6s/KhyIDROkbKzledq8fWwN/lGJCWMsQ1hrv+t7ZQzvub6WtZRGT1hGga7UVmkQ8h4VMkbc9gR3XZwvc6CIPAGKNcHvz6PzET/zELQaJyx3wsBbxlR00tZ1Je6mF0uJdDiLrjKIgCBWAdxjx/LF8so61shGhk9hDDrBPf/rT7+COr1LGWgBEfwAi9AmglPEBADc26AOjAaS9OVtdr563ty/uAUD2vAP5O8UwGLfZlil7Z8XHjPZhj4YnFTdAPtvIUPtxpnBrLvw68r4RAOI5gKG5oRjXQOAWrXfk3fWale/Nz+jti943toATi7o4stHUtPWdEedRKbCt+Edj6tw2x85uzAcJS7AgXn/99ZuSztBS43roFM5bhhZnrDTclHuUYLFyAuB5Xewj/Xn/+99/AwMMnP5LD3GWMNKQ5TIfKv6I8rXXqpwkZ50NwF9u5LJ9GIkRsn6hb4Cbd/uWEWMRMMe4JyUvA586IMbGfI3cv/dd1+/njcAFQM4by0NPsslUjWbFIuwIoUrJaaWXbXGzdYR1hEuX6zJaKIyUHtxJwXkAyF62iNahsZq15tAgNW4+UszK4wAelpcRPjEFkUWnepBGvmmr6Fnv/lVFd6Vy/SytKCvTlGVZb1jgrFHjRHHGRTY/1l0rG84ZVIwYu8gmY/9sNR44+ww4kgrV4Q3AoooITndIWe8AsgJqrHdoUNkjuTovLQDCQ/FHf/RHt/SZDk5/eGZ4Ao94PozBEXrbyHjeA4AAXZ/73OeGrPirAegCdYMXT+lB3bRmRxor8g//8A/fKJSUo9m2VePhyHjOxCFEn607iUtG24jn2363d2RiAoZyIo/VWLNe/8gYCvRK1fDe2qnesfzuHMsgyYt1RHkeMfLUejUZiGYDWs9LCrwAHZ/61KduAFUMm3UIUKDwvu9977v1RTyofjI+GRd/gAZ0J3221sUaAp+8VUAM0GL9+x4AxPWoZc543iwJPYw1eW3NkJt72cR4HSLroDEMY4b989Zbb90MVkBHqzGkkofAAr1IFXbndC+hQX1GACUpoI0TA5jzp5VUZnTtX9fdZwQuAHKfcZ1+KmFAEBBmrOXVE9CyFu/FLGRFKTwge4Kj1fGW9edI7v7pwdm4oZUuePT5M5zpUOgI1ZU4k6z0jPTvCFUB7xfgmWkOGvzZ0UY5lg0s1mmkhvT/lHheAwqa5/IyVP7tke/r9XGruGbc472sew5zij7roD8Oah4n8+RwVKQMzxvvuO7FswEI5cLhaF0ZK9ZJXhHGhRGvXG88juyNEWXzSErqXp9H40BWlfWs+M08g6zgOeHJMz+rY7tFr1mly63I9pUCjtlz1Js/Y8r7iTID5GXlfHXMeu+ald/5OS1qseehKd8jaLum7o51DnDk4qCAQy2cF+uU11ZcDcPixz/+8ds6ZDzLNDAAAY2PZ4b1n2HJ87EfZNqSVCbqnDDEeAY9AgMDfY8cxIiQyIA8BT6MB9AitgQYAAT2YugylZDsDxATc8DDrK/VG+JbXBtyj4yxLwSiS+Hu3XsGU/cAHUAmIMQoxZPD2DoCFkfPwOu64yNwAZDjY3jKE2ToYXmF+m2WulGqwByJWWDV4Jq12SmkR3J5twT2VipfAtdBxGJz1JLbG+CjFrW9VMT1vatFz/ZS1ra+b7XWxEicQX3fChhoZfKhyBP6MuGwnvHgqaHisKz1Ns70fuTvydazvY0JILEIohSgLsqihkPs38Ve4Jm3AhfPBCD6SMFwwDIy6AeKBcukoFJAbiVVsOceoV+NxmLMAte9ORnNcAQsok2iq860DHBm6EBkMvARFI7V/bmVAWt1XY2AxTpGK2BnxIhClnz1q1+9xSK89tprb3vxj8rq3hx7D4s85XKmsb6j6Vi/5BalXAA3RfseNJ0aNxZnj72O6rlFh45sb+YZiJDpCaDgbUadAhzIMN5a71EbI4rE+j46ANopeh8jEyoWI6dx4znjPZGe3DNVHgdM/B3g4Y0URxJpbXldvvSlL92ybXnnVsPCUFWeFyKyVOXr6Sd/9Vd/dQsyF6eCvmuP1eK27jFfPBvOk71AdNcbJ9/O8wJs+6agmM2sk+va+47ABUDuO76bT4fUKTu4ijYYt74NXlMX1nSXvaDbe35KywNDsebapfTlpr+Kvfkm/FgpAe/RVg7R6MdKHMssTSneNVJ4rI7PKr99RRmZUcSin9zbgvxqAz7EGTksHCpqm9Q0z2fGftT3z1hFrU/xVyxrKIkUJ3uQcqCPDi+HVm2riuIWODRWDAXm3d8pJA5kFj9WQiA+wBBlgOKCU4321morFu54zgyFbzUgf0seBFXU/PgO4wH82++KjR2pUB8UG+A4Fz7d6k/L2LMKQHLNmqqMrdI7t4rWtb4LyFY7wjoebaPF9sRcUZApr0BbtLO9H7nfe7FKo994z+uqMQDQQTdkpKOIb1GBYy+aCwA/AAAgAElEQVQDFuLsXC9O7J//+Z9vNCrr07+TCR/60IduYEIslTkAOMy3//c7UMC4EN4TfwfA0KKsTUYP+84+0Sf/j67qXeQN+URWokjVc/+e47fybMCNQQyoQq8lT3m9RwDMyvuue+ZH4AIg82N22h02vo3NOsxCBN1TOKr3A5rnlmT100aDAU/r6P89qGW1jvoiBGA0Qo7FgSWDkGpVvz7atyjIpNbESlvJojIbtBn9Gi3gFdevpMiMe3vAoDdGI6mR672jykjvnffyfsT7Wi7/vTXiUJca1FqlRDlkWXwdxLXdA4DEO4Dcv/zLv7xZKBkmvv3tb9/oCA586+Jf/uVfbjQI/aKYs9q2mvgudMFZD4Fn5crye+N25D17z77H7/FtgEyuPN17V0+5Xc3A1QMgqymFV/bibNyLsdmKjchjZ82yaPNIUPq0Garb6pzPeD5X37F6X6teDmMEmRPgA62qVTPFO511vBiooZ/4xCfe841vfOPmkVCXh/wGJoENnmbPQKdy/gIQYtzE+VhfZAUAQZcgO8SS+Ls+oHKRmzJFeTZjDE8QBkPEuQCWAuEBHv1Yib1ZHcOV++hUPDBRiFl9KEYzsX1Xex4jcAGQJ54HBziFg9WYtbhl0azWtsq/f9Qn9CzXNebAAWez49Hb7JV+c0Z/j6SrXPF+HOG7z3oleMUcCDJkzbRZqtdq5fgjCQhWAM/MGMS1K1ZRihKFnWXcwduqjeP59wQgns/gwPJIAbAWKJloEvL4s4ZS7oB7lsmeEnCkWvuMRf0RyuXK/PfuAdBZiUcqw28B2VVvaC/IfhXQzBo3rG/rCH1npq3ElcXz721w8J4Zz6frI9MTbxraH0pRzThHMafIo0fad2IlZFSK84yCi7Yp6J6XkqEAI4CnYCvd/Mi4A1QARiSi0RfvAu68y/+TAUBeL3tkZPLjOWTcBLhzDCigAdTwEHied4pB68mU+F73WD/OD3qLuJU96hpgKsGGVOgMPGQa0NUy8NTxcfZ6n3HmoZZcg2wk42XjEuPR82rQWVDNGG3pIv57xYGMrMDHXHMBkMeMc/ctNibBQgAQcK2q5NXKOBsAbgPbiCyo7j2SD7wVC5JTzBIuuNkAguBIygyeJ6Em/70sHbJxECQEh+e5PvM+PePrX//6TQAbH9QE97PoRr71Vj9Gp3JFgT5CaelZPXv9XY012cqwU9/lMAESZ2gYcdBz2+/xf3vftqq8j85tvm62LkLcK/jcPuwFgK9+w0x8ThycDl77xnzxluJS49kLAhVkevY4z4JY719NHbsyp0fv4dUS6Er52aujRLlR0K1lQDl7DaxSLlvpvXtjxAouNmAWfMxQ8uq7efkpgCMFc4/O7ajns1VfqSWja0HIfE0YKiJ1bPQ9kgzwzLt/tWWjFY+nQPJazC+ezfvhDM2ZBquBLsse+oAihWJPava3Xo0aa0byjho0HmcCEKI6e1XuyS0eGWNRs16hZwNQAsWBv1aciD2aywa0xtN+FnQvjqcFXgAmNGNyE/AEEAHFlZT/q/N53dcegQuAPOHKCGQfaeJ6Of9byq/N03LbRlwJqwcrHUso6lbe/AQ1iyqB0dq0W0MSxd2AJq2VCz2UWrxTsSAEi6w+6A+EHgCiT2hbLDzcxL/3e7/3titYn1mACVUHc9xPGVCX4QhFSZ9XrHmrFAnvm7Eou37VujpqDWVBahWkHNkKs4H7+ZkZnI686+g1s1bR0fedrXz23ou6YS3gzzv4eTwctmgF9g8PYy9AfTbFavRhJV7piDdydMzPuk7SAeO5R93cy6i2Or6+g6cbhYU1llzWH0HCFLHZNlo3ZU+J3XrvbE2heJazSHpuCuij2ojnsyXLq4xueaEjCH8LyAU9mudk1riTxyiyYYmpi7NxawzFN6BPhcekFsyNswEQ0S+0rVbx19ZZ1Ur/X/tCHwFufX+0mXOmZTwDGHijR9Le7827WBAADfWaRwto47W52tOOwAVAnnD8US1YoVnabNyt7BvVGqPbFCzWqXBjUkx4S0Zz2hMa0u2NuEHzMHmH4Dl0GpQGnNBs+YhMHAAOkOS7WGz//u///pZLXI0DGSq4jilY+O0RYEvYAR++AdhBQ6JkKbTIEilIv+YYn5nCGSt0fu4qRcIzehXDe/1etYbuUb0oBDxH6nOsKDvmiAI3u15856MLvsXYrmbJ2VpTqwBkha+vH6yIKEOAO8WIh4zl0H7PNI3o85F6NavxZS35NLMvH3EtOULxFxAMDPdaL7lGvv4IADnzW/eMG7j+ZK34tV7dha3+zFT6rs85WiB2dZykjd1KEytbFK9MVsCrjK6Vz2Pvohy5VkB4q8X+AVJ4LXIdrr3vwRhA+5SZCqBgZPAuXqS9lrO7tQx0EfuEAsX41AIf3lHX0wxlL3tPZsCD91ZaeVQ0570Yba0UxnGv7xDXEoZQawTouQLSR0f3PtddAOQ+4zr0VEJM/AfqFW7wVmsVFhx6yc5FBKqUe7OekK3HEphqRBCgMqEIXnP4+TtBINCeC5gFl0BwWETDW/WHkkDo4206PHlLFJ3iDTkCBvaU9N53VYvS6NivAJ7V1Ka94OHwtPE+VcrA6He4btUS6t5ZHjhqiVgHFtTeYTna9yNem9Y7uPMpMCttFozGOyiSPIPojKhXwDlQLsMcvnnOkhVpO3lWZ9tosHF97iOpNrPfFNdTOFhA8ei32sh6eS4ApJcuGWhlbGDpXjE2GJ8j1cZnM91RBMUfSI07SxGrc7lHUa7yteX1q/IetUp9DOf1llLcOl+qR3vkTGgV2GUwFKvCCEcfEMsTNanyM1veG+CAPBVbuAVosnxqZUszts4BZzlaneeRTVqAlx54sJ6wHWTwAoSkEI5W5U4rwyWGCOoUFgQKN+9I/pY9qqCMYMZVPwT1myterQuErErU4/ddAOT4GC49gYAmbMU4CIoc4SNSfEbcsbMd4sbnlbhHsPhsX0auX81G5dmzWaKiP6s1FVYsyqvKTeUxB71DikWg7kgbqTvTe/4s9SoUHwfmn/zJn+wqjCPfdQQ81eevUuQ8hxKD+1wbRYKi6CDe8oQC82gZ4luAeVmxgHNB8xFHVbPmjYxPXLMK0N1/L/k00/+ta8lYyuaWgkvBGolxWt2jZ31LPKcCWueKdKtoT6vAw7OP0BdXqFc//uM/fot1mrH6b41lz7DWykjVKg5Z55dxxx9KPw8jbzCFmFEgxxK1KHErAKQq4BVU1eQP2QNSk9Yw5KEzy4aFXaChLPl32eCiVSBmLsRdZiU/ZxuzjzAcAB4tPCAtz1dOM9xK6JKNZ60Ml635rLFnxoh87VHZGbLoTwwzKGmu5wnhTb4C08+WTGPPuwDI2Djd5SpKoQOjpZC0XmhjsiSjP+0FUBKQCgAJuMI59ndcbQKIIMru+Jng5bsMxMRDj8R/rATY6toRSsuKQreq3AAgvEnWFSUkqGwTw9u8lFKMqjcCkusDZl3x7s+H3Mr9rY84Ys3Nz7MW7D/ju9JalJkoyAV4AHqsmfobfO76HtZP1m2ZbRgwKBIUn2hPBUAiXWgUVlsZn6e+ZzRBxaqX8uzvA0AAdUoV6ibl76jHkJzkXZOydKUo3ywQrXtTfKHEI6zVR1orNa+4BEp1eA48v3qOW5ndGDBY/AH+AGe8tAr1RXr8rITnfq8AkLq+qoegGnVyWvn6Pp4Bc4nGaUwjXoIMERsRrQKxSjWt9ceyl8gcYlKIsyAfgYNoNU605aH51V/91VvxVa31O6AgA1kGChUAuXePkkjvYWi1XwTVk5vOTTqRdMMoh1d73AhcAORxY33am4AWQISCSQHRbHJFdoCN9773vbcgqx6qbwn4VWrIaR81+KDVFLUen61Eg6+7XdY6tEbvn82A5bmrAISyQPk4qoDkbzsCPkIhlcXE30cakGMtAszRZj0ovfesgMH8rDPAkLgnSRBycyiKj2KN9A4WPPt5q9BXZMkSD1LTWT4VAPFNvoW3EM3pzHU4snaOXjPq/fCeexRgXOk/pfCoop7fexR88MqhJ7LCj7bqgV9ND17f10q33sowmJXfnrzXR4wFxoLw1qgVBMzYb1ovxqtSNvcoWC2DVz5HZOlDP4rMYjX7V40hpBO4Bt05x/EBHzlQPgOxlqGvAhQ0Kkq8fY6SpYp5BPjn+kMVCNY5qIbB1hxFAoA8xzwzAGCO59oDIHE/IInei/qu0rvvpVO99tpro8v2uu6EEbgAyAmD+NIe0cqqNbpxn/pbj2SjWuW3r1Y9NlYr47oKQM6eG1lCPvrRj96s8StNvAmXONrDaOtRpWatqq33jQQX9/p5llLUitNhtXaYo1ChzfgvhaeX4Sr6aFz9qXn7nxKABAih2MiAtxL4PLpWzr5uJuD6pRVgHBkryill/Kd+6qeWKCmAEIWUIjfaGMrQmljpcwPEeUEEjB9pNZ6nFT9YjW8txTaAXlj61dOotXZ69bkUE5UhKpp9zVvAE9FqLSMbuciwKIOTrFCxr1pUuUpRzoYpAe4SV7jf+OYMUxmIteLIqgGHUSnS8jIYMXhWYN6iRdVrKvWrJgAwRi0D6Ug2s9b4WluKzqJHA1XAiHGRSEMgu7i6qz1mBC4A8phxbr4Fn1tQm8xCVQBzLxIQn/nMZ95RPOiM7rY4mL1gRtcSUupyEDYRGC5uZcU9zzLy+c9//mZxoJzO0npabtfRMZmp8JyfeSTouMf57/XZeOPrOtyeqjlkxcpIjrAyx/ptnlnmt7IN1e9DJemtiZWsKK3xm1Ey4/4zqUVbIFidD1nf0IBGaZmtb7w3AJH9TowBmk4PJBkzBc5Yal9KE+BKERlprVoSI/c912sokCpps5avtBVvp/dsGWhG0r/u9bUaHUboUN6rrgQlvLZQ4NF4KkWp5WEFVMm0//7v/37Ho7bOhdH9KxgbmKhZKMU5tEBgBk+td2Ql3+90giy/R7z5NVZS5j4JaXKSm3pNTR/firFrAZCWYbCnx+TBB5QZRxhizbUgevcBw+b1uVd431vzL+n3C4A80WyJx1CUT9o91c9/8Ad/8O2eEOY2qWw3FKazEXn1gPRcwmH15dKVuQI1hHVCFhAZqWaL0UUqVlZbvFlBa4AX6gnuKMuvzGCoUrkwYZ6iIwHALfrLyPSv8r33LF313ahe3OIU0adqFGRpkSsgnukPAe8QHMnfHs9lYbSmBFf32hmZlmZoNtGPM7wv8ayteCtKivVvLByE5mKr2GBvnEYVmNb9I7VkBMiqK0Eh6cWpePZqOumRtcbaOkrrG3neXgad1jOeKs3syPeMXsPAgHsvRqBVBHf0ObISyYg04+3cyzZmfin5KJxHWo7rqWuy5bWQIYkcrusrK/AtI15V0HMK27pet5KhhELcS5YALLLUk5WRvj7Gh4eHQbOVij+Dp2rIqzoATyxAHvQyzx8pelm99wCIdMS8HFqLfVGBG9mC2pa9py0KVvWkzKQ5R2H94he/+J4Pf/jDNyOKuaJr1fE8su6ue/dH4AIg+2N0lyu4lm00/El1QKTXpHRwtXLB2shcrv5kcHJGZ2pK1F7gpSAzgWvSI+JJEqKh3OB1UuhnGosFxVQwGaWeUGHpl5+bJ0SKPtxxufq5uFvtiDdihQ7Vypoy+s09l3y932GGn4u+cCRzzWi/Wtc51BR6BHaPZATxLbJu8ZjNtFbAaOv+2XS+rWfMeMLMC3c9q/8ZbStTiwNXATOKmUOR9VESiT0qVu3XEQBS46TQFaSvZMFEebBOKJv6yIhCcVFID2iiFEU15iPJInwPRSAq0cvy5b3+oE14Ni/qWXPifT/3cz93W/8za38l29MZa+iMZ1iHFEqKsAxDR5p18NnPfvZ7rPxbzxytKWSOt+pujPQ7K6Y1vW41CDhfvvCFLzTjarKi3ApUz+cLYxJ5HhSyGqtjnwBs1nZu1pSAaADIOo8GKFqf73//+5vGub16L1XuVENeztaoD2LSnP05jquVLaz23Vxl2lwFIGSFa3LcEsofT469R96oUwJc5KYuCoNleOTdz7uKPhVtNIGE632jbIJ0j0gEZAzpHpcHZGRXnXPNBUDOGcfpp+BpCiazaQS15YPPQc87wsWK6rSlgLB04I+7hwUmDu1eh6pbuxWo516CIHirrBGxKQWIoQgJOCMMZxrhT7Dht+PFSv2rAjAARgh85Stfuf3mm3uKwGoROP1cASBHYk4EuAmS27Jimz9zbT08RdAu2hPQexR4xDpAKwSeZ6zTM7VoWgf/zBp07SgwPIMC0urblicOzdEa54kABgCQWaucMcKrd9jPtmpFBILMZ1TtBsgpAeQMeklQFngsUfbC0rlSLHQvjWZ8y5GYrNZ4ZMv27HjZv7J+WfcvoZk7wIOx5yjw8L0s2s6HCIgeHYOtonH1GbI1AQVH5GPEN1TFO9Lbvu9977tRBindvUK++fxogfxQkhUfzEHi3uGcZ8zIDXWKMQ71h7wE5ARG84C3vpXcQpOTbMY8use7ZJwCWrYyY6qf5TynU2j1HLXvI6MaD5B+1PitLS81QOA+zI3cdx5SNHJsCawHBsicgUxfwhOm/1/60peataqMIUPoBz7wgdvzGTDFbMS7VuL7zLP5dj6TZb5PnRXZBa/2mBG4AMjBcXYgK/bEOhDWe25eCjZeoZSovBsUUX9n4URx8XfKBtcfV6eMVrwMLD6EFwWcIu6wYEmhTMguQiGJVosVccna7D2Fl8eFO5SgixbZKyrXP1y04Z6P6wk94AQgmbUWSs9HebDRpYvtBeFtTckRALKS6atVNXd0yexZ2gk9cT6zh/fo+3vXRbpXHH5zMDOPW+9mUXLIzQQej1CvzlZIRlz11iklPu+Vo+Me92/FgZAnDlaHMSVxxRqnz5/+9KffQZ+Y6XtWtHicWAZHYyPiPSv7ZjRL3dkAJKcwbY0TQIcaxxNNbgddNMthMTHmbWbtz8zJ0WsZsaQydcYESDz6zKirkK3QI8/co17VZ4QxbAVQx7NCFqM5Akw5S1OrzxTarEhXOu1MZkRnrIQePB4zXjvgPntBRsbWNS16YvYyuGaVHsnjCczZMwwj5obc/8Y3vvGOdMSjfd26rs7B1rXo4Si8s/KSfANK7Q3eKONt/Kpn6ozvuZ7xvSNwAZCDq4IlBEVDI7BYUijvrBoEvYOYp4CF/7vf/e4tyA9w4P0QaCofNesFi6LANBYEdBQ0FrUXeAz85pm8A0Fx8L5qhelVgPW+1gG5VVwuLEV7QdQOXNY/NA3fHNXKCVrKKMuH7yF8BdjmBhCwwgEm+P08ITFW3LDoWaqlZ7foIwEIsPXmm2/ehPVK6/F8PZeVSyXYvXouK+/tHagUKIehdTdrVd/qh+/5h3/4h/e88cYb0wdmDwBvvc/hbz0dAW5b6/qe4MN31Xz6+VuNpRiLb37zmzelfzb+q1I/VtZPVsgZVVReznJn75mrAdojHHPvPhuARAG13ncBIOQweU5OsZwyzOQKyuaNhZcXF0VtxlqP3sYTydJ/ZrPHedcpVyitZxka9NEY8EpQPmcaC7wYhVnjUy06N/NO14Y32hlZqTv1WcAGBTQyPPm90o9GqLk5pTEwwUMwWiPHWcoAwROxVbm89p03T7wmj3pudY23soHVZzmbeQPqub039nvxWWS+Meb57zV6g7UycvbyDKEA8hrPNvuWnkHO6bdvBdLt7zPPyNl+vVuuvwDIwZlGSSJQxTMoTsaqDRiwIvovxYzngoeDkk6oCHYSWMfDAZSw/HHPEpIE7S/8wi/clHq/cxEKlLJBPvnJT74jm0TLMkRwETaUBiCAotuqirtX3yEASPYa6D/Xpwa8ABusUlHQx7uAJAeew5RC6ttxt30fXitXdBRbI+SBFAc5BcezpCckmFgcf/Inf/L2Pt8fhdaOAJCRDBl5ObAko5vNZHLaEvp+Y01W3ftv//Zvp5SUlWVKgFpTDiTrYdY6NPJO34NH63tmaFeebV2Yf1a12baaGCDe06PjOZgZFGYO/dm+uz5qCWQlNp5D8WFNR5tAa+olZKjv1Wd99w1H2hFKkveuBmePZqE6E4CMel0YjIALcQC80FuADAgEQsg88t054N80c0mpAziAS88iBynyZOXRJpbO2mLIsb9Ws9ht9cNYyGyUC/CN9JuCh3ZLAZ0FQ0eosPqWYxy2qJXmxbnm3I6zzv2tGCHGRbFILcqWPUQnyFW2GeucxVgQW54yBfGc9WF4dL5mMNQaa/OMAvZLv/RLt/44tyLzljVBzhqDaEA1NoSaYK3mjBaXYe3SAUbl4R5wYtzwbRogWBOV+A4UVRQ9YwSwoW73AD09htw4Qie0N80jkOi8nI1tHVn71zXtEbgAyMGVYfFStG1WiN2GtbEoAQ4CG52gIohsIkq6Q4eSLv7BQWGzUbxZBTyPQsZ64lksRZ7F+gblV2XE5uQtmLG4jdR3iBzneJdRodS3+POnf/qnt0B5HhoCgjVIFhUCzfWsbahFvDtco2hh7tN/353BBEDh23mBCFmKIYHnkOI2xxkl1HBftVXXsXtnY0AogTxSK41i6TsIyGiPolzxGglY/L7v+77pg37mW9FRxAfsHY6tZxofSsxqgoURC97Wt9S1ADxxx/PGPcIrtUU90xe0FnsMaCRXAMitZm0Zz8qvnpnPfG0tDjf6nD3FpveclpLUu/ZMALJHk9QHIJvSbU5YWcn1sxX7I3VF9EUcF0/zKFgdnc98XXi7WeUZv2YbxZrncmXsRjwOW/3JAMR1jEqMgM45ZyewRvFEY7Y3KdxBfaaUUnJryvgIZGaYCxnIGm9NMRz0YgnEbcgkSfmPQsLmzR4HdKq3yrgzzjHyAPdxD5Aji6b1SLEP2lAEkaOGR+yEtVFBH10DyAK2yDzPo5s47zE14nr9ZdjY8oTQXcgMLAYUV/dIdSuoHyACEIwvfSeMLt6JuhXxUzzzrsm04PBQ8AgzSrqHYU3/GGj1dwTMYoF4D6Cv2GBON+0dDAaMybzOl+djdmevX38BkPWxexZ3zlRnbllleh9ByFGgbW7WlAhujyBgoIAwAToIMsKPdUtKYaBB8JnfgSN8dNYYYIkHhPJn06sTQbgCJsCYZ7LW+3cF8NDZKFUOD/doR9LwVh7s1gSyuOkHQbrScnaVRyu3ACxrKmvePdpexpWRdzrkcIlX21GLaAYgRxIB7NENtr6PMst72koc4TB0eEeK7q1DthXbtTqucZ9DWC2EmXokUQtilGaS+5hThO71/UwAMuIVpShSvsTWUbBWFOi9bzqaXGGVA7/Xr/idws4bv+pdo3QySh2RSUe8nhWAjH73GddZrwwbn/rUpw6lNz+jLyvP2FubqMardcFW+jN7D7nE8wQ4a73il7PPva4/PgIXADk+hk/+BACAot+ru0CZ4HlgXZkJQIz6Bzasg5clltWbt4LyBKRIE8zTgTbGhcm9zErhejQsBxflCSBxSLLkEFj4+yzOLLw8Mgoyepb/9w6WHRQFlg8AJTwJrSqpoxPg8AOq9qyEUa8EYFptUU+BNahm7Fh95sx9rEgZOM7c27uWFenv/u7vbil2WedXG2oRi9pqhXXvbVULnukPxZPV0FoTi7PixWFdBLyPBKqbJ0GxuVCX73DoG+v/+q//ulkkpbOsLax6LI29zD0zY1KvZfFlsR7h60f6UFbl2UDsrZiYVv/PAiAj9CtyynoXA0CmrdRlGZ2DI/RS71iJp9rrG0+A9SVD1Oy85mejHqPSjlire32qKXT3+p5/30r8MPOc2Wt5boyfsQPmZ2O6Zt93j+vFdKFFS6bTWgMzWQzv0b+9Z0ZGvshGZp/NsiH23nH9vjYCFwBZG7dndxdlhKXO5mI9pdxxK3PP4i2vpJajVFD4uZgVC9SAEcCDEokrC9CIAXA4ADpczw5CYAhnmsDino30geHW5m6mWFH+ABsZmfydm14AmngRQEa6X7EgcXAdsXz3gvTzZB6x4ubn4NDyCHGDzxTkO3NhAUGs2ObqSKPcim+iiB2tU0KB49Wi0NXmPUCvd1H8gmrgOoo+4Iiy5Xt4DRyIAMRKA4JZtb1vhr5Y5xhdYrbmSe2v9S8dp3WfFTQgxJ6qSps1aj/yNBwJxB8ZN/tdBr9eXR7P4BFDpVhNJT2Tv9/7jtQ5yd/cC3oHcBhCGFQEnzOeMN4cUZ5HxlpMBTA6yrdvPZOXl9w5UlTQc4FqFFQg+Ajw8CzKP2NIjUGzjlHPjDGasr8HkI46MChNjFHWH9nvrFlpEbP4aHqNPjPKkV1oUGixL7mZM3LZfjdvITtbhQKfy3cGXZehU4C5tQgIotXZ41d7uhG4AMjTjf2LezO6F2BAoRa3sWcZRQ2R1xsA4cXYq1EyMiCtSqoj98U1rLqoVS0FOMCHQ+7ooUv5N15HrOOh8MwGd+fxiErHuLUzIDSy+gC0OMJnWNh7ANC7rCk0haMAZ2YtHLk2PExAwlGlMfqBJsJTSVkCuDLVx3soaIwMDn6KzaOafqBGMizoY9DOrG1eTt7L1Xnr1SHa+razAEgv+xVQC9j5brxzVFIGk3sDkNXsYS1Ai8IqnmGGLsZaz0MNeESR3KNrjJdJgG+V/bz2AHSv5sXR99b7t2rvnP2u/DzKr5hJcXkf/OAH767wGldJTiS9IUt++Zd/eWoNjI4FkMwwEQlaahX40ec84rrwnOkjTxxdxLpknLunR/MR3/bS33EBkGc+gzY67iKBokHxvAIjGY0odhQEAlAsAwqSgykHYI1+flQodfhLKSyrxhaVKWIoKCa8Mza+QPWtRnjiGbPuClzvuasFhjskVxvvEI+LYEHf4OCXGYXgXuU4r/ald584DpZMWdHO6BNFBMXNN5t/QCyvIcqH8ad4UXIBgsjcc8a3bYGPmfSUZ/Tl6DMyve0spfFon17q/VvZwHrfBIzxoqF+rjb7ixGllc2K3ESbsSf8LrvQjCK/2if3rWYQa72TnEMzBETIfrKONycameTgEVYAACAASURBVO58AbgUs/XuMwwN8fwe+FCDQ40dMvdRbSvWB2MAhTkqYgMrPNdAp8BvcliyDcYv1nMyWbIHZyrjA1npPHIdJdf55bxWNE+MF6BuLiRtUeGbQuwcBhDObDUetJUI5az3VSbCUwG8ke8JaqO5kSRHjKp2AZCR0bvvNRcAue/4Hnp6rx4BLrIsR1vuQxZ8irr0vZlissLXdCDbxALJKa2Ez5b70vVAE0HL2qAfaDORyao1KBF3EUALPaL3jpUiZ4cm4sE3RwpEIAEYELwJxL3UFlVqgZ9qRd5KZfkcv7cVF3Gm0vgcv/lefZqJMcl92AuKHelvLyaA7BJfRN6Rr8DHSIpP95Gz/vi7P9a9Z1jzo94TclAczUj9g5HvfKprUPd4Pmrs0mqWtCPfkROCtJ7jnHVeOVcBDtmceMEp8CzkwCeaoAQo5BVKmKBrhiHGCBmUGLQYsJxZKMuMN6pqRxyhZwIuPAbWCKrxaDyIDGzAEfqpuEnnQ8tyH4q2jJtokeilZ8c6hGcc7VRfoo0kc9ibQ4Dft0aRSMwJ1LsMmvee0foda8PYBABhvLAvVwGIMQDUL+/Jymy8854LgEyOoSJh3/rWt27p36TwY8FDjWDhYBUhtPA8bSYCZrWi5paVaCRlpQNMDEaL384tO5PrmgVH0DALD8sgRRKftdci6AsNCej44he/+I5Uuq37otK7HOHGFc+0JyDOKEQ3Oe0PudwaqjEvtdr9Qzpy4ksc3rxZMprVdkaF4xO7uvuoHn2PF4TF1CF3tbERoJzLgoaT3VPOHfQULw19MF/HIi0ZxmpjfRZ3U9/NwyvugdKKNrPnaWaUIa94Y1jSyS3KSYAO4EWCAZ6IqH+012dKKkv7Efrm3jvu+TsFnYe8lfCER14Bw9W4q5V+71W6d/Yw1PEUicMxd2inzh+ggudDzBiPDa+IdUeeSctMD5De9dd+7dduXhD6gMQR6r84/+gEPEHqc6D+ojJ++9vfvrEBIgV56BSezUMCHOuHpC1AD/BjvAAlz3K+okICGtGiZpX1y7PHq0XxPgJAyDXnvZTBW/MlTodHC+hcada79/AkVepz60ycfUfIikzBMtZbBtF4BxlkPskfgMgaYBCkn/Fu5TT7s/26rn/Pey4AMrkKWDQgfyAjUDCPAPc2sBFZnxxcBB/hURshQUCxDgkUr4egjY82ZeNrlDgHWVhP/NuWxaEeYA5AFpHIXDQbkEfwqW2CwsPqsydswkNBwSAkuaml2Yx6InU8gsbCkmRTsyARPGqrtJSTmlZvcgqf5eVbBZVC2J1V4+FRAyDgU9YxqWRb7Wgtj0d9h/fsBWMfTdt8z28xDw7c2arV9+zTCPUq6h+IwxB/ksGAgHcxBKutJz9ZqSl4PLaSArQahVTsgmQJlEf93IvTIsdYXe0FyqhitFvtpXo+fR8Z3rIOH63lsTLXgK657s0lA4/EKLwFaHmMW84qZ+UnPvGJ23cAAdLNM7oxKvLs2FPOLUYJf6xR6eYZID0LoCEzGNR4VwAK+oBn0RP8O6CmhU7hnAZ8gVhrioHGH2ADAKBjOAusPxm10LGjRZyDhDOAU2ReJH+9zzc6x30DUDJivR+JtQrv9pZBsjdvvhGYw5DYov55xxHKWgAQrArAz5hIlpMp4fpiXL0rjB3WBkq4fW4t8Frl1PxHwN3KWn4V77kAyMSsch/LvMMytlUJd+uROLdqNODa9zavQ81Cj4JoFjqvA8tGxAP0Fn/Qn+S91vRTKk2Ah+VJE4BtE0L0I40QVKcDQOBWZpnZakH98g5A4jd/8zdv1dl792WPCUuT+3gCeoeGd790K2GMXxQRYwluVcWO6yIl8pkc7ZG5X70GuAZUt+grR4pKrvZr5T6WTAGXexlsGCZ4Ch9p3d37HvtP/QF7PuTO3j33/n0mRTRKDGs0uZNTFdsPq5XDW/Ef5CYvBgACrDGctJI2SADAMHTEGOD9FCAF0XqxJRQi1neK7EtoABYLM0XRudZqlHvGqCNjNzsWgJ7zz5i3GqWcEgwcMpht0ZqtEQkXZM+TFW21iGruR0+ncCbSNUZS52dg5/xE9+KBYhTxX56Z8BaSxyhIIwlh9lKdky1YEbw6oxTD+HbrG0iSIcx6kekSrQ1o8yyeT0ZY+1874mUJahpwJi4HgARKgbiaAEVfGDuwRPQBhRx4pMOQD9nLDWwrIg2Uzn7/7Dp+Va+/AMjEzBKgDqitKqd7j3O/gLdo1RtR6RxRu4IAlSUoNmQPgIQrNrJTBN0q18+4Z1EmCjIXJToC4YeeQGhveU3CEk5wsnKy/m0dGsbuVfCC8H5RDveyicX3io+xdp4zCKFQyfdPMPcUkVj7R+se7O21M363P/G692rHeNdzUxod5uhvP/RDP3QbCvQB4P5ImtejY9qre9J7LkoKizBlIYNZ8oUyy0o721rxH+QuXjs5y/BR67KQq2ohHK2HEX2lsOgHq3lPGbTPeXmiUvTsdz7qev2n0O0p5CMW9TP7PJJ2HaBEo2Nk+8hHPrL5euc/wx5wwHoeHowjfe7pFALcUbUYpvZiIHJGKopyeJ4jJfN//Md/3BgMLPpiVSj6o+lneXYwEoJeGNXXZYbrgfSR8QgPn30gOJ+crUp8JLuhH5hLBgeUt5kWRWaBOYYk/fb3SEARhj0gzt7/n//5n5tRgJykJwUAkWbYfRK4WCv6r91Tl5r5zpd67QVAHjhzLc575SKLJ3GwRiAWC4iAc1ZVyidroLZFIQiAk2NFcvGue26asHLxrqgT8uabb75Np+oJvXAfc3HiW9r0I0p5FlD3mMZwxxJKZzbPRUdTvHEmLz3Q5cAU2/McQYj5Qy0Ysa4Zz+cMQEY9U3VdhLcQP/wpG8OF/Ve9Ng5cykh4Vx/Zx1FPUu6TcaT8oMXkeLoj6bh7GXvsL3u9gk2UUjSae9RcMU8oS70CsZH6/EhR1HvNsT1iLBkbtry38f5HAxAxHQD4Ft3IvDpHUKVbcWp57KxDSihAwLB3pJDqmXMSxkXzQS9Qo4P3wroalcVn9mfvWRHDSSeJODA0J2Cbl0I8TaynnPFyhvJkLwNeqGeRIpw+xChDlwIw/JehUz+8E6VN2QBGBpQrfYlUw8AWOQC4MIpEFs69+KK9sXi3/34BkAeuAMFuFn5kNGplgckeEooqiwbqUk492UuvVwFO8EEJ4My3n6kKK5iNwsttzjX5i7/4izcLAWsqjwy6GJoXSz4FIyyTsldQsik7LBxoDREYZ8PbuA4u7mAWqNqikjjLhIwkLA4Ok0rLuqdVl0eGohOg74ylQgCyenLfrrhtCVY8YoH9ZwOj1e/rFdLbex7vmPX9nChL+mx/OJC4/VfaU4IQMoOHVrrJHrh1MKOKPXL9GFNygMwbaSzADnzKg73yIz/yI9+zX1bScc+mJuV1lJVqtc7JyLeSlWghPUXZeRGc/ueyV1b2SHjHH1GYdTTDGmAnqQzK897atF9Y4dGhz06hO7JOeteEAY/Rz/kC6NlrzzVAmgKPDh7sDnJKalwxatU4mo1UuW4PvYDuAWj55hpLmynLQJi5C70rjL7SJQMgYajFvsDa4PUJDwhAh03CKCEuzDqhvwAirpcsYpWOf2TOX5V7LwByYCYdThRC6Dj/vfXIWi+gFVhlg1DYw3oq44UNgQ6Q827nf8/vqrEjrAsR+J0504KxuGFl7lFwStVc3Eju2ay0AC2sKPru3/XZxvNfG5egYwUiBIJriy5hk7I+OSwFv+Nv29SepVEC3KN/DiOWRdcRFKxLUfgMSPH9QIb3OMDCYpj52few6kYq3DfeeOOU4F1jZp345hE6z96ypKDxdJ1RI2TvXb3frQkgzbpZqbz8nLKZmR8gWewR79sKOMzj9BRKIyAocUOLzlDnMLK5BFVzdQ3s3TcCiFrPIA8YHdSn4PkAQMitLXm31xe/z1Rdpyh9+ctfPrUeTq+PePRAb89L/FyKdTqL8P4Zglb2SKUgj8zZ7DXkkkBstL1HNUYHZ4XzzPln/8tCRcbxEvmT431yjS4GuKh7Rak1rgyO7ucZcG6iHoUxEEvAOxj7epku47vJZ1Qx11ljMr9ZY0ALYA1M8SzkAoYKJvLOr8zv3njneJWgh+e02hmAGCMMCrGCzn+6B7BOZ5EUIGeJY3Rxtpp7YAOAoHOQhWKt6BFYJTkpAUMePcY7GcJQxVHcw3NmDnlCgrJqLI2Vhm4bKbb3vvn6vT8CFwBZXB02kkwsrFYWLLedxd7jhQpkyhWTeRMoO1koVfpVjg/JtS8cxKzolRuarQXV0pezxuCG2nw1zWO2MAQYYpVA5bBxuTPFcsgAIxAzgvYc0sHR5M5m3YigP3Qq4ASwYvEmGPSbACUYWCMo0t6TC4Pl9LM2viA197JCcItWa+GZVl1JBoyFOQ4O6OIyud1mLCiGq4d2791xiBHS97TQ1vcT8uZtJEByb9yekoYVxRntB97CmUrxe9/l90cpjQFuyZM9K27uN+8eJYSScw/LOkDEM4qat6rMULoodbLsUBQqyEOZiNpBe3MyEhMQz/BOXsZHUdX0jYwg57YaYMYbQp7XlKV733/kd8BD9i4ybIRu1XsXAxU5zop8jzaS3vke780UZ7Ew//mf//k2TbYmm9mi1Yk1IFuDsaCvxsu88xIE9ZYizAi1lfrbe8kEQN7zolp5Di4HjBgfc2HIzJw4e6wiXoXu4bt4aXoAJGcWDKpTxLj6Lx0ganLoZ1C0IhkIoxidQkIUQEPygBzMHgDEOPljP6FhSaQACEoAwUgbGe5mKGBnj9ur+rwLgAzMLOVfFgmKF0ucTUSJ5nEQ4ElZ9ncWBtey0gMi/hsNZxBlQOtlgQnXZNwTXOXqPWnFf9QUhzYaehOFxP05fkQAnUOstrzBwuPim1kPFAhiUfCN6AKsMP6dMM0Zu/IzCVKBfcYL+BJESrEX7MlrQQD5N0HrsnRlABICnXvVdQQ6KwUueC8971GvACuLLCKsKZTTfKgMLJPmJbweLIYziuHsuxxKlEgBkubtXo0SolgXIX2Wsl6r957Zd5bzAKpAoP3o3+w/LnsK8qpiDGhTAgWJ7nm0KA/f/OY3b8rCmQqtQ5OVlyWRcr7yLQ7XoEaeFeNgH/GKUXh6njHjgKsupsn6VfCPslTHklHGdSiZvLnV6EIuUC5GAutHYgKsP94hFnSK0SMbDzBa617tEX2igFlTPAr3igezvpxvqLI8R2dVg79XRj9nFeVxJSvT0XnOZ4Vx0wfKtUxO1iZPg2QWWk6xb/8C6G+99daNFeCM829hMHSOA/G8Kzl7GB2AgZLhydnOuMdL4h0BEFnovdv5jK0Q57v17d+8z7ksu1MufBl97XnjyD6JERhdGVYp7pR8Ad7kYS+eybfHOOkj/UGMWguA6BujJZmU6XShR0U8mRieKIhIBho7XgznCm8JncIZEPpPBlc8Kb5f/+khPJC84HSpv/mbv7nFfemnZ2kxN0fXynX//4/ABUAGVgMaAIDh8HNwWrAOewIvhL+D1sFhg/l3QoUQ0jLVhCKER5rBSXShcpoDaGTvSfAm60GdM2F4XvaeRJpbIMIhRxBJq5uVIX3OhXVCUHhf9jhwYwo09r3coPpBeAIVlDvCAq0DcIggOAoOgUfZMW4EFEFJYAJs7gducpYLVhvCgzAkgAEm2TgAhJy/u05fWJ1dSzkZab4dsHHQBlCgNEqDSZitWIcpYaxZAMiKYjjS79a3O1yAEVbhEaVs7z0EM8DhcEH92/oWglogoffz0oVF3poBWnmvgMeqROqnmISz6GSrQf57Y5F/R39wcFufo+msyQrrmqvf2lxZV/oACPLa8AqsFjptrR0yzgHfKgg2MjZAnT1E0d9KrtArskpmoWtmBRw9hXzAs2bUIVdra1Ey6jWj2cwoasH7Hvnms69htCGfR7MUWVO8v4Cc9XgUjNzbK2i87pFM42hs3dF5zAAkDG/0hIhtCMXXWR4Gu2BBiEWg3AbNiHIdCjOFmtxVHNPf7U0GT3LZGUrJru/I7ICgXucsUmHodA7br4oAApqMiox4+oGizcOd16HvATycrT1DSqT97tFAI+4P8HAm6EMGIO631xkkvc95HPEs+brw5mylPqdfGGvjgbXhjIl4D2PKuwFoaMaH58o60kc6m74w7pA/QFd4bI6ulev+C4A8dA3EpvPSXvXfGqBHwecWtSmy96TnBsxpdr0n8xVzADpXJi8EJZEgYWkgzFjps9AIDwilMgATbiUuKQFGEbUh0auAGQKDRUO/WRWCAmbzs+oFTYLQVISMV4ZyH8LP4RmCm2IGvKg7QtGSBcyzfceoGzQqmKJ2SWcIFHH/h7ABxFiojAelJitMrK68MqsW4dlsULEYCX8CHsgyvoSrHOO9HPZ7i9jcAiQOON/vewjxGIe4n/A1HuZOvQgeAoG/DomRglWek1PQeg4AR4BLyUtZZ6m1Jq2zlnLlQLO2rMsjjRIM+EmXmMGSg9hac9CPVOx1yFtD9oG1rM/Gzl6m9APVgJTfjFONT9j7Bs+i8EtMYV7MD8U8K5AxL96nCKg5IQ+A/nuCWhZAxgoUBfuStd2fTPnRB8qDflnvLId7niBjkqmVdYwyPzt+sy5QIVh/AS5KRYsCZL2hheK2R1IL/TFmlBX37Y2Z+ab4UeafqgGz5OnIGm2BSPNEFltb1pW9DlRVhZG8s+fJFjLcH2vLWsuejvBQ2k888me1s5JpnB1bt/p9GYDEGZUTx4RXwZnrPM8ZKrO3A2sBAA9Q4YxiQHROOTcp1JE8wnwwxm0BkKC4muvwOMS/UcJ5LuwdHj9U6ihWWmuFzaSE3orByXEXAIizmdyvdMIWrbQFQKwjSWJQSX2HTGZkDEMPg5dvtqcUFIxMcjwl+mh/kAvWO0NobgyvdBVgiCz0bHukyhDvMR/OAl7cPRmzur5e1fsuD8gDZpYCRlknRCDqliu7ejAi0NyClmmBgkIYUe5b9JfIhBGfE/EcNiiXL3e9ZlOx9u+1XI1dfwnMsKgThNyvoYBRdFlSZMgCHgAOCicFgGDxh/WGQp2f5d9zNiyHpwOQoPHHt+s/AUIpcoiOApC972v9fvRQpBhRsCk8K4KIkmwsHVaE3r/+67/eQNlZdKeVMRm9h0JunbLe+a+DhTckFGoKFUC9lVkqxn8l5ekWR91aYu2ytljnW1lL9J8C65Cx16xNFC1jb/9SCljFABH/5nd7xJp06PEQXW1/BKxpMWI97082nHgaBdpeMNYUBorBXiHU/V60r0CzVTX5qRvQLgj4OTSKGdBtzaPVnd2AI2cTCtCM98Y5wmAmLmU1W92Z35JpTXFGZeaCf3PuAhhAPUobY4jvqPQg4yDukiGMEQfQJztZ4QOABGMBaBSr5GxFD6/xkZ7tLGaY8e4AuEC2Z5C5AuDdG0DGuMR57hxbqW/EqInBUOvphDHUvwMgPBCZDu57gSrMgerdzUbaTKUKYyk5D3CQ3yFjAAzP5DmiawAMsc6CxqWvPNL0D/Ldv3v33hnuOcAcwAPI5WrwZJb5Atyv1h+BC4A8k9WRBZguhQUC/Us2jEqRqt3O9K3sbs30r2x1Gfls1i/UKlZ5CgBrIus8ty8rTuTC5q71JyyTgArBR9BS9vByKQ42K/pJeF1YcChu7nPIAS68AAQCgY2W5XqWBQKBpYjQvkd6QUJW/1jJV4M7e9nJtsaa54p3iKCkADkICEMHCwHngCbc/Js1YPxH6Rkjc3zWNUEFMc+Re96alrjAGkStGS0i5VCkeDo0KECEebbAh2fAoUoZpYhsHRgOchV3zQ9wVw9FY+BgpBQDuoCgg9q4G2uHCO+EtUxhmKndctb4vgrPqWnC7XOeTjKGQUOrAbCUCjLAPIg/GvXIzY6Xtaovj0zm0OsjEEyRPIteNzsW+XrnCgWYsemeqWftu0g4wPNt/5Mb0SiR5IoziBHBf1f3IfnivCFveYe9x772TGfSiLcsj1EtHuzsYoRilQeswvhiDNGXKaZkFkNNLhzM24+i6kww/8ZEi1pgZKykCyh3uQJ5nP31fHc9+jL5aU1Rzsk4mZ0iVjBTup3z+uy8xdRgdDFWQAJj0ixlNPqdFfnwFPkuAIUMpy/w+tEXeORyLGhdu8EGCS8LeeHcZmAKA617xI/kdM9oxGI8nKPAmr0l4cNK9kZyjMEXKOdpNC6YCjyP9orvAHY09FCGWGssPE48JmJl9gDOkX37Uu69AMgzmamcJleXCChCBpJHP+hRt1xbA9BtAsIGZzpbHCOA+zkqsE85DTPu5a1+ztRXiefgpkq7TPACYuYSAOImJuhY34MuwQJ5LwXsKcf/3u92oFMEWEqlmNyrLHzv/rxbn19poqGgUHAYWVoAhHLHCOOQp0ScFQid54AFk/HjzHo/R+eYdfgehpaZfhl7iidFlGHkqfsz0/fetUAOL1cvPnAlbXRNVoJ9AED9xV/8xW3domcytPH0UEg1xg2WfpSkCKI2vq4TcxCFiDMVu/dNub5YUOW8l8Eu4uoYVDAUnDUATLS9mMqZJA+1fznjVPwWTA+Gxoj5zNSqPQDCuxHALb+vZrhDmRI3A2gBloDKkext+V3ABKDGQ04e2Sf+DozQrRhozZ9z3BnuTGe80nfX+/9Wwo0z1vdLe8YFQNKMUUS5A3GOLRTuTkKBJV5A8lbNjHgMsMDqiy4gsAtlKjj8FqqiR6zs/s46wdWo1XSkLCg4jA5mm4vAcm0ry0ROq+dZkUvbwRF1RWw+2WK4fiNnOWEEnftOFpLabGKuWpYim4fixvpk8/QqrGbrEiuTMeUBkVlqr0X1UnxNggOA0jeW0mgAFaXdt7H4sCABVuZIs9H12/3GTErdrUZQGKMzAqDDgnVvywYLGne5w5Rr3qFD2MmCxULEUhlUP8LSmqZcGReKBBqesRvJNZ+VDt4IYxWWtsr5j4xKrFGEMRqJdcxSFGOiD/oJEPg7YQ1cZ1e1uRCDw3KImywuRAViwcGoXSx0LFAs4taKNcaixcviMJc1SWpJdB6Wdf1xkIsNsS+NUY8qZx3ZnyyjDpOcwz/6xTuJIoF+5VrviBz7xsDBh+sNLLKq28esi/phjdjDFF7viMw1kfyAx8sYO/gZEdxrzbvX+0Im+WZjYm861FkyoxhorPe8z+3BlgXbvShvvHC8bp5hXitI25v7vb3t9+ylzfIoy757pgDt9bFmHxz5lntfQ1kcoTzFHqaEspoDc9aj9U0Wot9o1r9nOk9611oD1jzllUfbOQY08jJSVKX7pjzZR5Rua5S3Qmpest5/Y43ZB94DwLjO+qZwszqPgkjr1zqn3B1tsx7uTEHaenfNULnXT2cZ5Tuas521nNU84nT8m+ucuTUWo/X8rbgqawAVLLwp7hfjx+O3V5Rz67l73+l33xGFlOP6HBcTVLVMrdoDIJ5Tk07wjtFJrK17n70j331dMz4CFwBJY0UpEogVTQpZ3gR0ospPbaV0rBSDnArXM2uhwFx3w8GQc3pTsihDWVh5hg0qK0TOBlPjR8IST9mKyuuRR5vQqcWgIvd4Xjb6ijNaa4W4hrJDsNTUspR5rtRsYQmBx0VJWLMGtcCO66p1o2VBMcYoGYJeuZYdLIAZMOW/rKXmyhig2vSAkvedXYwtF34c34LzV2aLm/k1tr6bwkB5CABqbHJ+93hTeMIAGKBU6+Wap8RreW23gsm9C9BBdaqu+uD1RzasAIvRH2vaegramTVknXiWOfY9FAKHKIABzPpe/G97k3LkWtew+tk7FCKKPiukte/fKWUMABQ7BoVQtqMfrfSgERhNMQ6uNRoXcBVFMt2v78ABcMWAEc24MkQEv5piYXwiUNp1YqrIAnszYrmCzoeznOkPDm1c40ox8JxaZC+8nwBgi9bQq52DA+3bAmBmGueqF7UaSTJdMQOQXo2j+V0ydod+scSiTzynZk/j5u9lWLPOrZlIH2pvUTABVgAe8KDAswJLGLB1bVh0yU5y3z3WkBin2IdAs/3sDOGdJWuBFuNoT7hWiyK2+dzcU3jr+JNPDAtkuH2PFbDiAd6STb05p9Tau/b1Vos4D4YUawi9hsxALWJ8YTABLugR/h9AE2tGRhgPsovizMhizryXnKKoM1KMFgU0zmQg+QbIOJvJQ7KC7GN08b7XX3/9tlbIA9dkA2n9zuxZWd0bLQ9LGCKyvOKVYkwZASD6Yk6tSUCXkebyaq/O0NPedwGQNP6R6jX+iZJPCLaC41oZW6orNqfC9cytQoGxAePdhAULRKvVgN76XsoS5YrFilXLs1iPBYJXulYonw68aBRzwncrjWsNZuf5QRvYq6y8ZeHM2b70pcUhJZh5ZXhH/J0iR2lhxaTIEeTGXTYPSo6/1xapeinsZ9VlyHE3997Seb4DxOb1w2pGoZd8gMLhoJFJjMJgjEPBpMRTbrdyzYdCkal8Uek+fyfwHlV5AUweARZ6ABowk3KSpZ2CjlIGPFAmvvrVr97mIBTPqFlDyeG1CXCFO20ty5xGiecBAzDNO8uqg96+YG3lVXBA8SYAPYApC76D18FPiTcO1rADX8tFr+x7NScAXYqUvvCEsDBb3xQEil4ugGed8S5xzQcAC4Urp8r0LgBeoDFlAQgIZVz/KR2+0T6hPOB8Z/ljXs2/sYxxZPUz18YkqJcZMBoPfc/pbTO1wqHP4s3aDcjXYNac6rI19yPrvdKvsmzMcrEGobeebQ6AVGviaADycwk8r98JeJDB9vJWs+7Juo9//OO3NUEps9d4JuwrVCBjZE8C2OQ/mdG7ljJszfEekxk8Kp5nXZPH9iSl2P/zjPDGWlfWG/kbcV69AqNhMIlvouRGzAcQo58Rg0dpt399gz3jPAJGYk87p3Lgb2ucjsQwjIBtcoScM1aMGvbqq5CuNQoRkwet5rwjBzEMsiGmXtuqKRKGWGuRJ5msi0D8UQAyInOua57/CFwAJM1R01PIMAAAIABJREFUT2g6DAhGykhWBqq1rmaiyui/Kv45LV7mQOYlQzki7FmjKCW5ZeW8Hu42PasvGgtBkr0fuSaI5+V4Ef/PgkOAZis1RYcV17+Fwh55uN3Ty+uv/w4/yk6AqQrK4puyldW/9bivlEoHLuXTwUeBc63DST9ZVVicWEQonNWCFQcSxXc12Ly1rfN83nvbAxIsV7m4VPagOTh9N3BhbQVIiTgjAp911T0Uiplc876t1mvIgZTxmzURfaQ0swhGNrdYu54FJEd8RhTOjGBIBxxvBpqVgEJgiPLpWRQvnhHVbR1a1iXF2eFmzbnOPgBIWXL9fxQepPCga/nuaLH3rSv98N8AAwCL/a//ABKFzPWUdhZhVmh7DAgHJoBjSkmsCQAwPCDAX9THiXfGoeudLJPkjDkE3iIrGuWGHHJgmzeKJpBkjAKQxl72neZa/Jh9V9NiZtpIFPkyZuSFcc5UQgpmpMBuzf3oWq/e5Qw0MnhueWNH3zF7nXVrbbJin9EioBW18Ixmj1r/W80+U9+AtxvtMKikn/3sZ29zae7JdMDfWkEP7F1rXZgX/0UtBDx5+hkqyFJ7S8ppYAO1R7wCwwQjATBuX1v7WivbWSsTHjpt1C8Bepyv1ra1bl/oCy+I7wToefNcA5g595yxW8HoR4oe7sn08OrxFNqvDHCvigJd2Rp1DWavbU9vck/L4OjcjbS4xotXyLoMgBnpgs/YQ9cznvcIXABkB4Cw8gRVoxa9yfzMWm288h8jVZxiP1oOWG4BkKw04JPXyuWR45qyEbm141MoQw4dh1HNnlXBSqVbVHoWdz5FknKEziJATgsAktP1xvtxfPGNUWCAFjSfACA9CyfwxgoS1uNQBB1KZ7UVV/zou/N8RkE+yjHrPxoN5ZRCSeGh1FH2WNodXFH7ggKDxgA4xL1iIyjphDRLugZ4UDAoTpRj4xzFIGt/rUPjT9ArHKkPLP+U+dFc86yPlBxzYh2boyiiZa4DeGdef4AdigSlGgCnwFPOckXZqoS3UuS25gCQRjkwlh/72Mfe9mSMzle+Lu9dAOrTn/70Lc4IJcK4obHxtBlHoNofQMN1kb2FAk8h8a0UP3s21gSKSitXf+T/Dw+I8Yt5te+AJnRLYNq7/S4QmwdQn8X5UARYrO314K0DYw5xwMT8APe5mrCsYPY0pS7AoPEMD09QCYF188ParY8x96P8+BjjKhv9ewCNzAnfouhQSu0Zco+V3hj79l6Mg3HkYQJUye8MNqNfrPvZY7WyduIeirosO/Yb4NqzHM+8Yy9AeOZZj742x1Pa+61Yr1afAHpreavY7Oi39AKWR+93XRQDbt0TKWVROukC9mjNhGjt87LZX0Bcq5DmVn/cx8DxyBoTNXV/7V+W836rOkW+PujAtTp6z2iZjaUz83Tva8kpctb+DrpsfifwxHBlfu3bvZbr6wBpjDBk/Ur9n713PeffLwCSZqcieUoApSniCCrVKW+uynGunoUa6JitjC0Akjdiy8IQHgJ9pCzZHNEoHZREf6K4XwT+VS9N9uLUGJacWaIqERFAVi0l7skZu2rfWxbO+l7fUbNaHN1EZ2W66vUjzyelCG3Adzl0KOOUUQcWYQOQALb+nUIlaDSKplEU870UYIKNchNKVAYgxhrtweHn310PfDpE/DGO/s1vFGfCUQwFxZ0CzQq8lWue8iao23PQb9CSWLMzrQ+H3rewjlISfUvQGWOPoEtEvAnlN5IDxHU1Xmpvvh3K6BvGyppaTcnpPbUSr3+jxPO0oLYAgahblNVYmxQT/x6Awb9T5gHvN9544+ZZijVh7bme5dm8+7vxjAQRYSUEcng4rBstZAAaKNCWY2vQrswrueNZAvLRusyLftp3AjOtDfdaE/EeFmdryjOAK9dkJSJoMpR3wCnS5cbc76UEr3NXZWOmK2YwlI0q9Rm8PsCpdez+yGgDjMXeqTEO5DUqIKCHrpXXSKSGzrE4e2uu9zswz6MWPHRrB5iz5o80Hjz7793UADdza60eaUcDqOPdqJeAfqtFzJv9wistfrQGjft3a5xiyks0UoMrv4vRk/zYo5odGat6b/Zot55bv7EaV/M9PQDiGnsQddS4AKnOSmmIc9KZM7/ryLOcNc4c6wrgrLFZznznCNBL7u6dR1Ffx9lLXjDMAZmvQqa5mXG+AEgaraos16DiCkCy9yAfpB6ZN2mLT5kV8RYAyQHquZL5zOS2XN45E41nZStbpvb4LSuFuY9RZMjzc5HDrDQ5RCpo6Vk4q2cpvnGkeN3IeNjgABqF6l4tzydrhgPHd1GA0GdQ6VhtWbDNAeWVwsqCjlZA2UXzQd1xSPFqUWxQJxw++k7ZdW1W6CgphDchnhMjZMDrEOB5EgvhfuvRe3i0gBStlWueMq0fKG+sM8BqVlR5XlDegA7eJVQn9CKKMgs8oR3xBDKXACrWROyrvC9msx8BQbw5lM+jFZrzOqXcAgnxbYA765a+AxCxL2phsDAIAGGAVniw0KQowLwpxhpdxTw6zGLceKTMI/nD+xXAEVCRWcg42WcsqZTcSNXM+6mf1geaivtw+/HSxdfwKNpDwa9mFPFMfdE/+5FXjGIf8VfhsTKfjC/AUGRkyvJvJFYj9lqVjZmm4iA2ttZMiy/uGVGhHCBzQOuX96PqGffYO70YBxQiik1OP+7fjEvODrQiGxgM0EmqQlIpZyvPZnAAHq82PwK9MyWexDjwK7/yKzcKL0NAL96yl9kwKNUMcGQdLzavZ13DfgcgyAV9IruxICiodARnLu+Q3/wbeQkUMxhEpkJeFbJOX44o5/YRWYYSTdnvpaXdywpXQVk2iNWZ2gIg87N6/h0Uf0kByA6y2hnZyqTlrDQPwBnvXL7G/Ip/ZFRjdGAI2mtRX8d6CEohHYt3993ULgCyAUBq1W1KQ7ZE5niGrSDL6iWoingLgORgPb9TFFjORxtFqqbebFEhMh2mUrmqUsjSgQqBkkOZqZbN6pqtv7c4ta2Yk/yNNd5g9PvjOlYWweYUnXu1Gq9CMcKhFjdjXRByrgk+M+qInPCsH77PARQ8bQKQR8u9FF5ZS4AQiqjAbUpUXi/h7TIfFF8eMS1X4QUkX3vttZsnz1rUP79HpflevE1Q/yh7qHCUYIckgfm/7N27ymddVjZ8D8dDMDQRBINGGuzuN1JT6cRIDY1ERRAFW1GMbBsENelUMOvco/AsPn73914yHO/crfVfd9Vd9dSEop6n/msz19yMzTWuMSYDtUbavDMRFs9mLKciF+dGBCG19/XHd6Gl5TDLODinc8Qp57yJpjBAX22VesjRClJp3Yga1mIFMTIYDzmZOHQrhkmiIgxI0QXjlnwjKBcnlPHLGGBQSGD1PYxWRoJxmx1qWXOlGPIoeym1yYHhJGgUmfGmEM2Z/pMJ/tTcJ1RK40fBWoP2sGcaD/OoH8YiUTB9c/8VelAHUGKUcB6TA6TPK7pLygBbq8bQGraPOO2rHAcUFg5LpfbZhyKKT+R+GKuRwcHIJH+vHt5W1zGH3voCGnxr5yPQAYN+Z63iaF8k72r0hhkwEt1mb5FB9rg8zQ5aWptkHLDAs+TG2IM55ZxBy3n1HOCC/pCv5AjZkOi1iDU5+ooDEoDR8wEoowpfoyI1dVxGpXWfckByAC2wStTX33RnPYS29oX+AbDoE50i/4jcOx2jTgObRXbpW6Ci/sn76/rGegMycurMJV29al/j+Trnu/N/X/nNAbnggPQqWRUJ6MZ7ciRGfMpuXLgG1QHykNarhcxKmM4mflQm2EaSmBpjPGhnjNZOz9qh0j0i1Gk0PaLSQ7c2IuSAsap5X4yzmuwPgcU7v1rjm2CQu/DEGR+rDTajD5lXtBVoM+WxK+l4ZRPXSFanvXnOrvoLh4VTwUGa1ZrnNHA6jT2DuZ4sW/sqEkihVjSZ8c3ByIm7rudUKVXZjbKaT3JlDJ68Npzc2TcyWqx3fU90sq5vVEe5KAyFRECu9s9+VFghld1Q5EblJVeJtTkxXAROP0YGMCeDYZPDzvTTHHp/3SvWh3NY5BfVcYHMkk+njl+XK1lvHBnGG1Bj5nBdHcOT640f1Jr8eaVxuFHDcs5TfRb5JRr4iuwxJ6hjq0pYqeinH/YaeqV1aB34TfQSkMAZ5YShiqG6pZGRDGSUQfNRz73pY8PQlDcjemSNMgA52MrV92pkSY5nRNIvnMuRYYiyon85B8OYigJwcO9WOFslRXdqrzFKsYkrDkiMbuuWMwsglO94UgFLtAXtFvjUz1J6ZT3u7vVeThI9ylAfRUB6tLI/c7RPVw5IzzEd9VG/rCn2VdUXu+8Z/V6L46zun4G6I8qd70OppAPIfLRIYLAcRHIfIAKgIS9FUXxHIuAAEPLN2uCYiJLU83XYBXQruU8Wej42A/D7u3Bg9DcH5P+u0hFntEZAepWmHsWAbOBVp+VeKHY42Pmtn5hNWFvUFnpad0D8ezU6CWpILa+d4UDoQlu0WSUOz6fQUl4XbUOfhYe1ThsIXWRWe72f3t6vH53ujuMefiTDBIpNCTC0UDFQk6BJwqJpOfgOcnrarjpseS5lCXGBcJ222dkF1ozoBSEkbJsKMafPXV2XpFyhecoaFacf8BUDhAEJCWdgMAIoHxVz0LrQR05qzTMk0NjquTSUp2cRoqI2DAn7iEPhezkb6A3eK+IBSUd5QAHynNSqr8owh1EyPiS932nVKLPWKSU87h0vN4f7ySuIgSWvwPdB2u0Viit5Yb4L8mUd54BA/Q1aD72zTyHYFAylpPluY8EAztk/HDaONkOQ4yciNEqcznhQaOhWKRPumRShXBD/7VvIC859Ih7WB2NWxIURwvnnVIV7bXwoR0azZ4m4eVade0oYsl8PjtzNUQduai4KQISTdFLydPee099VK3oiSdweYuyPmm+y9+2Ju43cZZSsEpdrpNN7YoCZc/NvLVUntBpY/UA39/fcRf9mP6EIMdRHZcut8br+O+g2KlG+OxjQWuXY+J4rwNMuf8E+TlGOzEsvgV/nawbCke3mhmzn9NFXjG16e3d2y9318Op9wCbRHmAL+wW40NfWjn41qmK5ckB2IOYMJDT/1k2ocWTT7Ewvup68c8/poceh6ImoWrsiqpzCkQPj+9gp9B0bi9PhemwFzoN/pxfQsMn8msMJmKZ7yXp6lg6g23K+DgccIEAvkv/kBdsDUFDLpr869x/1/m8OyP+dmVq2MpMVJ6JWg8lvdWPZ0GgXNemQ0WKhMlp6MmJP/B4dKtYpDt0Bqu9fHfKV/voGtB9KKbx/jgdlzMjwb2hDocS4j0efkqR9ARMMNiXDM606IKMTYuvmZuRwzIKaM3g4Ybz+eiZDn4uTjXTX+aBI0DoI6SulNGd0FGiGXAvOFQM4Z06cfMN39RoGNbSdIYG3n9KmV8ajnkmS+4z/q7kiV/rg2lAvKR7VfaC8q6TWq8//Eq4nVyTlp1qVPuOyM9wZfv69Uzff87sYCrj/VwCGUX/IKQ7cqkrfzpjbfSfDm0ErIjBrPbokOkeWcozrgZi5PzJ4dtbTCLw6KWVbi6Z0fdSfuYvOpq+9fPRuvPzeqzj2ezqt2u+pRjd6/syA7lQlxrJcrk+ZLE5WWoMizWiAZMsKNef0MdQZ0UAgQEQF9U5OdR/pupUDMiu7b6x7FEJEFVAFoOXEVcdw58h4lnZyUGUtehNbTOEOYM3MAWGroF8BLjhtQCoyzHpjN4iGcEBEVgFqHA9rwT70Pda8sQAaGXcOjPnyXnPG2WZ75ewb0RJlrr/29s0B+aVfeqNN1Fr33ejtArhyBXnwkKEZdcOzGJ4EVrz5bKZQkFKGlRALWlXLZhIcQnwWeVo9CNDirlxq11jQuPuUmPcKnVv8lf8d7j9USP9zbkhd9DYXXmvQY+9iTBF84fTneiF+6JLIykhpJaEPagd9iRFgfDgzUeajXJXT0Ood2pVxV9kCaq8euWomp211ACFBL6ojZ4Az+q3tR8D6gsxCoyBMV6uCzEpvzmhm+x7dv4Kzbz1BsyialE3O6fKzJ/dTjSutxj0UPscWnYKjzEAlD8iMNOMoZ41Ss1/tdYY3pThDlEWlILnoBVC8cKutX2j/qTOo/57BsEvkrX6rvSxKBkG2X/sJ7q5N/4EmOX+IDBJ5YQig/lxBxvP+lbF5ZabJOujnqokumZdXWs3R68/pcjLynNxB6R0doMsAZ9zIARhV6eoRkHpgZd5PTltr0Nzok0pDXRVr8QxIPD1Roykis57bD/4drY3ZeHaQrl83i6T3wiz1vlkSumsY/iltvqKuvTL/s3u7A0mHAs5Sqn10H6PZ+VepIifKWiOZ/Yyw0TNG63FF21rp7ZobpvAHdkRQ/+7gzQpU3Bnb+l7UQLSoFOqYUbBQHDlff/EXf/HmHBlD61w03NrHJEB35PzTXejGfpfHpRANWpXIuPXsHKqcr5P8SPsIUMUWdS365pOMiTvj9Cnu+eaA/NIvvYWX5Qp0vjRUwUagtKrhThHy1nmuKFYjQd+FGEqHMJtm8RIUOWjMv3km+g8BnObfUB4YA7Vc5CiMrOIQtCxOjnfoI6VEicxO/EZzsaHCbx8tOsJNPyJ0CfpZI+Qpkqqccq0QKUqL3zJmxpAghMSgfxhPIU3jXfvck/tG79/x+Ef36BPDDIXJ/EcQnW6+T8ldP+3Tletm9ctD4YBOE7x3jL0r/ajXWhsQImtSVI0jctpSzcn1KESeQaDPDhXjKIv8UaxP1mCvSao44owDDsgq0TrfWL/Bv1UlPqLNuKYiuzmHBjpeZdpsDIw3mh7nY3Y4p7FxMB7FOmuhvgFkGDOzZi+Tqww/rYIp/l8EEyAReTl6DqMB2n8lqmgs5NWkmtnpmurX2Qt0A7R21ayB3TW7PqDMMmBGrUcaUIB8H6pkihH0+9BNOKah/vXfK2efgwMpr9dyniG45ELNtaiOS4/8VBR8hLLXHLDkUYROvDobpvd9dPhhvWZ2xsSKgnWl2ttojuwJ32S9M0atHQYoZ4AelRdo/6Eg0iUnZ4ZUujiD2fPp/1o5c9QXzrxovOqKZIx7K2ixq7Y5o3Z3h7O+exRxyu91/XT93gvznAKQu/3k9zicWbPsDQ6x76AHOEPf2qcZge+8AzI6g+LO0BOUvPeax+E5FCS0icBBDRk1jgYlrFIGJ2Ll0HgepIBhVtvsNPX+Po4PasisQZyhyCsDot6LxgUBGTXCDSc9uQH9Gk4SAQWVzUFto+ecUDTuOB8Zd7QriqEr9JN1MMv/OLl3dw1jEIJu/BhPTjJmjDzpDMzql3OEGe76wEE7CW3376F8rQ1UEEYJhRsUW/Ugynf2LRxujr97hLwZJJQ4xGhWPrIioHEMIfFJFOYE1GpI9gwDS8QOInV6COJu3vyeqngiBworQPut0V2S6mgNpsQzZwldcwQmxFBa7YORAeF6xv5JTsQq+fzKIZ/6iqJAztSoqXGbHVA2GvOrFfIg1pzBV5v1x8ivydyjZ0IzOSChvN5574o62It8kEX6JFpun+HDo/3ZxxqDi1NuzVtDDC3rngGeVp2Ffr5Dn6uaM1gdlx5RqKhyR8uhx/RjnP9R9PsEfBrd18e7O7p+31V9Gp1bdWUeQ8MUqRQNF7nzb2QPPU+fAxX8O+fg5MyQgI2APswNACoZ1419645MpGeBjP5bdN/98tL0pxYG2EUHZwnlvQBPHZ9VBK86IJ3a1eXglap7q/mpVc8SFZerKBfN3iGfP2VhgCtr6Wu89jvvgCT3w+SmDN5oontSVL2G4wB9gHDmsDK/1+pEwnMWea837l65D0kGg4B4xgiJZECIFsySEnnwhDn+fG/6TxEIKcv7gJrUpq+oHoxNCKHQ8ug5uUe/cSApEJu2Xxv+rgTXUQlhRh+0TkgyCX0MhFEbVfSq1yUZeMR5nm1a/TOWFG6MYGFtCOEVfvgrgtFaMG6cuG6Ij77pJMx+RUit6pej+xkj/UB5udoIeusYvXBUiekkyVSEkAMmSsO4slZWieQ1ChjHUCRl5oBQ9r6TsyLEn6R3RRBE5iQF3m3h5ot4iDwI1VNsDIZVcn0v5x1aDYPBM2Z7kvEBJZxx/33HiIuPlilZ+rQBCxjxteDBLOHZMxnrKd2bdxiHRFGrgX213PhV3r0oj3LDrzYgjmjtrnHu5DHVamO7e/rvOYNldF9HrDm6nBLyOwfQWvupMsiBIHfpopzlRGflgFDvqM5CLzufSm9kVXcUc46QtYCmwihOq1G/XphkRK3pVaxO0O+ejN/Ha4ber0CnFb32ZB5rMj65RTeH8mTu7CEyiANCLwP9yHj6ACAAvOitRpAy5vSe84O6AwIMRZX27daifciZA+YkZyElnneOmH7M8jlmZ970Kpv9W+r66qyOnleyiqSczEWuqU67tWc8gDoc9X5swZXnfrv23gh8px2QehAa48ZGrYLTkFKWQpaQfEKEwoYoMd4gEBSy3xgKhK/Qpj+hrkhIImgqmk3o9XszfYQWQ9gzUppQH9BQesh0NOW1rCIj0L0EB34hmhPl4Zp8B4EmNMyQrog0xEbUhgFIuOs/4Qip8c2coCDRDEU0Fsolz4O0ESqafjCMlNozFoSt/kDkNN88M4SgLkrgpVJX/+bThMZ638j58HtP6NxtqSv0gP4stLrUOrd+ulGKL8pRtM6MEzR1df6CsWcUoaYQqicVNGb1yykjSJl1KlJxWm4133iahzOru17HCl3PfrOuOEKVMtDHtCKvQU1jzIxKJTP2KU+/WY+jkre7NTD7XV9+/vOfvxkdyQXKoYyraNKoZK3oCdQ6SPbonUAABgwK4ezsiX4o2Ig6YSxQrexTDk+P6I549KJMPX+MrABQACA49aMzNzr6PaLQkBUif8YMtxrXukaIT3ME7B2n2tcqbnfndlX9qj7TnpXrxui521YOSDfmccaNc6glHN8aWeZ06BN5nITpbjxWZ6E7AoxAVNWeA1gPjO3nanQjtD9zxLm/44Dsks975cnMxwp0epVeWytyKWVuLgM0sTPsR84geWuNWOecCeAeutiowEGeaR2HLhQKWa+cSTfS4cbGszim5lcf6Gt5otE7J/kfMzoaJ3dE6dsdQljPAKtns5ibHt07oa6e7LEaraHbyCnOm7zc70rlqZNx+lTXfKcdkHpAIOGqtGnQolfRj081gV/LeziDhBgBzIDlOHF0KKhVWcOTCi3d+aB8Q7vKbych/D7WQrYQbQpj1ygcRhQjlNLjXDIUvZdSr2HfSqejOAlGvHrKaoQG1iIK3SnyfM6spGWOHKdnVL/ceFBkHBe5SIoW2AMcX4l1HBKRKI6q/s9qlV+lws142RnPKFHOkP+mBEcUrGr41L2bErDVAMkzGfWAA4apbwoqaIzMCXmguAMjmrNi/ERUao13SLD/5+TXCjjGEu0M7UuBBzS6kwpYnY8OpUOVgdJZL9aa+akHazI4RSVS3tj3U6gcjBoxqQhmL5VqvAEwaBmpd8/x6Q6I62IMWKfyyzgf9T2cFNFFY76qkFNRzQoGZe7drw9BaWd97tS60V40v/IpXm32sO8/4Yk/4YBw4kZIuO/ohrp9YRyDjM/OpDG/oZpU43HnLJgPiH3KuOsD58O+SPKz+Tb3DmLUuuM/cmp6UYYTJ6XO42jt9Hmu0Zv62wp02lVe2q2lfMcJVRDdzT6e0UvzLvveHg0Q4G+VKu11umiUuGwd+E5nUlm/KQlLl6RqVo+8jr5tREcjA7yfPuvthJ7M+bJWOHsVAOqO4ehYgt34j36va4uDRG5ZoymtfueZV+8R/ZLfBvTiAHEmRbzonF2p+Kvv+ujXf6cdkCCm2cyM3zggs5DtR5tQBhCjjzH8ZG7AR/vOUX9mFY9mfR8d2JdrdzSw0TOvVOYgYFCEKAgKQYSJABodYlapROEtxzAdOSAVOYZ0Qd3D7YUkQbuU9PONFMWofjmBn3rk+mVvMNisKWVUIdFKLjOIUKtGtcrvUOFOaGUQb5RBXF1J0P70tV655dm7xjpFBepcQYk5BJwfvGehd0gweoQx4oD4dsrVO3PCMSUNtbPfOCXGMvlPxl3UJUo0hh3jynxSMrv8j1Eel2RnFA3PSGU8SpvCTKlo4+FbOUeapF4n33NaOK1pFcEcUU/qGO1OiF7tsUplmCWo9nyCUSWdEe2io/76sTNOOG7m+wrVbPZ9KEzmdmcouv8JB0T0iOO/M6bye82X4yhwDsjJ2kJ76+utOwsMVnTEUWMoWU+qB9bqaAwrFXxyyGOvPtfzDLpTPqrouEuu3h2ep/8jBH1HO3qldHfy0cgKDvLdM4362HdAJZELxjRnfRb55qQBVESzyQTySOQ97ST6P9pnPU+o9vcqPflKPpr3kHu+OafFA81Ee8ho8519M6tyOlrXwB36k6OGsQG8M1b0FPnYWSj6rLKY8ZOfCczSjDG9S9f0s0nIRM+kfzTgpLVIL38XDh+s4/6ddUCqAoZ0MDgkY0Zhjw5kmimlz/HvBLyFLIpDuECpv0vJU1eRds6HEHdKE/c5O0GA+j0zxUiJMppDtdFXaDh0kIFAmIk4jNCOyvFN1SLORE7r7Q5IRf9GDpb1wfCyvkUthOQZdqP65cnLYOxC2lzHMUElYtQyuAlIfbR/eq3yERXnZG/sDAzPMKb6wZFjXHMAaqt84oT+9TWnklf0ThjeIYxQbN/pWYxKCcPmRrUYypPyQb9k9EJ1GVaUEApKaryjIkKUzTcnLY5RV+jm23euDNeREwy5NWfmGYUDlcM8VN4+RcwQodQSNTBe/UT2aoR1ioOx7Ainb1hRukZz26MWowjIKHej5xvMItAjyszOAWGAcORXOW0n69Q15puBctJedUB254CMTvyukb6R81cpdH1u6r3ABEh7RbbJB99v7Tsks8qvlGcXDasFTCrt0DM5xZXm3COgvZTuCRC4M55nuQirvJETYGS1BuxF6+R3fucyCPumAAAgAElEQVR3lgeKnqyjXFMdppQHJhvs0Z2zBKgEZABUgKyMXXsiBu+MRpV3z+ZhVjnrDoNkVU1rNE6hyBlr66quuxx9wC6iM8nuVFZbjTkautxU41GjzLmHg1KjJYlIATk4J6jnHCG0rlBheyTNmNkLIuf2oAgvx1CknC6yP+gme88eE0Gjc+ikEWB5ZQ19tGu/sw5I3TgMLWXwKl92x1/8XBNJ0NtwhAlEg1KgDFYVhT5XX9/rvXfyPmqpx1G/eunTXd9nJU3dR6iIFhAcHBuGj38TYWC0r4RI5Q0nhM3gz9rsFWEqjXCUIMz5EcEg3CgdRhEucK9fLr8i5aYpTQKSECYQORsMZ39bZxQ6IVlrlVc+bx8774W2SQAeCfXTUpfGBipLuTBs6hkh1RiL0aOoge/UGAP6rjG+Ga1yn6DDaE2eac4803dCuo2VtWb8VeWiFDgjvca7PITeUgpXEr68qX5Ox2h9jRDr0GpqvkTn7ecaf3MyyIPuYHQjbORwd0N+lVw+2x8d9Rw5ICNqSy/dOjN4Tvrd+8bo4kA+0ZwV5BtP2hMOiD3WKx7m3SMHpEYURs5apcX0NZJoBaMHeuv5NZ9oBOKk0t1Pf/rTN5nQ849iJKJqeR6aYL2mHjboWUpBQ5TTdhTNE+rs7Ayglczfvfdk/p++poKm9ACbBe2KI+Xveqhgf3dKbdsLnBf7Ta6X8T+poDnKofOOWeWsO/kzOf8oYF2q/Y1OQScfgDEcao5yaIHsIUAsZ8Q6I2sAP9YnkCOnplvLdHgi1u6jD+gi6zQVS72bbqi0w1AcAQQ175DsJYP7GTx1zwGSRNRFqthxotjm1TvIW04mOqM51acURjI2CgR9bSDzd9YBSSgzVWYkOVfEsCeMUqQWShK5nxYuJ8+zCRg2UGB/Q8ZRa17hDRL6kGuUCIucoLkSBrSJUD8o5VUSr81FQVGmMcDru1cnCvexmZ3iOxvDjsr2604EcL9nxQ+2TlQfsaYIYvQYwgp6sqPJVUQlxlwM05p4qD+VE9+RmZP19OQ1I2PI82ty4SzKdFLlJn1FjxK9sF7rSbEVwesVsGYJqE9+/xPPWiGAFeGM7OrvrAnZPaLQAZVR6cxRJGHG8e6KPn3pzxhRvTgD/WyXvn44TIyqXhq59zvyO87laB5m43V1ziCVKhYCFk7aqw4IuY6CNat62JH/nv/V14A+V1pbX2+MMuNtzlBrNPKqlxFmBCkOIsJrT/dzoeqBup6RcsUAs9EzrSXyy3trkYCTIhUnydMjquzq0EL9Z0wCi2pjA0Da5T1Zm74L/TVljc0VWWPPKNNMr4YKBNwQqVAkRDSarsxBhgxtQEnWOropBxDqTRfnkMPQnRjRnmuP2G9QftXWTvQ2454xztYJLWxG1avfPnLiVhS2k/yP1R46OQW9g14AIkAPSp7vY+zXgyRrhHkGcFRAL5RX814jzilHbH1aB2iHGDMcHQ5JP4NHv1CzRjQ8NhfZRx4+RdM7kU0f5ZrvpANSDc4sJkL2D//wD/+nWksVWkEPCGOlagleHmwtRXkyobVCFc+XpwvJqKeRxrAknDgYFrmNRHAQaAxagkbJRc7CzqDd9cumFDJENdG/irZRGJRo7199JkSY4jBeWr2HciBMcTH9O2GNUpKk0rwb8pDzIXb9rYcw7a71ez1Rfnb9CYe43zsrC2itQC/8EWlQCYwwPm1BVGoIO9E6QpPAS0WwREsoJEjp1VPDT/u0u05FL4qwC17fwNjM988Skq84IKO+dEXoedCiRI129ITd932q32cOSKWDkFOh49V+daOpI5PdYRZBxZ+u5b5HSaad412RzRMnZpQgPDrXAThhvtJmFI7uTOyQVjJGkqzvfbUBEpRSXxXFqO9gWDqz6W4VLO9jrKaaYO9/dzD6WPT11J21Xd6bOZAAT/dUBHg1jqKJ5NCqYhtdg+q8Ou9qla9X3787PM+1o1yE2eHDrh8d9Ovf4/DVM4Yq1SY6oQItcchjUGcf2ndktmu13DsqqpK9DaRLmXh/qwpnD3rHygH3fDqCA0TXsl3oYDaEdlJ+flSCd5X/8UrZ3NNDCCtFtAJwswMOq/6ZOSBVvmTdVKfEeCV6Qu+E9gVos+7JXVEUUW+5P2m94l9dw9gJKFjfHJBXJfQHup8Bjx8plNoN6Lpx4qlDXmrVly60cnopp8ACtJH9OWk5IViZ1H6I2AjlsbAlxIvC8Kw5HimvSHjrw6uOR/rNe8dFZChwxhjNjHaCkTPiWwkoiA3EB/rF8dInmwyfFE0HWuNbePv6b7z0lbOm75Q2AUAZ2/yUIUFDENqcKmFwVoTUCWnfrR85gT39XSmOPhen5wTsOMT9uTN+sLBt6Drh7J8aK95BIeNQE0g1BylCsaNKlApkhlOsgsZTa+JkTddrZiUwa7Ud17+XA9JRenvXOqSkNYogVXquftunvH7mgFQ6yCxa1xVcr6ZVnTzrDC2PAVNbp52QW5R5PduorsGRA9IPHhsZVH0dk4loFN1JkJMjCT/reoRao6Gs0F9yiVxPUvQr82lNMRpPG5BJ3+7mnjBogGIzymala+pTH9d+yG5HsVflz8m4HHxqXZJLPZm9jkMq5qFv+u7RmTX0Bo48WSXBV5R45IS4TnI7is0O5JtFXmvf+ppc0UU7aJLnVMefMS7qwKCv/U+OVSiS1cjNfswckN3kU/ISoOcpWc0WEfX63ve+90Y55WQxaulF8p7utJ8BhylTvYt+cFbl9uVMEHo31cdGhR36Gh+BRDVaX69/NX+mO8YjwKKDTinWUil5HcTYOSD9mXEeOYuqQDqSYNZEmN3P3iEj7Bky7cQBOZUnX+N1X10ExGYVIuV0EE6MYJzo2ipqEkej00N61QxGOgXJ04Y2nFRByTt3pWJHdB5lUxnxlBCj3XsZmlfee7JgCcL/+I//eHM8GDE2cELuNl5Kf0LA9NNYCiejgRFm+kPR2XgcEALZHyiLfyNM8OcZo4QkxIBjwQn0fF4/JSOKAgUgkAlY/SDIVJZIWymO0beeJP7uKqGMnjs7e4BTZm05+6WXFTyZiyogo6gIUQa0554ka5+858lrVhVGTvIB9OWkPG3vszVKqeJxMzIrkg99syZT6UoZY+uUwmQ0GGdUmlC43OscGk4/1Fm+yMjoYxjgqEOErdeTg6vsBVEtyss6Z0DMIoozB6SiiTMHpJYZrY5sxk3eCoPHehdB4eT2Zq1JdJcv5b+h2K6NkVVzTNw7Qp/Jh9TTJyco7hHo4nwM8oRsA8yQP72RJxJCUWHMJ4NVTk3aCUVnVcnp6j5QHU5k7bSRV84auNsYuslhGj3DHkB/RQEiUzkrnbJmzaMNaeallw8O716Bh5wbNTpzynXkmz1Cv/p/awQqr58iJfVUbc4Kx9UeJfetC/KAjklzjT2a866S29Wvm43fSf7H6PDN7lTX58+otbUqnFw7EX1yw3/7zkSXRE8Soawnh4ciGiqktRHAE6injLbxBZqKIv3Zn/3Zm27Ms8gAY0d+GHd/XEdW1TGt30JG2e+u8z57MeXfPScR8xMnrsvyUbWyvHt3Ng8HlSy1VkegWbXFZmdtVV1ZwbpK+exzD+B0SKZ1NypM0GUrRyL7xXPp4QqScOLsA2NMtrOVzCNQpDt1KSBSv9cYso/M/+cCD+/Kpqfu++ocEBNKSVlkBIDN0GtjV8Q7tIOaBDkKzxF2kF5IPaSJ4CVYdwe+hR4zO+XbRI7ex0An7C1sCoED0hsEEteU4iEAbUSOgU0CEXjaWXlq0d19zu6wqfpcChmCsTtE7w796r0oPdUATcibMPYdOezL3x+p1ZLBtV8jbv4sAjKi/qy+0R7nSIyMaPeZH5Ey4xkud0fP6ztriH1UfIKhIdLHkaiIJ8Vu71prDvUK1732vZZI3iGDo/HpinLmgFTAZOSAzMaz8/VX494d+hP+vedxFPw5qUJzZW3ntO8ZSs5o5Nww7J5oDPiad7R7pvmE+Pccit19+f1qxOX0uV/LdTsKme/s+3mVP2h/zuhMdW/SxewLTrQ1TQcnSZs9EOpnjUjFyE9/7FElkpNrU+fENX/+53/+BvRxLskYjgYgL7kI9u0KACEn0MPIYe9gC3CgGc2cPpUE4zD2aOlofXQZvcqh2elHclSlQZGNHrlnZ/nmHGw4O2ur6so6xzNZnnnn/KR8eQf0zAmHX56hVvd7lXXRzZxQoE4AlhqFTklhAIACL/50e4xTw8YDsrIn6Rk25XfJGfnqHBALh8BnhFukFkvn1lWPP2G2yv2bVc1grEIoIK4WvQ0sjDlLAreZ1FGHmqZZpMKZEKeacDeqU27REz6j8CqKj43KybKhREugUIwy76X4ctL416BwVgJv9H0jxGF03VX61UlZyNF7zBdDCGIPQRQlcaZGndtKabFGoF5OftbHepJucokoKONiHaJLWOtJGnWPajLJG1HViWCllAhj73cPoWj9OITPvnB9TYhcrZ1aMrhfN0r8HpV+vVqukUPvhHho1qxBMY0l2hWF7ZsqWt9RtSoPOteZUiAbjM/shHH9GDlRPf9hV1lndPZGl0WjiN2oIlutzjIbJ3lbopSp+LKa61mRgx16Gi4/OYWSMOP9u86aZ2TVs0tmfbK+5Bdx/mbNGrFWrJlXWyIMv/zLv/z2KDomB6jNDAYGBhrZ3SYSxbH91sYjcJK7UCMau9LtxnpWpr3Lruxl+t0eyHsY/qpLWccq/5GxWox8+Xvy+OQKsAs4PZq9nxLnnAb7wb8B0CQwi5qKXrBXyN2Tww1Fn/TPM8i/H//4x2/5g//4j//4FuXE5DgFK3pxiRnwtANZ6liwm9gpYXbYUypE0VGRE/0E+ayEChymtDTWgWhU5FmcQs5jKITkmHWjVZnm3UArgAUZq4namUvzUauzhe7VI9azwy5n+9d6xHRJkQmUSnq6l5j/mvf/V+mAEAL4kTYwD9uk1laVs41lwoXmUp98tpAsTMKGMKJYdklDfYFWykBPpryatKUP+sLIougoeAYP45ahJPLzz//8z29h3it5CB91sV/J/eiHnM2+6eQE3X7vzogcvYvDQLDJt0mzFhgu1hAUhRNRnSHoEGOHAZ1qG5xeawoa1nnldW1VtCYGrPKLtTxgUCMGdjfoT9fiKglxRKsacYZX5Yz7WI4KEDBEKTD0HPugtigK/1b3Wy0p2Q36XhK4n21inClv7zWnOSl8VEGK0hfGjzIdcZn7N0In9TWtlnzMv/VI4GhNkgPWzih5WMSAg042aqOSq7VfFCTK2sjYp0TRS6zd3kLpYohZ695DkXdHjtEid4BTbO32vVKfm1wDY7krSclBR2V5oplviLc1KBrG8WfMydPreWp5HzTWuN1tp+Wp7z7/S7/vSu7C7pDUnUFfdXmSwuVIJmcvORKMfvsuICADmsEr2sEeoYvlt9jnGvaCSFfPXfBv9ic9br/ax8Ao36xVGR2DeVSFMtQ5FFPNPsSo0IeUVu/nBfV10aPZtfpiv3ZHv3J9l4v2P7AUnbdWVFtVduxgjWcAUxREqS3PNf+eh0LJ1otcTIlfNmPurVHh5Lzmt1rVsdt3IxC5j4/3iJoFQOPImV8gmff6u54n9aXv0V3/vyoHxMawuIXGbC7/bfPYzBCKtFohhiLzO0PdorQIJK11rmzuFbVg+FuYNvEM/eqhRPdXQ6Ej71d58ASRRWxjcZhQczhWEr4Jw1nt+N2C+Ii/Xy2TuwsBVwOhhlBPvr0atSfXj1A3hhwBSjnUiEpFk30DxYWHHxSIcQZFDl8+jnWEY9ZQRfuh3BQZ/mo1RjkgIh2iaJ3KdOqAzKJHsz00Kofay12vxrTSmVzH8bB/oWE1odNvNQG+Oxk1ytGdqKpEetTNvEHdGaO1AtGMsom/zVlI60nVo2+Ns0oxGZvR+SE5Y8T4c7YZuQCI3mo5T3JCmJ8MYthWKh+5aa2JzoWPTzFDSDkPZOeKFsAor6cGp6Y+3ng9n8h7zCFUlhwlQ0f5BokWktPJN0h+gDV+Us7aWJxQS072sGtUDJKPYq2JfJCv5kqkfVbl7sRAXr0fxSZO4mk/v0vXnZRXJh8ABv1wuDpOJyXMK+KeKlj2fehWZAJ63s9+9rP/ibgpUuPfAIHJx0j+hv3Yz6aqwII1JZdAA9zY63SGfeBvIAp5khwe19MZo8YWsY/QmToN6KQEb5dvKzbCiX5MtIF87Plh6T/5tIvEjw5KJaN/+7d/+03GVH1nvDh76PirtWAeAS5KFXegpFfUrEDfDEgjy+gfFHygId3t/82/cTAfKTYETP4u0a/M9VflgDBUJVQzwoXPKGoLymTXKEg9yMvmgkqkwkev3NM3tA2fPAvKeZYANjpltRo3vYJMd0BEOPDcoQK+RTUYxqLKNcK6vokH7v2UuQ1A+Nk0wrWqdPhvBgqUBs8QOsH797vyjjaQjaZSyy6X5XMqtl4Gb9WXXVnO3LtCcWbPX5XSG93Tq8wQYHilQuKQcYUNKhpfz7KwDjnS1i3nQaSkHpwV5QVNga5Zv0HhqoNtrTBEOTI5sE5fGeEiLFDpJNBF4PaqMTOlZn3ab72NhHGvyJN7RiUyR+/r0SoGtzH0rtF5BhShBFGtc8Urslxzv3q+RTUIOue6jnFNNk3fZ6dQQxtH+Vyfc399je+m7EX27LEnGs48g8+eFlnhXKSq04wGpvCAamN3G4OJw/g5mwggA5YxzXCy3z5CO0lA18/kaaDm1EIV+YaTMu1dhiS3w79X5oT/JycUfAACpaWql/UQOuDI6dlRxBjGAKVaGCLvrEU1rszPyenj/RDCWfWrUKFWByLWvokecwaAFyhrxi4UdfYK8HjVzKcxFU3iyGCysGWwCQBE9BPZz5FjPyVimgImbB/ygd7zXvYch1EkCQ3Uczlu/l/+m6hx3eueIxrKLgMUoJNVSrV3c5LNtefYO76ZLqd/9Wd1dtqVefxSr/2qHBCoIQ+Tk0BAOX9iVH5zVjv8tGwrNIRgZsBbdKMkyM6N7oZxP824o84Eg7CpTYEXaWMwlixmCz4IJqfGCdPyCRiTHBlOB/RPFIfDQmByaDhFSvvJP/E8hqlnQhpGisWmQW2B8gllQuLRJEbJ7Taj5xEkDNsdPe3KhjlBuvK8XVnOXNdLWJ705/TZeRanIOUo64m/VejXCEBHbKvRW0POVdBXRzdJdXmOeeKoSHSjvNB5nInAaWHYQGXkfzirgHND6J4c7Ob7VvSrUVRj5ESevsv7Oge7Rrm6Eu11/Pu9ydfoTk1NZuxRkwpMdOOnlz+lGCsXua6t3aGYJ+vw2zX7EUB35KA+UX7X20Q/cm6CPUP+20cQ1dFBgdYP5Ptf/uVf9p0dXGHvinaelnq/9ZLNTTkkjTxnWDHSAHa+3R5ThOFztVG+VO8LvaxUPGN05nwkorn7DvqNniVL3ZPKmmQPR5feAyyh+Ig0MH5FE+liut14qcgGJCRLrKec51TfbczlBcg19UzfYPzJ7rA4RKzZAIBHxjbEX6W4O+j56LDKPhZVLq7y/q7qx92Yf+m/A4/ZcMBdDtUMrP7Sv/OV/n9VDkhyIHjFNgqvd3TCtkiJKhO9OsqOB5qBJoy8g4Bg0Hcu8gjt7aexdgel8wc5U4QdJ4qR6Z2MPnQrCeeEP0VI6PHUCT6GOlqY3yAzPHaJyJLPKA6CUqKdvnPM9F+zQSDRtVHg+NO9cg1lK3pSHRZ9q2HNq5GC1QI+UTT1/hMepuuvVNRyPYMAei2KdNoqRanS7yrqXtH47oDU9VgpADFiEyXj6ISbWquwhFubEoIc5lRRMf+cAsoRDQYFkUNympMxQ8GMzYi7XqM3Gb8TvnCurRHDnkTeHYx+0jYjQZSIQtCSr9GdokrNglRZS4mM1rywfrp3/15RIXxtRqi5cn2tgjdLrDxdV9+u24/Ak+V3AQEc9zgD5LGIIjnLsBgBUGQz+RnO/r7H//sK1DWo9qc2WugY+oUhTPaTv/YpfWAc6Dayxt/0XmhCtfeV0udZ4fXnsFl6aXa44uk4rQCQk2dUOuXJ9V/jNeaQHMeQWLUKKM2qRu6o61/j+J18k/ElC64cRlyfC/xVZY2tViM8J+/+Eq75qhwQQpPhTuChr1AOo9KYJgY/ULUFnGSCUQUpxvusolUXsMKGIiloLwRyRR9GaG8v+VaNzW5QcaQkYlJeHAffo3+qb2lC865hTFIC4XeLavzlX/7l2xkUFJj7oXboIlAMqI3yd4wp/HljxUNX6aHmjOxKBzNsocgMV9/dSxueGrEnG2RUOWl23+l7r1bU8r4rxnL6V+e4VkmqRRBq5KsaTZ0awIjmJDBmrRflFMNxtf5EMSBqnGvX1SpRQaasWcIsLai+feMe3PYRnWg03quoVF/rs/E+4Qvn3dVh75zkXr62U8gUMKBkGUbWLmMScp0KY3lHdSTs4SQd+73OU4+41N+Me/and6l4o+lTnPmTSjF9zPXdnmcQmmP/jTrg3yl/csu6kIjJCfVv3+UGbEGVfaKh1FjTKVtq7J2/YR2gZY1KY5tr99w9hJAzzJE2n1cbw5LhT/6rfMd4SSEEa8/a93y6oRdo4ViJztMr1pdItrVENpD1ilrYb5xr8kNEvDbvAXoZn1nVuNlZG/07Q7Eha05PYr86VrvrfeMoxyo0HhQcejlOFrnNwUL/PIlIWEtYCsaLHvXNHFrjjE40yu3a9Xn2u3UByHFMgT7P8i/6/XW+Tg+dPemjMRTFseYY6pybjKM1R5+L/rBb9IHO+9IakJtentmhq+8Z6c1E94GbbFxMgF0xjo88Zl+VA2KgKWcGt80MqX+v3AZoMgfGIlEmr4ZTe3RjVMufESREq3V6FsVGsAl7S6LbnXL65AJb0Ufqe1KNBje6JzI/GYqt0YLdd45Kv47u2ZUO7fecUvPqfT1xPqh7j47Vf+cEMHw1lTAooCgxhi1EPhVP9En0y/gTzpQWgU6Yi36FelKRqZq34B2hMdWDn06Mg1XpxhGtalTB7LRSWca0zll9h29GSYA2x8iq+VScadGPlLzGuUXNEZGwf6uRFEfCHuDIc9jS8pv3odWkqozfM4eMNM58lCj6m/2rub7ScU4T/aOkGZOMB9XMIGqjsyWMC6X9K7/yK28GJiPmU8qO3f586neyF3VEnpsGVBGdSIncRPrI0Seaw2w5y1WXMPDRaYBWaD696YMk8pw5cLUf9r9Dza40axyv3X4bUY76s8gMTog8sZSDvfK+fm3PeZs9q5e6nl03SjJ+pX937+0RzlXlN++oB+Ot3pmzImaO8hNV0MyJiB2WBDl5si56n6OLrGWACuCyt9PCL+7jdAF+UcZH56CMxsxa5ez+4Ac/WJbevjvHJ/eRJ/JvXo1MmgNgI10N+EWzH+WRhR6HSu9AU/pKRASYpaFouhcF78TZPfnGT33NV+eAqAikAgKj36Y4iWi8Mug8XAhZSt2O6vT3Wv49fNyNvvA/CahPXQe+l8jLacQQqCR71fHqCcynBwCejvmV/I8T49nYq5hUz2DZ9WVXmGB0f18HQft7WVfCxPrJKc8pAViTrCFV0PqUifY+lLuUN/X/vsf8uKYa1fUgpxqRqSh8pTedjmEiJv3be8LiLPn81ADP83tFIUqR8feLX/ziTZHV8yWsQegzQc85Do2q97UXoIC0QS/RxSQa12Y+KB55UU4Uru+TgIhix/FLkilQwQnUOVG9Onmeu1PYlDQFxWmZ9X+3biGGqJ/WyUc7wHLX99Xv1jgHX8TH3kF5Y0jnG2f00bvvxL9XJrg2c2LfiCaIjnYDgNEn6nm3AR9EqU8aw5CcBDDcMTCtbU76KCfh5P25ZlR4ZXT/bu2752rlwyv9vHptdZhGAER/3uz07n7dDghLUZGr/c31dLYzP8iy1RlGu+enH7OzP64kn4vI0UPk6J1Gb9kbKE0ro9s+QGEny+0PbBiO9p2Ion7S5/SM59ITr1QZ7TnIvoluyTleGZfkCadQS3Qg3QkUsWeBIgCwL/Woha/OAVHVwEJhoNzl3d3ZGLlnxE3t+R+dP98rAUFL8dUpNgvtU7Zaicl7a6lARq7kulrho/Yth471000ZX0LMNhgH0WYxTyhckGjfSvnJd6mNsIc4SMI/aTvjeVcLfvaOlcLUR6FQjbFfhWJ1njhqBDWlUI2EehAVZ09kAMqtCa0yIhm1DF7PqPfm91rD3H2EEsNfq2uvOiA1WlQVYV+rozGZFXFwbU9A76VzXdOTxE/mdlc0QJUSdL2aa1GfaxyTA5J/5zSgoOTU3d6P0T2usc6Nn3EYKXb3oXyRBZwQDiRHBC0n13eaWn035PcVx6N/h29ULMPcfu7GALEmrGeRA1FglB7FNdALUX5QMUTwjBUZrmiGyJX97Tf3MgDsC/JEtMFeCF1jlG/0yneP5oqDKApir6LH9kNfFXRgGNxtonSzUvD1mcbDWktp7rvvOylFu3v2ybif0g87rXL37vf8vcrEnRzSjxMqcM8jG/X/amn+PCM5qpyPU5rVavz0g43Sy4rnntFZRf15+tQPGbw7Z+Qv8Ek0ZJR/5blkDAeEke56lHZRBPr1TiPLHUZLzpD9Ckxg2NzJ0Qrgh75pHYTtgvKb4gb6GD1LtpAH1h7aPSYEUBsI6PvRTb/UQ6e/OgeEsUt5f//7338rN/up28g4qweQ9fKvI8oKA4TShdSvTvp9j2+rSqQeupN3hf/cUWe/97rmuQcCI8zMMGYEppa5JE7Gu03N0eoO41UUbOeAQBDqYXwn4zdLqGcEoWBQ/Kg3DCT0myrgahWsvCuHszFcahEEzgfKBieGsOmKw5iJhkGhRqVvYxhz6gglUTStGk/V0ahJ1fXfT1C3XsGtjmOljo3mz3fm8K2T8a/XeK9IUTf68a2hQpQOB7n+HmUFwRL2TkuOjfXIULSua1NsQeTA8zr/nOPifRy6foYK40PZZA7H7ICv2ZoyXiI2FPWIYnV1vDWoViEAACAASURBVPr1ndb36vNW9xtXXHN/AA+/+Zu/+RaNtubteXsmZaEBEhQxVNT+sZd8v/EI7QlyaU94LoeKwpXbYF49x98ADApc5bl66Oer3zk6ZNIz7X3f4r29ZCijwvq406xNMmBnLNE1qIdP5Ueg/ECJ79D2TvPqTum5V3L/7ozxlXsqADU7+6g+74QK3COio/7UvMHT/u7oYafPqdeRdYClnJVWfztxKIFmwDgG/CuRmPrenRNCFyi2I4/KO7EDOC137Sl7DbMGvZUsu7NH0v/kEAJg6Gf0avuY7qAzyDn6215BBfZu0V3rSsSfPGI/yLXqFRjvzO/nvOerc0A+52B6dzfObBRcvfCEu6C+k9z8nt/IEAvPXN9mtbgZ15wQBphrePOzEr3QTEauKg6zU4NH33TVAen0n/rMnih/Ooar6IcxEK0iHAgkDlgXcBBfRjNjBbpLmDPIoLaMWzxPyC2KRyrDuAffUz4IY4xRBYHyfcl5IMyTtMiBM7Y5pI0h57R0fYEApU8QY2iJd9dDnih7Bg/l5ZySisKMxqlHyeo11dnm8P3Jn/zJ/zLuZ07qyXzk21OC0nfV0tB+J7ghf8Lu8gJyGJ7/J7AZECgnnD0ABeXI6faHESuvxjgyKhm2dS4oW/2PMc3wS7lN1fZqOcxe4jffV8sx129mgKPZPZU4PRtPtB4UhlEzfiJInOA7CtZYGi8V8TrfHMBA2c4oEGhV5mhUVelkbdRrGG7oQE81xkHyS+ozOVe+1xoL1c7vwAl7hAF0p5G7KBmrMzfuyrNVf06Mydn9o0hnv/ZKJcGPEgEh28lSsndErx6NRwV3ZuO1o191u+FkHbEtIP0YFk82OsuaVjylt1rdcSZTVgf/vdJP60nxlc6c8EwRC3m25BmD3Z4CXshh4ZDkjDhABl0q38pc58w0MtA3p9qbEswiEPaISAo2CFlOLshT5RzQASLeOWdtln9MTqYASvQhx8K9HCbOqbw2/fY+9mMKmFgX/o2+eAXMe2Xcn7z3mwPy4GiOKEM9Ia3zKE/4sA928bM9imFICFw5H+SqA2Jz2sA9kkIYETyU9pW2S5SmkBhNkHVGvIjVHcPtSp8+97W7OUkZ5NF1o4ja5/6e93x/rbTnPRwiVKhegpThwEmV8/HejdJmoONE90ZBc14pU04qZG6k3N1H1rk+p/syQMm2mhuT59uX9qRy4DMHBF2CE71D/XfjIyIBqdX/JxqjggGaClj1meaXU6vPaFj5NrQw+0CU505bOYmeB0jQp6vy7KQvd/TRLM+rv+8K2Hb6zJNvunsNQ68CMqelf1f0Sn05cWROaFx9LXKUZ/Tou2PgPmANJ6Lnop04lHdYB1f6al/moN7cRyZhOgDDVAMNLRooJPqAPoWyy+HAJuAwWG9o4eQUWqO5FgXH3gCuAgo1UcJQdt3j/aKdxl2lUee7YK/ISRsVp0gfKzvCfgdiqFDJseFcaL6LbAFycFjYGFWm7mhoV8bxc137zQF5cOQZXbW6lUfXsqb9EJ8ryVsPdvOLedTO2B19CCSSgSVUqqF8MO6uGiS7yleUiGRkNBCHQBEOBNWXysU8XRQrZLImX3ZE1LxAcq5EwE779CVfRymKdlFin6o5A0bxAxTIVA2EulHI5kfkjaxCuxANhXKK4MntYlwzdFRj2bVUyuN0faokeONoPDulbtfX2e8MFYe81ghHruWEMWb8VqO/UFfO1l0a3ao89ewMq7vf1++7Q+mYJSf3Z/dcx12f39t4nb0fsjw6+Xp19lGe1UuEj95x4sj0wjWrsdqdoL4b593vDPERpXHnUO7K+e/ee/p7z0Ehv1CXUH1TWMEYKdLAGeFMuMde+slPfvJm/Csm4b9FHjE6MAXy3ZxyOV30m+gHoBHgIFpN79P/HBOHz/obC4as5PysWl3fQB+OUColdjpkrU6Kaq7P8ra+1OpXGZdvDsjpKj+4DiKG8lKRgpqX0KuEnPJhD179VV5yghS914fvTqxmXOCVingwzhg8ckC+5JrcJ2PZz8Co9yTaF8c6aNysOMHJ+772a5wB4FDUT90YyIxmjgYaISWKnkYpM6L8uzUNjTOfFKAKYRRxPUsm/YYWJzE/+Us7esZ7fDPDI/lPTzxfHpC8iFmTiJ4CGykL/GoCOirG7KC+09K0jGhUQYYQmSQyBcUms1aVsk7PAcp4rE7G7mN2ekhsvY/D68yKOMV+EzEEcOycTBHHU8BD1TrGKhRbjtEoubme3zRbDyf5Hyd0tZNiIPpwp7CKbxMB5WRB1q9UhMx3k+nmk9wYNetCzsS///u/H21D61W0lQ7hLAAOEwnYPaADuTk/Bo0JQKivKHTWA2oo5w6AIroAhEGhEq3wu1wVa8C6sfZQn8g2FGk5XWw40Q1yW74kp5RDImJFDnBCUPA4LbME+XzPqIS832bAdPKG5HnWEv278fnIv381Dgi6gJyEHNYnbNjLGNpoNoTFgzqzO1kSxUAIjtAP395ihAyGk18n1zUWY904SertNdI9B8dv5iVDmnGI0TIserxFfHce+KnXmxNphQRtPII7p9F6Tg1PzhbpE/2gKChl/bCJKEP9wLd3knz49qM+nAj9pzeYvsmJoExWzXdATYRsGSmvnO7LaWUcqArEgCM0IdXQ0FcOo8oawFcnLNFCCOgc9ETwWqPedbKuUpt8lExIcEOOvKcmgxPEFDzEDMIK6dkJ5z7u1iEDytkcUSqce4jV7ICqJEJDxQMK+E5zpQ8n32uOoX9C9dYupaRl/UrsphDulPsWlUOlEfr/1I1zACG82uxlsjZV1ihe0Q1zQL54ZvIvriLeq74Yd/QwNCdya7Z+UGbqIZxXv69fr/ADnvas0SP2FFmW9YRTXs+JudIHCfnKOdsvvRkDOmN3vsnslO9eAGXUr+zh00ju6NDd2ffOkvmvjI9rVyBIfVY/kPTqe+r1ZDJKzI7itMv/MAd0BpR81Wou3eq6q1Ei+YcievbsSSRm9u5d9ON0jughMpSBX/NN7asU5DiZt6tl3U+e+amu6WXDRTZQye3F2hJpNPYqZt0tKfypvuvkPV+FAzKqNlSVH4MLby91nOvAjKIQJ2XsRsmk9TyFvCP96OdPQB9wRYX1akt1JY5SR6osSAuTMcZzlyg1U8SMAVSEWQ3wWTJs+vJUP07qflPeogcjQ/vKQYQnC/7kGo4etHdloEJGJHJzOl89MGqlRO5UQvGNQVegUCcJuRAfzg7ht2qrKjAcNodyouisjCRrF4LT657P3jvjvM/oDoxkeTn+jHISThxM9zESIGK7UpaUufXrTIorDbhgrO5Sda68q1+LcqCs5t2W8tPmhjPHeOhGx44Lf/puMkCkAYoJzed4jhI8yUuFAHIQ5OnzV9epSuN9p43hBCmth1ie3us6YIxxGznVs1Oo6/NXibmuG+moev8VB+TEoanP3jmk5k9EeQcMnBq3Tzk8vgHIJLco5/zM5nS35k+qhZ0moGNcoLWelGBO9UURvdgMp+PYv3WWa5nrrqyLVVGSK9SyXQXMK3vwc1zLTqML0swRsO6HP/zhW2QuY8FW2Dm5n6P/d9/5VTggo4oSQT92Icq+cF0PdZcUuSsZVytkmIBReVKeuTB4PQl5ZgARbsLvO5Qlky3krxa1Skm1nSZdz8qBPtWPK+hMyqJ2A/gVlObOpmAUQ1FnFSyqkEX1gH5yWO6iESuFdLcqDYNZKFjUY7eG6xjNDkSq1/TT1Otvzi0Q1lZRatd2ZRRz/4riMap6RimfJGOuauzj8KNFXTksy9ipyHLlgCrRoveuejWbB2OHSnV33dYDS3OGhOidyJc2M6IYJyJJZKxxRlVABVsZna5nfONtrw7LM1/m4O7p46OxWtGhRteLsjMKT5z+0f2zJPCTcyM8T0lqFX1mwNTqDB/3X6FgnR48mO9cHehKV6iExrjacedPDecnHZB+EOpo7kYl9ft1J/kyJwnoJwci5t0zCuzpOPZv2NGTT85K8czdc1xz2seTMdvppM/1e6Wak8s596s6I/S4Pyfg2ef6jjvv/eIdkFGeQBajiktKcnImZq06IDb11ZJxNfQ3Ms4IQZVUoOU25kxJ3KlsMvL6IfPeeUpD6GHqp/pxp0zk6HuucIzvbIB6T3coV89jECg4wOAVkWJESbbtzuCuTys+8B0O/aulGHeRsXqYYf82Bob1l3W++/aT3JCVA1pPKPauU8fbtbPzTl45W+HKAYvWDUrH56Bf+X5rXYnkK1Xp6nx20IfitCdSLnJkEIxOZt5xyb2TQ00uk/X22azPKJ6ivndOAx+tVXtBTsmVw8ZQFNFw7zbV+lAs7hiuJ4DFLqLc99TsOzql+PR7UdpEjLvDiY7o/BtRTWtHKfCZU7qL4qQvTzog9VDZ2beuysC75zQy0A9zHb1vxPqY9WsWZTg17utzd9EP1+7WmGtO9r3r6H+gxuzsq/TtNGp0uk4/5XXWBWYBMAp4oAFopAr4/vqN5vIkv+RT9v+Vd33xDsjIQIkhK2y/O3iu0mcgbTkIpk46YSjxSIlH6G6ldVRDZmScMfDlP4TzOaoGtAo14gRLSGMwqEVd0b1+sNhMKUDD9BNVgiCtp0VXB+qpfsyqV6HeSIz0t/FAz+rCbZTYdkdQXt0UIjAMBwlqp41B9NOf/vSNRverv/qrb7ztHX2gPntVavKkxGHv55WQ9eobZ6cinyqD0/Fz3Q7RWVWeqZSOq47zyAG54zSfrN/ReMhVo1hROz5Hk2grzwn98U7bJdJW55lcYjTKbYiDkneqNCOPZ3dAGAOEgwM1nSUWP52Abm2iqQGQTpuqWGTCnQa8UNZ3lH9xkgu3AyxOwJwdTSrfdcUArmMxi3RbIyoKoaKgMspNm0VxXnFARKisJTRNzuyJc3laDGXnOJzQr4zVCaX35NR5z1pFGe7o1V3ux8ka0y/0cc42W2DXTg5/9IwvMQ+ELcnxRrlEuQolny4XSaXX7AXggui6/75iY+zG9nP//sU7IKOQMnqFMmkUbDW2R4Mdjj2BhJLQa/H/7u/+7tuJyCZ9ZIDtHBBJ1qojxGnp+QWrUCqnRzK9xTcyxHqi2kigUKLyRsK3x4uXF5CWTftkP0Zh5m7UzozlUfUPfYO4ohW9R+v13k/eYS0YSwmneOnyJ1Z1v0fPXIXjT6qp1GdeCcmffJ8cGGu1CrsrZZEZDw5pouBRK1Z5FCulNjO8asnfO45XV1ZXI4ezMTwxHtzLiKJgKsJ1Mi9PXaN+vUPLrH2RCTlnQvxoTjtnQB9W1FZgSQ66nOXfMTwkw6qic6JQ9VExAYUF5HmMkv45MpKin2oKFkDRRyV4R+8wfuh/1vudRkYDYHoU9TQBelW+V38qbW7Uv7qnVv2/G/3IM1dGsbLPIlmMLU4yvadYTM3DecUBMTeAL8+29nK+C4cKU8KBmT0CdUp/64BgH8Od057rn8gj8awduHPVAbE+rM/VQbWnY3Va5ct3nJwa77pT2Xtnb+7u4aSS5WQZh0I0POV8OdRyHkdnhNU1Yf/bw6mkmSjzbj3s+vaRf//iHZBR3oUKAdDM1FSmZBny6A45RMak1LDdaDN2QTlyQKoTsKKneB9+LaeonnA7Q5J62HQUAu70qZGxVjnBvf/1+5/qxwwBGSnHkVM1q3/OyIRwPs2Zn1WM2W1atCsOK0dX5EPJP2vslFNfT0MdvWtGEZr1a6dMktRGSSbHZ/WNo/ygUwfEvbj4nE6opuRN4zVrs2jP6FydPMOYQ9AYu3ec00rPOHHeyIIf/ehHbzkIQuOQ7lGC++k5CtY+WfC5mmRj+8k6NI6cYe1KMifQRqU+iH+t/IciJR+IwmXskcU10V7VMA5gLVntd/lU5rxWlMr4eBcHhHGujyMalvnhoDzVGKMoEbMqa/09ZKiI+65K1ax/CjjY972dJEDv8g88IydDz96/Q7dz393oR33vjBZk/jnDjGdOp+hTPWPFM644IJxHe9X+jZHI+UUT5TDaByIizo2yTjk+oiT+3btF207zEFcI/GlkYDePvv/UkdnlA+10Rl8ns8I59boTee/6K9GK035e1Zl35QSZCeiwttgP5JzoLqeWHOPIknFsFuyXlUwdUVmjO7/Gsrt9zL94B+Tv/u7v/pdTgbKEZwrlJ8AqZ7Eb6K7Fw2YojSqM9E3SKRqVc0uYoVQIF47ajDs5CqV2LvkoBNxPWB+hZN2wEwJmDCYqVN/zVD/6O4zFLEFspFhXyWRPOyEoaVDT0SnHO+FEoaiqhjLAOIKmiaadnoS+K195SoXQz51y61GwUdGG0ff2uv2jue33dYrFqfIYVfZYGV4x9O3JTpvczV3fOyuDalQ9hpL52c9+NqTanBrwn9sBYVhxoPvBkicc79H4qqsvcX+V/2MdAmw4wTXq4Z7sJc+e8Zw5M4xBTn6voGZtKuVJVj7VlCoXEeqVCmfPV+pcWeU7zXjIXxk5VqvS13nXLP/AWkX3YyCt5uYE3Y6sUR61Anl3vnd30OsvfvGLt8pn+gXZrlG5Kw4I4EWVKHucjjYe9L4iI/Qgh9bYAzLkofjdH7qdI+y8jFF5/dE3r3JOThP2T/JITsr4nlB4T2Wzb91FUzIeV+bmtGDH6vDbOg9POiDeyX4kT+S0qE7nnJBE28ki60YhoB/84AdvdpW5E0kHggAt/L81Z13NyuaO8mWsPbYEkC1HNXwtZXe/KgdkZJibdFSY5FxUFGAUoRAKxN3Eva2nZRNclAnkZCbEGU2cnXBVVxGQERoxCleODIDRAYe9WskIeejCLEYzhEkZzpS+fbIfs0iS/Aobq7aRYNmdJMvYF9niMN1NNtUPxgVD6NS40G9jzGgjXEQ+0AWsAXW8KTi0pRMHZOcweNeOz13HcaXcRonepw5ID2mfKIIe6TpVcqPI18rw4qChN0KcoUy1QTgpC5VrRlGKvndWfOoZ6jdTtDsaRvqpYpTIw6h/dwy6q/dA9zmYI+rplWT6+l75aWSL9dUPETMnkL16to71hMYowbzuZfxw9LQaKfYeil20hZEu56rmSjD+IfxPUtquUh9O8jRm88QABqaN8h5OOPCj/TNK+p+9f1UOtd7DcVa9bbZuzdmuVG2ex6lgYI3ykMyjiFcOzavjctfI1WdrEzp9pfjCyfsqmDka49OcjV0RgFOK0wmF9zRa4Xt20ZR888laPYny7OyE0RifOiDsuTgJngMMtG5F3zBN0O4BTEppx/Eln9iDot+ivhwOIHfOMnP+EXCE48CpsGYwVByoyPHvDoR5tB71BV1V5TdjzL7oQMEVulodF5E89H+68mpxnKv65O71X3QEZEQJYVAabBGBasyaaAmF+HknjZHJaLZQKVUIXy1paoPLrajIzMwBgbCLtHShN+I2jpKzRtd1qsfIWNslxWUc3rsfM1R4ZNCeltNj8Ktwxsg8LTXL8eA4MKxPD9qqa4ViVU7Z9xgzCD2jiqJnfDhd+oSucWKUQ5wINVSWXVudDzDiW5+UlPTOzBvlbz+prCbKN6NTjWhbp/SFzLu9QjiHkz3j0xPuBDjOfZ3/5Brpcz0Ur45hXY8rhb46LHRWjviUWqBkrIjBLkdtN/d3ficfHcZoL2ijBP7T75i9vxvj8ja+//3vvzkaEGWOB6ehgwiS0pUW785H3mM9aVWWku1ysTgnp7LgZNzI7Ct5XdbbaQn1/n40I3SvUT7MCWCQNU1uGF+GhzLhJyDNaenx3bkTomrmDrXv5GwKY3D67jpeJ/LT9aMzlKw5RuMVB2RE8+7zt4pcnB4g6Zm7PIbTaMxJBP0EUNKnK9UhT9bqDmTsY3tCQXRPd0DIBXKWnpDPRSeQdRxoukxuL+OeLsGE0OSZpjw6B4ODDFhRjtt1HBS2g4qX7EOAE/YDO4A9CjgxBiitACa2o+JFHYB16DDgxXsBmZxt70Ljsn+AmtqqWhjA3HeIzowaPU+/+caP2r5oB2SXnGczU7RBpU9RiNVkzU7udM/f/M3f/D8nnK7Kmo7QgpG3OxKA/RyDEUpzSgf5XP0YCZYrB2EZc9QLaLLiAYQNARMjhAGJxyvUK3EOsnv1BO6+Fggj52sYM8qAgofoiIQJ1+8SaiF7pxSGWTWq2qddhZaRIXkq0K8KrRH6v+vf1Xe4ngL7oz/6ozeDM7kL/r3Sv1bKte6LVYLjLAo1M8ROyqDmeylHCgpC9qnbaI8x6iB8Qd9moMlpXzsYQ24anx4ZyfP8xmj69V//9ct71J6SUA+dfLIxQBgEJw2KynCJg3RyT71GPtAMbFidvZNnMBLJN4bL7uDM+t4RkDbqOzlHv0F/R61Sqq5Uk3Of3DmR5JPGmPyrv/qro7k+PU18994To3oVcTg5QDJ92EXdTsGjk1PgTyi1+jUqSDIbs5OxuuqAnDqcVddxBlDVQolX0IdDysEgv/2/CAcbEaiGxkuXcNztYw40pwMIIZLgWSIVqIwckN///d9/i4LYc+h87C/AjtLmHH/PJt/tR+A1emjND03qAPtQJN+80l8cGTYKvaAvIr36Wu0Wuo1MkNPM5iBTRUCBdfrDyWbvkIci3RgSAI47VPPd3nj19y/aAVkZGSNj4Gqpzjq4FgC0hpKkwLuhCfmyWLvwp1AJ2JHhK1mpV3bqCMis9GlHd0ac8pMwrG8cCY27/TAOvP1KhZj1Y1TBbBeCPlnw+Jl/+7d/+5bU6lDBVdWOk+eNrhEZE01jdDOEGQ8n0YpTYZp37kLfKyUyq2ozq/h2dyxy3+zUdkqAkH8Knbb/HO5JiOeZnVO+GueUXHZoIiQKGj9qIwPG/qaYKIzeTpI06z0nyvrVORndPzuEsRuOvWLflb6M5twc+dNRefIBde+uguTkQt4hjU82tFyG/UlLIYSabH9yn2sYLnJgZtHTXXGT0/fU68wDwwZw0qmxo+eZT8js7Pt6pBVoRgaf7PlThH13qHDv9yklZzd+J9S6md46Lb2rDyfUpBOZcWrgnxYVuXKeyslaPe1f5mV3eGauqzmL7CFymlzAWgAMiFQAKkU+HAcgXwMNzbr2jQrJ+H9UTvoKtRd1CuDofvqdzqc/Ue4AhJwWlF5nc7A3Em1wzeow4xqJ0X8FOayVEyokHcTmAKRxVDhIdBpwNPlN/hvwrg/yVjz3rnzd7Y9Xfv9qHZAVeikSInnYhPNA8e8I/15hyW9oTLxMpQBHC8pC46lSICNe7Iy/R5D/6Z/+6f9TsrEbPRY+g94iq61X8SEkuyFlUfLCGWyzph82YE+ev9sPIUqboyqqUT9mhzK9Sv3oRtSsqtZu01B2EAXRk1EZTmF1CAgFa12gxDHsVm1X+Wp07+6wvhWPd0Vn25Xk3I3P6PeZonqqxG3eSfBDkyBLaT3ad5K4u/vGiiJarxxbKPDohPQVn332HuFzoEXNPdv16dXfKSFo++xEcY4Vxd0prFffa61T3GgGwAhVhowRoz5yknyluBmKr0QmKVvAEFn8VLN3yMW+960DhoocI2Wm0145g0SZTrlMs3ZidF757qslkCGtyRcavWdEF70Kckj2R9ObRZCN+9VDgk8pyLuxOzGqZ87OlblLZb8VPeykL7tE9nzvKS39JJqSZ55E63b5Mn0+Tg427M6bcecEi2bQdXIrRC6AFZxFFefIJf+uqhgak2g4p4ys8s6AyfYLeWZerFG0WU6z59D/KWSwW0f9d/YnR0fEojbgr/dcyU+9+u6Pcv0X7YCs0N9dTfQ+AaPSdr16UL3HgmTkCNOPDJJcOzp4kHBmqEum7oiSqgrCsBTyCvGJsRfBjNYzSsDEu6bkR4Kd4laiEE/xqX4wMEa84+7ZM758Qz2Y7MRhWm2cIDpQCSiHMKh/Y+RBu08bJFUIlvOHGjBCJgk1DivFqYwjjumuqge0gtNZDSUOBsEGPZm1VS7CCulf0dnuKPTd+K2Qsiu0jN177A2CP+jqqOLLKVd69S7fw8iEhNmrs32+Oz1+9g77hLF/99yI3Tj1340bqoE8i1XjhOQA11m05Oq7uxM6K38NrUNnII+TR4AGhUoAVBrlbnFods7/1f7OHBB0B3xt0YNER3ybgh4dJDp5J7lMVwG5Zu2KEbt6J8NPVEtUnsF20sgl30bXzlovxpLrrkR7R/lj9X11TZ702zUnBv3uWeSk3B6VxFZt5IDMwMPZc04YCycOyBUa88kJ71dAwRGrY/S9V6IqJxGo7nQBVLFLvCdsGNEQOpsjy3lARRYlMMdoSkBXEQ52kf2B5UDuPJnETb6haGFlAIPoAAA2u6lW8Hsl+rxb0x/p9y/aAZmFEK+G+EzILFTKQBQh+bVf+7W3MJkFJOeAMTni2ibkVSc5J4DbJJSqBTjjCnsf2o1wn83COBmFsZWQJfj9vkrE9jx0FSHH8JnxvHF5IQQzTvZ79CMnyuNLU+J9/F7ddHEiCXLUK1zhoMxxQFLpgoFhLvxN0PibMaBPeJScEMLJuoBQovvlcCxzS3AQjJwc1/3Wb/3Wksc8U0b6KhENXaEjIXUNzSoTrcLTO0UUJ2TmNF4VVDulclKq9eo7XT+KdooqiFC9QsuhhCijVWOEMtCskTvtv//7v9+U5Cv9PHmvNergv14Cd3SvdUGBixS7Z+ewnLy/r9MeYTXOEskZ27MKS7OIiWczEp9sQc8TyUGzYIQyEsgI8kIlQcgpuYMbTrZcbSJ5immsilec8v5n75Z0Tbbq6+gAx9l9nA+c9FWEbpUrNItyz97Xy37nurvgxSqB92Se9J+uVrxmV12tOyBXI0D6sztDyPqS+yYitWo7uZ97V+XE6/OvUNlOnAXPPs3POa361ccueXoB9jgcijz4Zjobc0DBH4Cv/YzRQMeyAUQ/2F5sPfJdtOSJZv6sJ7qejSqPhE3hnShj2CpsPWttFxF8oj8f4RlftAMyS3A9QRJGg/8qV52SUh1BOL4i+69ONKVBiQgR7hqhe8K73T1n9PuVfkDbZs7N6NknCder2ETDCwAAIABJREFUPte1ALGRvAXtZdgIwwY55WwwcmxyQsfvhAxDg1CAikhcTwQKV5MBJuzKKKmn5BJmvtG9nMwZfWB2Unetve89qDGrqkijZMBXHBDjuTrsr483JIlRPiuzuXNAPO9UQRl/47k712FmZJgb3N8cRnpnva/u8V7lPCUX1kp4DA9Or7VEwe2KEniHyApDb+fs3P0Gzof8HCCKfr9ns9Y59uYNSBKkvaPh0GlRC/uGsWCeThK49Z/Dbn+nodOqhvZkEyWQH2EuUa5yaKK97r85SSpkMXz++q//+ri6Yu8jKpfE1VU7PQk6zzBGOcOCc36aSF8NU86Wfq0iH9a2dWsMZm133lG9bxRtsyYYZpyQO+1KOfP6fPIDSAZFP6kkVqnWd6PLO0OfUSwyudPvp5Gf06jSqT1FF9G1J7bP6bxgM9ArO3rliPFCnqLN0rOci1NKExqZ/e3epxwQctE6NkbJg6Pj2IsoV96HqZG8ZhTZV2ipd/bK57jnwzsgMd4os1GYfRRCHAmyCBQorMU6WoxBtYURd5u8TlZN6BMBoUwZP7vmPpu7VvIZ3YNOxHhgoM4Ok/Is3228hBivNkY3NHbVTvshGqAkozKjJ+cciAxBMDlwd1sqO0EzVPNhdMmdgfqZ75PzOe6+e3XfShn1BPMRRas+e5SsuaI5nEQCVxWxGBdynxganA8CcVXnfZaEnm9YJT2q0sHB0qDCjFIRjN2ZAtYZBVVP1c77OIeQ6X5OyCvzzAlnbIgo9qS+6mheqYilP4x23/F0PghFxmAXxT1xhl4Zm5o/4jk9T+2KQceAFrlloGtQyX/7t397Qyuzr/07mS1ygkr6ZGMYQCF3cgOQYd3foV95NiTYd67aaTTPvoHWSratFXeujAujjU5Fy92h/pxAtJaVocRwRDPs+ZWjPvUqeq86H95xhx5pTfl+OvzUDkhhC1ExBuw//dM/Hd+bsVg5IH1vreZ0Vnyk3nMlqnSiRxjWQABy+6SdyEfyFGVZdGDVXqVu92ejuYlwckBEKDgIr7bkaopO/ehHP/ol71BqXmMDspnQ6O31q5TxV/v2Oe//8A6IxSfXQojaJPVmkSiPVhMbGaAcltooCEgWoUq5zM6BYDCiJwmLn5Qz9B4H11QFT+hKSoe0zwQY5I9hwDOHsoxOUOdUQOI8n1CZKfCcnAmRpUBUB5qdyN7Hj/LguFCCvvmpfngPLjcDcIWI7Or+n26O0BQ4M5AGTiRHTFj/PapgXelX+PT1npEzcRK273xcTqPzaGaG64zWkL7MSkTOEthXEZcdhWCGho6iGKf8cflNK/4/ucBwtR56RM6+EaVQh33VajEK63VEYzF38sHqCdE7h6y/Ew/ZM/RnhTyfrL0cxihCc+XMA/IDTYCsITPlkDm0c+e8BOELmDJaP2QrNF/lMQj7CFm2L1ATOB71nZS1yDJ5X8st5yyYJ8sZe689parZrtFNHK1dpG70HE4zes/Iea7XnxxcmuvvnKvhXnNhDNFDTpxg6wvFddd3zz7JM3BdLSTBQGZ8xkgbjR+duEPG3VfXy24+7Tv6U1Ttydbz1kbPHhWssWdQc5WZPrFH8twVhUeUXaRiNba9fzN69N3+ef5qrXouWcoo3zmBwNnf+73f24IFp/NpvRprkWlOsTyQV1v0GQcVgGK/jRLQd7lQr/bjo93/4R0QlA3OgkoDo1rhJpKhSalpEoYY00FlKHRIE4qPBWUxo9FAzCCsqEKjRhETyAw0GzYGAeMDqghlggAJd46Usw1EOalMRWlSlAweiC2kg1EcQ8Y3/OIXv/ifRFcGmf5yuGzSPN8zKfi///u/f/sWgtXm873VofKNFvfKCdEXmwuSm3uf7odxRXmSZCVRm8DTN0oLsk5ISt7eGTcnmyZKDk3KNzH68TvrSfUnz3nymhnKNDrtPu/dhZy7ktqF5VdnwaxoXzNnYoXGjgou5LtWFcDuHmB4gszl/faOtRhUl/EiWrni15MhDFF7cIXy2tv2pHVe25XkzTpOHLWf//znb3KH07SLAuVeUUwIm/wxyfNkzSnlKoYEg7gaoGSU/Sl6NTrUMu/uzuXu9F7vw2VX8hIVUiPzyOR+yOAIEEqZcIaCOXoyh8aYiTaTJbv2Cv2KHgKWnLRRkZTZfdYrg6xSA2fXWruenVKlJ31Zya/R/ac5LPQip/0EANQHMurUUSArPFuFo9FeNg6qtqngeOKAnYxTvUbRArmjs0NcXdvlZ6JRIionNLD6vlEBHXvOXNvjJzSp/jwlaSuY90r/8mygKTlZHdkU6ZGDtnM+VgVars5Rrk+FSLJUBbCTfZR7zS+WipzTus7CNDDuqOH2ftcbbFERTA7PqzZRABsRSvr1o7YP7YAwFih2hgJlQAHebRwZCCMht6tWdPcdH+W+3QFDd8LSH+XbRv2o+R+EBsGIwiHCdILQvce3rU4NXtX63iXd1ROP1TTnaK5obhS1wzgZbFWorc6zWCVv7tBYxm8f9x2lYYSunZzSe3rQ5mp+d4cyogVK/JyVrTXPFPqogMAq+pQ68JSD5MgRJTT5FOSWZEqKzd6OU0E5Q6JFG/TTH4rvqvI65buvkls7yp2Tz1djz9mmjGNc9XKfs7Gtc2KdOGfJWD3VjK9oCxmyasYNwLGjro6eARQT2SYLTtrVUtahCjLwjBcGgXWhz9aQSJRIF6P4hCabPnqGb660FPKWw1xBJu/nEIvwk2knESoOqOefnKJu3ABvok9XkHwGq+ga4FCjOwCE9thVI/9k3lzjnaJ6GAbes2r2MydJv4zZlTzK/twU0FGK3vMcineHKpjnMqhTTttz7N8ra2f23dYKqjQg1D6+8t39sOnTOdldpx9Ab396s4fIY3tYxDbytup8dHUyMBTOSkWs+a4pfsQmRUG+Krt33/HRf/+wDojJFHYkKBk10HLGFmcESoZTxwDjPRMgwrVKGaJUQNSgaxwWkQIK+mc/+9mbN40yBRm3IaFmBLTf8PIsLHxVSARkama8UnqQZ4LPAiPQZtSMz7EAGIkiL7jRMwGx4s5/qj4HdRW9Mk8QAJQPQiUGWU5oNu+Zk/BhzaO5Xik3QljIE/ID4YJsQh+sGaF2KLMcEQiV/vh3YV+IrgTa3/iN33iLRHXaDQMS5xVd5o//+I/fElLTVuWTdxQJfWDQKgc4aoxu/UUrgoztECLPMAaQK0obuiwyZ23Mkn53hv0OjWW4/Z//83/eTmdlTCQKOPqeWRWdEwdkFWEQ7TCXBP8qhL5zqPQ5xpy5823m13q17sig0R5b8ZJTHUiEjAJSRUto/nO1noyaynmiq849yXkrMweEM4u3DDlM260h13Xnj0FOcTO2RbVRMDrtpCOmjH95FE823y+Pb5e0SkaotneyB3v/6CRR2iv0OBUPyZw773tifBhH6MuV8hj5PMtNfOK9/RmRoeTzexaaeKrvEq5Vk2Oj1D3y1POfeA6HjD74XGvrzjesKrD155GzdDabj91w19CnL7Bq5Ahp9i+ADyOGMw9Q0UbyTzoB6ht9QY+ITnDSyc7YKXK3RH7o9xzozO7loGF2WO/YI+yDH/7wh280dzaoedMHa4wtKgINFEMjpaNyDfuKXc157HbLnTl49Z4P6YBQ0CIW0EHGDgOCsc+54MXzFIVKLSrooRwK4VgKLYvMJFtokhchsnIyCE4IoQQgQsyCMFmiLDxai4IjYuIIjFEiX2g1lCTv18LxTn2Vi0KxfLSW2tPGLApdvyGOJ6d3v8f32MiM4DiG9R1BxG0qxjgaXDa0jSSvhDLmqNhIq8pRDEHrhSHlXvlB5q7mZST0P8uxkSAtfJ+Qai0vOaIPzfIXKvKRcDjnq1LTVKwxX7NzQaw5RvWrOQKzOWVsc9JW0UbGfSp6vLI2rEHo9YhaOTJq67tWpwYbH84Z9NX87PbkexzK2BGw2ncUD2NMHjGyra0r59S8Mub93h6pMydJjLbGFIcIajurhjOiDdbnzJR9V+ar77Iu9auXEWZQPFUmM+8nJ8ilXSL3yZkMs28CWDA8rrSTHLErz7tyrTlk8NCPmc+rUZkr75tda09bk9nTV8/aeKIPV56RaDJ7gyEpSvTRGhuAHKYTT6JPJ/333QDc96Czef9VFgcwiqzQL8CC+djt79F3Bhiz9tmLwBmAFAATYEMv0l3AMRE68pUNYs+sihzpj6IvABW2Knq/69k5ZB6qITBUyXz913dOoyp95JUy8L7PfQAltnKiNykAQX4DCtDe2bHsp8+ldzK2H9IBwTeW4MYwhIRR1JwMAy38y/szCRwO1AhIpBCnBc+rE84SdubEWCQ/+MEP3hLhINlCnAxYyszvwseQYRPGGLAZKdQf//jHw6QmqLn3807DEbZpGfME9KpiAgViQeln6j+fbOYnrhnV/L7DUV/1hSHHoF7l1uT+avRxHkVkzIcW9FhExLM4GKlsRuH4NwY6ios5gEQqGSlczdngMKTZqOaLk2mOzTt6Ra3W4d84OBxIG5RT+r3vfe+N029t9aoiVekROtZKNbKgEkFC0o/KbzcXqqRAWZ9EnFI6+O56OTEa8+xdxa6TPnTHrt4zK7Gda8wlYW8/j5o9bB5EzryHwOW8ua+3K4bwyXftSkqL6jqBl+MBSYOEfS6qYC9CADFzEKo13x3pEaq3iiCdrCcyEeffXrNXzXsvubo6a4U8XZ0ifjJf/RprirxYRUDsYQn+yV+58h6GgRwNVfCuNmAXEOVuWdqr73M92eZbOdVVzu0ioXfetbqHASXfp3PyT8vJ3u0Pucpo2xWrGD2/7pmnDpTUH3Ltah7HqH81Qf/VYwjyfPueHhYxPa2EeWVudnIFsGxtyoNjfJNpGDH2LPuO/qbnObH2E3nNjmSD7FoqOTL82ZpkBWodB4ETYJ94D0eZsylHjP4R3eU0jejI1Zliy7AL6ASRC89gn4qukIMprOOdgEr9ZifTJ/qCdYAtJMrBFiVXw+RwjYgLgFdRFu+4EoHdjc2d3z+kA0Kp8QIpF6EnB8cYVINmAglu19jQJoX3CfG04BkYvEALDVILaYQq+zeGJ69RxSpCS8iKISuMnhOzDSKaFkdn1BjJDFrolYWrpU47zt8IzXWNxZKKULxo/Zrxyu9M5Mk9XQA+7YCc9ME1NuhPfvKTt4MQQwVDaeHExSAXgTLXQo6iWeHTi2hxNjgnmYNqKPVvsk6CPFlLlD/UgjK10Tkt3svJMbcMQc+3lupzc3CSvtcyy6MKK4QbZybc5F5meJd3cDqO9ToCz9oT6bnDyyXUCTpVpU7qj69oZif931HRPGNVPWeX5Kx/7qekfZt9j3o3Q3xmZ7WcfEu95qSkNEUvxA6wUHyCIhhxja++++r1vXJVP1G+nz8xKhNa90gM9lqZ6ApS2Ssa+h7rWvLrTFGSxZT8k41MQnVazQl5Ifp+p9FRAArGwJ12p4rRnfe4h35F+RSx6ZGs0+pWd99d75N7wDGWT9HbLsfslfd7HwYFg1++yRXZ2hOkr5yJMuuzZ3Je9QNI+wqARXdx6BLtPi17uxpP+100BR1eYzBz5l/pZ30fWQ5IBiqP9BT9bF1yFq1d8l4EF+CIWo+2FbqgvCjRCrknjPf0ebdeAr6xFeQHkhcBOTkAcZKBsfqi5XDkRO5Um5M3haXDtgWU21/mwLxi4aDusSHIIXYKWQigAXgCa9hP7JuA3jn93RpBVdUnzhdbxjUB2ti+vlkk8XMBXxnjD+mA7BbA5/yd8YjHp6m4BYFnPEMyGamjigkxWhm+kHXoNwN1N/kEK2OXc2VRv0KXsoBVnKkc1J70mXF1Tc+vERWA9kMWKucQwmDT2ZSiOgQjQw/yQdHaXBw/xklC55Vek9rv+kfAQxZ6I2g4BYRJasqLcCUnZOWA1LMnGIecP/kJeJSiWAxUhrdNKbHOZoUe2OA1DyHGV6JdCanm5HQGBQGXRnBI8rTRISA5kM3vowjJK2s6vHjvv1OysR6IdOJ8pK+Epbk9qfFfvw9gQEmNjIl63azk7ypJPvfncLscGseAATysmrmEEnEK7rSuZGbPiIKU9+HPHST8Tv/6PVB0eyCJrvaxPZjKgH2dpvJUnkM+kSH/9V//9fZPnFcywDNqhHEXEapyxz6KAzNDvHM9uYqSED72E2PiGRQ9eTNzQHZ5Wrt+9HHcXT/6HXJLFr5HToH9NTpks/eDXmJcvmdj0Mo7UY5+FZEK4IDW+5Sxy7BEiwEUej4WBqPvpI1Q+lcpdCmsYj+9CgCRvYDXXqL+yvkgfRxGkcor5XR34zqjYdb7UL6AO+yO2VELu/fsfq9jH4cQiyNFYTjrxlarRyLU8UlluNMT4Xd9+lJ//+aAHM4cY4uw5WVS0KkqQgH3A8n6IxmjFCtBqv69RXtS8UAEiEAVkbGRT7jOwoscotoYzYzhmnQ8O+chlAr8b8iXSBTHJ7xCf2uMA4LZs40Hbz+lDjlanAUGvHdCuwk210HpR4a9Z8a4T2g5dd6TsEm4GEeGYjiThBIDmOGITtc3tO+gRDiOWiIuqRTWyyJyTMwpB6TSvTxXLhL6g/nkTBFEkr4ollmd9NHyOj3jYrc0awJcRSc5UqI+J8YJpYYKZI3dSczz7ZAWTvWuTj2USWRL5PHkXZxHjmwvMsBA7A5fHyuOMHqMKKjwOAqFNbvLBzGnihWIvJ3yl61rTi1Hc2Uk1XmxP+wX0Y/UhIfaiYqgG9qHkH3r277PeOmbJEXhf5HdFHKg6DwTwGENa/3aPka9PGqPKu0iphXhg+YDOKzJET3vJNoawIXMM1eQ51UJTHPru33nk020HNo+O4TQmifLd+t91CfPFP0G6Lzaruy9k3cxmq0d4AAgZrdHUV2sw6cM/tpHQAijzr7a6dfcZy9YexDkV+hJORuLTK/7+ZT+tkLp7xj4+mNfQ/0rkHXX6VpRGo2lPFsRwCtjyGGVjD0DYF+dl+p8rdYyGQtAkn/xnlHleu6T+Qaq+X5sHXai96Nj2RsAp5QUtv+B1mwVtuDo0OyTvfq1XPPNATmcScqWZ82zXRlQKa9JkHMyhF15xjYgw8mmoIyFdFctCX6QH8YzoTGjd+U5Np/IyklZyFmSLKNEiJ8xJGLAuGcM2CjQbo6XZCj/rT9+hzJTWpLc/RsqEwRCJES+hv/mXPh+RnyNgAgzGlOCPsmsqUJGwTEw0GcY/OYgDlAiEgQ6hU4geG59nnHxHcKkOSgsB9cx8IRAOVgawWn8anWw9IegRwPhfIowZOw8E//cSds1IrNbUqszMVb35gwaDqFxJJRnEQvK2LrheOpfykwSloxwKI0xfOocFsag9/Rzc2Zn3+zGKL9zFPFd//M///Ptn/TbWrtilODRpsqakLS5Hh0mWPtkjlCCgAAcOXuqHnbK4LYvGEmct13kKMaL91JC1mWMCk6s91lDlL/IHpqA6AQjHHVQC2XKu5N3ZI/kzBv71prgsKRQgHHqOUr5zu5gdIqVfUxxplUnAj3Lnsy+IutyUOzo9OvVKc99LRgLY7QzgDmY5N2TZ4Doi+9g+M4cEOvBt99pZCJZUqOl/Tkcb+POqDmp4W+uzSW+9+lJ1PWd9igqiEgwUGk37rn3CcpO7wf5K9Iud4Ku6c3aIgvIBdHz0TlejDtRMWNypYytvendHI+Z42t8GeczcMdYMjyBEbNxPDXwyRRAG2d3tg5m5/eM1uZpZMu99ComQAcz+3PJG9Tzk5xWY8cYl/N1WvIYoOH72Vy7qnR39uPJPTlLjoyrrR84zUYDXLB12CqAT7LbHHGKgGmVnnoSyT/p35d8zTcH5GD2QuNR+hfKN+PuJjTHaGFECAFadBKIeMKpo83wkCC1aqhOQr6oVzYtBB4qtWqn1J4ZJcJGUaKVkS/fxoYi5DleBCthyKBJ7XpGEgSMgBDKtekYewQSjiPhRIlCBBiO0F6OV60iFbRInxg8ogs52RSyLqchjeEMRZdQRpG7TrUajoP/J9g9j7FDYHmWAycT5VhVTkoybkqQciB9D6OOoQnRQMvw7RBSNDwIuesJlVmFoNl8UaCjk1Dr9VEY5n5H1ztYxt/pSyjUf/3Xf31zHtGePrUyY1BSvPKW/DdAgoywdvytFC+nxNrmMFh76B6ckhyGlfLT5AwDWPlvzoe1wbEWnbPfUHzIIFFBRpU9OkqwXDkgPT/E4okDAhxR9CNABzkBkBA15AwAAqB7omJpVxyQ04XKwSZTyOcnm5PfGaEjB8TY+1ZI550mAgjAWTWygZ6Rn6hsJhm8c5g9j1wlk1Hi6AKGENlXIzWeQ45aD3QQMINMP3U6er/vluEVAbKe4kBYOydViTi8QCP912+g1qzvKZdNlxoT66VWD6TT6HLGs3FA0TxBze1Z+5eTQ654j+fQC/1Q4Nk8mxf5EaKz9lHsA3sJoEGfGqOREzZ6pj4AzOhM4ECKI5hvehgFlWwQNT1teabvRI22jugk38oW8Lyc3XL6TNeRLeYDeMmRA84kikaWcYLNB7DolbV5pU93r7Xnkv8BoDI+Ihz2rnVCJsd55ISwIXIeDzuQU7MDr+727Uu475sDcjhLjAYGMmXAwO6CIVxH11hgjAZGMadFFACqZnPFoBUmZjQQDAwLizac+CROW8CeAb1WRWGGyOUTTqg9BAdq1XsbtASgMYMGjYw99CZj1A+Rqs5RT9rjcBCgnI40m9fYGD/P6/XoCQRCzHs6x71O/aykZJLMCRFzp38MyeoYjcrJ+j7IJEFLuDI6+jjE4WMYR8Drk2+kFN1zR8BDmkR3KFPRp/5ea9I4vZJTdLhthpcxGEW2KEzRK5EGjqLvZVDUPKPULWd4oIpR3LjvlDTjkxMo8iYxcxVVZHwoYGBPcSJHyOkr37S7V8lWYw79lrdACUPLrCVjwfgiC+wXCo1DzFhVuEL9d443w0t0Q7lo4wGll28hOslgETERTYQAe6b/trZcSwb18ekUrEQsXTeiUXGGzBFAIgeakUnea81StrPzIE4oWLsx7L/bj9ZATre/ev/oevJEcjk62siwJUc4iIn8XHmnZ6PVraIajBjrw/Ohp+YBmNK5+lfe+97XXqF8ntIVV31mCDPec/YBeQdU2NEr33scvj3/446AfRs9QW7QMXQIh5Q+9G/WMRtC1IdTVM+Sw0TBgGBDAIbI1lpEaBYxqlUFQz0HTJOZuxzIjzuaz/XswzsgEDWGnMUCLWCoQTFPhQ3lRCET7ASXvxl+aYxHyp/Szd+j4WW4SAgPlw8KAIF0H0FImXsuZFLkAm2Ioe/fId2p2BT0P4fW4C9DKxkSDEVog+/kQTMsoKIMkZNQfMKx0NN6smsM2icpN6sliPYjbIk+sjJybXjXoTUxZGxWiEDC3+aOomF4McgZBhSz6APnBH0I7zL5C54n8iKKY07yu7F0ngjHEUI1Q8wII/1BmfNuURvV0PrYu44hod+EiGIEQu5BMqwxfeDUMLYZm9bsp0LdoUqcD/0gSNHSrG1jYq35N/kCKSNt3Rhn+wwqs6MHvip+jA1hLspk/FAqUED8e87+8Y5et5zzr58cCA4WxJE84FjszuDxjcmPAh7Yu5+ycQjseZVWOAXmQ6RCpDEHpKJzQcnsf842BFufrSFoJFqKNQZoYOhbx9aUefS36CMHAToPaDD/IhFoDDW5fAZYkIXWvP2nHyc5Ds6F4Ah1ulYdW6huRQKfGndKnwPyZDOOKDapcNifbd2p4Hen4cnTCbtohu/ieCbSxfH76M3+IpPJfsACmRuaDf0jusCpe+rAXjKYrCfzyRF7B3jxrX0bgdEIsNvodXqC86FxNOxJ+oOuoTeBQKjEHJJ6lhzwiwynO8hethm9Wlsvae43MpWNQndxQNDByRg2zJ0k+dizsSu6PcuOih1LzmB93I1ufoqV9CEckFq32WJANSKwKGCGvj9QDoNt4A2ohUBJzxqnQyhSKBrCystlCM6aiIBQJSVPic9CseG6cyxyaA8DwkTrD4XvXTi+DAOLXjQAzSKJ2bxfhrnredzyJhhTlLQ+Mo6Mg++GfjLMPRefFUp5Z+F+isX07R3/P3eWwpWIz3kmdDgo723U17G33gkhkR8Orj7pB9oCg58AVbOcwIXocHJdbw9Y39YYAbxy1l6Za8YtIQ/Nl+zNWfZOBgsjXeMIpW45IxddyL6ACBPoUCgOZmhAxtc4f4pmj+orNLcKdwa7U9/1izzgTKV8bKgqHAg5LJwQ64OT7hkiohxDc4QC5N/khngmRULhoTwwjsk1io2TgUYD2QMuWHdAEpFViDkaj8gPtG4EBOyq8nAcRC4o3h7ZoEQZ/xS4lghxH/9dzf6788XgpTc4Vk826witjS7obURLu/JudNqM1+g+a8o61+g/xjxgY0fXvdKHL+Fa42Ddm2PrbCQ7E+UFSImSvndE/0sYt299HI8A/ccOi/0ossERZsOhj4u+o1yihHGSU3iHHZqz5Pz7P/zDP7xFrQFlKhf2ku45mJQeQgef5QmtmBizObQfqj1LZ87sWboj9ixwFvvmo9K8PrsD0us2C6VyGkwub48jAO2grBnerqcYXVcPnMvEQZ3RGkQS7p4W7T2oIScH09QFQyHybMMFhMzoI7Qc2gldVOGFM8HwgFRyYkRHIMKQT04IlFoUA9Kr8gXOsUVPGHNscLrf6wAZ4xs+Zv67RowsbkaFP/77I3vXs83se+q35XvzXTuq20rQM/RFRowLh5Ezu0M8Z8/Tr/zR3zru/nvUIObWG+fVeqGgGZooPP72PIYzJS8sLVJHmRNYBBpB515/E84jxZ7x87c96u+si5PkYYY2Q9ra54RzKhjr+kNgMr6s/ZwHBFnSd05JDn7itAuLQ1s5MXIoRMl2rc97X8+7++1xjhEHAzKdMwJyH+UmSsPRI6f0eTZXq3f1ftYxzjrY9fXkd3IVONKpkLVMJ2daLluckCS6m6s0a6eWnPTv5go1jqP0qpywboFP1jdnDvJt3TyGhLKdAAAgAElEQVR9IB9HHMWPfumNYy/CfYfyRZ9xbGoVo/58wJW1oxlz+kL+16tjt5ODWWu9mlWV8VnD79WX9NE+JxsAEUAJ44UBMKJMAkk4bIAWcvYkh2S356r+yzxnv2U8TvbVe14TuWu+Ihcid79UnWy8ql6pOrqO5Z25sG/94UxYT6LQQDcgNrlHZ1s75huIQ771s+TYXWxRoNnM2Y0DYs/SX95JN9nL2VtsAcANUPmkoRij5Cp5DRy803wTm3Ek0+4878l7PrsD8mTdZsYBRXl3ourA4t1KtLwq1MINTgSFocch4lAQrp4rumEjoTpwJHjMFgjkFKInv4CiVUWB4wEdVXbUM0VPKHVVkJ5qNofwOeOJYvffBAAD0aasBlQoa9ABfddnaMJJ2caT/po7tBp/M2CE1e8a8PV9vofCYrD6ToZXyrTm+4wDwwu30/gycHfvZqgTYCiBHE80GGvAs5IQf5pIqL8caALLvBt/AjJhVt8ADdQ/xq9wsSjbHQM3YyOCQFASiDvHC5rO6DM/7tM335qkOvdbBxx3/Xpijcaw9e3oK7s+ztYY407kBTLFkCZ3ohTsccKZQY0KNkK/81z7mIPEoBR5oKgYSrVZWwoviF5eLbcKNdNHa9QYcw7JkIyxuTb/9h7aiUjHiEvMWOcouT4nm8/GxjuSGG+cfR+ZVKmHQaX1o0d+8lz32reRGbPrTuSAa+wr681YAG2MR2g9FRQ5fd7JdfYXBLTve+9TjU3+y53GmRfF6ga88ZLTJlcrUS95QJxu+owOykFxd97b76GD7GOyJfLe/NsTPa8lYAUDhnyz5u0TwNp7RhyMNfAGNZPMluM3iyDb1/QpWU1f3GnGg7w1Ht4HIMkBpp4XhgOwxn7j7KyqmN3pw+4ecpDRTDbQzxBwLI84IamQSP5icbAzrqLe1gaHDrVoVGXQmIiwQtSfzKEDFEP3jb0/1qL5p1/6N/h/80wG+lYy2/640x/rTMTavNt/u3OidnMUGqr+yLmj970Drdt+Frk3N6d7px4vsHv37ncRcODJzp7ZPefp3z+7A/JU3WaThTd75aTS1WBCjz3vaf6tTa5cYhBf+SI2FdSZdw7F5e0y3vAOcRZtfH0hdPy/UP6rSYlQRDQYfEjPJcgYDqfl8TJ2DEJGDiVFMaEYjE7NPVm4okDCnCJQNjFDDpeYAeWZdxpDU9KuP5R90KOTZ+GBcwhXlDfr1xiGb8lQoqQpKQriRDAyFkXDCCm8VPNwgrIad+vUOuFAnFRwOfnufg00kmISmYzC2z1H3zgi8m66gb67N78bA4axeWNw58TX0/vNNeffnzjTq3sZgPYiqhcaE+e6Nw4CR0ZInvNJafXcHoayCKzvZgicNEYU45YyDPq3u88YW5sM2z42HG1GFXnztMGw69fd3313Sh8ztIyjNXC65u6+t97HsIRadqfePicLeqTo5J32JSNkZLRa24wglEhGFbks4i16BnwhD1DyXpH3wCzrizPHYLcm7sj6RADsEf0DMnDYXzXcRmNoHaAQMjYl/aOtjBp5izkQxoQ1pE87ucugJxdEnABRV/QCZwxrYZeX6ZmebY9edQZ8qznChqAXOB+nc5Z5IsPkHpzSf60NTi8HZFTpk+MDHEP3fEXXWH/oTwq0+D42W+yPE72XdZDv1Bd2mkiruZ9VKe3rh+PDoWIjYJq8GiGoZfvlssr7NO90BkYNB+C08At7gBy4ao/N5BHbkg25q6R6Is+evOazOyBPfAyDQNi21lh+9bnQDnQof79XC2JoA9kEylaGNy5x3aaERDDyJS8xohmB+kUBXG2UKKcDf55gzMa/+pzV9b7FCegSU222U8EL8fBdNm09ZwU6JYFcMvgKmR71ieDm4DHw7yCmBJyD4eQg9AYli0HBaSLkjSejgRA8oSp4hvCqPA2oT6dAnM6LfhozivrpyhoMJ8b0FcVQ+w3t4UBCfq42c89Z925h8865XT2P8W0/QdbujKt1LOIiwlEbg1DelnVNqEO6ajUUCoOxx5EY8YRHfcZBhoLf6afnWWucECh7mm8nu6wryvVkPV6dn6euZ4TbA/4wgp4Cke70D2opstXHyzokh+40kUrGxypSyXgh88lNa4eRRz6Q09awObwi80U16EV/PC85FXf6v7pH9JBzYK3PKoddfac9hKoMiANoATFmcs21IiVANH3h9AM+VgU/UGTNJZ17Ry/4Ht+KfrlqIniAGzIQIHUaveUcWW9ygMjAu7JX3ziJirdUyjYnl4wCtAB4GO7kmlwj6w3gmbL29gFZCACMo0emoMDS81cah8Me5wjTyU/aa+kHmUxmA2R2/SNrgD6+j7P2qu6s53vZ68bVfva95PFpJUDj7AyWp5wPYwNMA16vDna9MpdPXfvFOyCMapw6aPOTDb2BQXeKHjz5bkIR+m9jCItDgiBvDF7Rj6u0Djxpi9rm5/W/ItBOv9O42YDQ150g8EwCicfPAemIGpQE+kJInBpSDHtK5q6CyXdyoqAXvXFuGCvmCMLoj2tFbnZ9ZBxQmiogBX07HdfVdYx0yuZE0RkXESfOBafJ2PbQMKHpDJpXx5Bi+4M/+INLNeh9JwMM9ZDzwrg++S5KjfFi/vsp91fHOCVZGVdpDDrIvAglp0GUrB8Qak5FxeS37ELexh+1567zkX5BiikYxqC9hI9s3iToXnXcr47Tnet9L7lkPCWIJtpx51lP3sNpA1rUZhyBIzkE9er75AWuaFQ5eJER7Vp9QL2y/tBxjQ1nuDq6sz5Ye8YTFZSh+amavpIj5Lfywa/QQjlcnDEGMl0AnPLcWcuZGuQxKtaKNs35kIvzqvELSa6l2Gvf9F8fOJWMdc7KyR7kJJo7MoFd86pMSJ9Ez+TIxZYRXSIf2ROhq1s36SMHhCFvTo0TOcxwDQ3U7wzrk4iBb7DH6UvRk1UhoCfXKiCX07cqpOI7UN/Nz+6Q51nf7DG2lbFUJMT3Kh4iMlcbh5gu27EBUNA4tnfKfK/GTySMA/SpKnGezuVncUAIdGg+pOLV8C2BjX71dMPXWwm9K++D6Fmkwuy7sO3oueFfEyBXQp+EXwQatOdzNOFqRvFJrgKhC31MlR+bkPCjVDhOpwg/wxr//YmGY0qg9MbhgJ4QOIxM61i/OVyznA/fw4hB8eBQvmrYj76PohGB2TVKWxlLikROhz8EVIx8AhTN4Il8Kn0xd6OiEbt+Xvnd+FIoFP9Tyhu10NkdSbimQOVkkTlQJcj2aUnw/i2UF6X01N5E1RGxS7lH8hXKB6BBN7Eu7A0RPdQDTgu5RPmSx3LO9IXxx4iUw4LXzNBguHFwIKX5XZ5IKszUtbObs5RrhcK+6iTu3nX1d44CnVKb9eTf7uwF60c+0CwSHNSULCA3GEX46In2+Z0RuAPCjCNZb35TnfHqtz9xPQMHQAYwuEtftmatV0Y+EEQOCONu1oydaIHoPp1diyPUe1BJOZJPGHfmVXS4NvNEP9O71gzqDUr1qvKZ+8kq1zr/hUx4SnbVvpkPlZ56A1bQY6J0VyLMu7WSQyDpc2PxOaKa5sJ3iaC9R9GeUKvybTkzDGsF3YnjpXHGJaUD+VaMEPNO594FOlZzwqnhaH209lkcEEqORyzKcILqzAYNYiQh+z02rAU0451encQkWBEu4bKnagWDhtA+pSqdvJsgpIjwWwnzz918G+PIJlx54BSDKAgFyumQU4J2AI0xdhTazoNPac6njPtZBCRhbAYDp2NnhMplUXoV8vQe6zVzDMUSsdmdeGuNGGuoG8OHgaM8bBwQ0SM0gKca45dz9F7N9xDeKeP75HtEO+L8UqwQRAa8CB/q226sZ31J1ZSn+qqfIk2MUXMropX1qb/2FG4xY0SlJ/POkU4FNEABOhi0jGMCQbQO7EHop+ou6Ib5XXUi0QIItVK/J0YypSzi86mQ0Ktja04V+qhRTA4ng/hOO6FdcOKcLcLpE+29QpUQzaYHVb6TJ/BRmjXD8LMmTyKXtd/2mGIPcicqnXV1WrqoMmcllDCIfk2m5jhbo69GPtLPHgGRs2RN0++in5wQ87krxMEWEglH1XpPI51+Anb0SAxgjy1GNlwplrJaZ8ae041ydbcS6ZPrWJSarJo5pnfeZd+RjcYOPY0MtI9FvdmkQBb72G8qZ1nLO2aEe0Q+n7Jd8l3eq0Lhe6YT3BlD93wWB4TxxlCEbodrSOhQnLxW/FdGu4EjVP0bZVjDVxYAxcDQfrpBNiFeVytgzfphQQmjW6y+yULj3EDOCR3f+xQ3j6GLNgMR+mgNYgqFmYXns6khaFAja4Iwo2D9xhFZVcUizCHgxvepRjATKL1RZBBcfd1VX4GUEACfihIByd6V+SMwOacUH8GEY54SofalPAc0wKea6B8H5AqP/fTd9pD9Sqa8V2PYMybIKEY4J4QRwshBfbtKORFhUv7WPDzV4izro/lDvxKpsUY5vqKvnARzAJzgUKCrAQbQIyho1B3/z5HLdRwWaxdYhM9sT/idYWlf+gaOWM+XyXe5xn3k0tNlc58auzynOyBkj7GcnfC+er+xtlZmhl0tSMJoNY4pQX0CSDHuIMzonCeHRj49Vrvn0duiaKJyJ5F748FBRkGiL8lVOkDkiQENoPIcVcJ6aWdrTBSPo8EJIG9QuOhbKL8o9pPIsog+XZOm3wGWyE2G/i4SjW4DhLD3PkWTGA0se69mDshgkaEndccT/ZWYLlp99WiF2bvtVQ4dpxNFniz0/9Yruc4hBmSwV0TQd7ak+4BCAIinG/mvbycy5el37573WRwQypuQYYATzgZGDkdKPJpMRhBFSggRPhRc9d4pBIjdeyBpDE5K9j2a75Igm/Ka+PGQ/qBENvHJWQqjvjEKbP6PrOQl068qA1GqKErmV/JkTuxGA2EM+J0CGrVXEkVncw3FY8jdbU+W0jvtg5wFid+rxikiOO0/yGClQnKsFHV4MleIAuCAPH2oGsENiGA4v2eLwQFMQFfjGAM/GO3Wxw7d6n17OsLk+faV/UVucng5/CK5kispTHtJBAJKx8BDxZLHAhRQvpwjyoln5Lme8iSLOFjWCjoD2UJex1hWbYjSFHUbccLtY07Ok9G095znnlxsfCDrd5pIER01a/YgahsDmbFsbGeyrT9D5MqYfzRDb/St1pe1tnNC6EWJ59YZWS+qgHrFTlB8BWOCo2+vG9cedbamzZd1K+8hv3suNPpJZBkgClVPo9dFbTjtwEQyeBWt53RwisiRT9UAuIzj92jsN1QuUf73jOS80ndzI2J7NSI3eqc9SyYCkoBTbDi5RQBgYBjbhYNKBrAnd/pBsQF5Xu8xdhwh0biP2D6LAyK6AVEzObuJGQ0aQSJsKcz3dIMCQyV2lJpX3stoMgaUD7oRw4AC4pQwHhgIV5Fi1Swo+qeT8V/5ztG9lAlv3IYdNQ4l4xd6iD4C/co3QbZUwxoltTOc/j/27l3VuicrH7+3YmZgIHgDBhooiEKjaCsqKIpiX4SJmAlqoIGBNNImYtB2ICatRoIgGHk3/z+fLUPK+tVxzlFzrf1+34LNe9hrzVnHcXjGM0Ypk5nJf0atYcjvJv3HuEQXGIJPNzx2wqxVyz36wnCBilPWoiXlOXQPAspOZmO04l9n3mkQuWToK5nGRWvc0H8Imj1I7nAs/R8DCVgxM67KZzrjnLG4xT1rnuUOrBqwWe8cPUfUw/5nLH+WpqR1JKQCOxi6V/JUIJ4MzJJXb49C6Ml5YBojxt4FAtA30NleFCnmzzM4kfJwruSkvGodVGmTbzY6J8ZGjtOPknpFzMgoZwxyL0eQTiD/Ocst24Fc8xyf8Xu6g3NN12Y1NgKjso5wWFt2CSBA4YyebWP9/uRP/iQV4FkZG4BALkCrvPjK93ufsZ/tx5MR6Dv9K7/LCaOHdiPWrfdzOO1RDic5Qd9zbsyxcy0nix5mz42ayJlcO85bdgMQiZK+a3uJA2LDolahL1xpFAKvTggzu0Ezod5XWkRjZlzoeDYFJKwcpfqgPFDL3WQwSt4zPktjuEFiWk6eMDyUwt5AK4Decs5muR8MQqXrzGlWo8SET68kU0LyTjjIK2NjyEg8bu2jKO1HWYRx6HPOUyTqiaK5myCznXBAGIgMgSd4xgxK72IgMqjJHigXxGpUoUu0ROPoRVONDmc/i48ez3XrOlrVO7QTTuwT45IHxQFhoMiDUcziStJyHUlx7uS+oEsBYegwRjkgRoQFZYiRPauaJheFcXOlT0/M3+gd6FgScVcQ6KiEZV5EGTkeV4rCeA4k2vezGj4/MELf6sa2EXGhv1prKbrMIcossbo6LlFoeqEH/nmOfokwcZBLmdV7B8RfKfLPBDL0LgVdncf4nKiXKGRphwLYOKjofiivK1cmiBKL0F25Y2jWZ05/fY0AB120lSwRwUG5PV0gptfPlzggs0mb/R7XU5Qiu3EcCPcZp997GT2SrGw0AqcMpTK2oCPQyJVbL6E2UBHoD+GGa85In0WHeM6iBSd4g9lzWz6Pcg9l1BojYSasCcEn5I3T58yRqiK4rDWSxqGJqhNZfb8asoZkMDZe2SgFVIa6uQPGfiNwOIAU5g9+8IOPvRo5INB5ijuzZTsgkE17P5PXPRsvQS7KgKtLVlBA5kyULHj+HGComLlFYaP0yQroLXDD5/SbcZvdUEJQQ17ZoPKMdtGPz9hK+q0IBhRzt5FvyqWjDEWT44FSpLoiMMUZ9HzncFQqNL7PWeW0yjU4He3bHe/q58nwMP5m39mthNV7HjmcjSzTzUrw7qLonE9n4xXOR8wPB9t+azW0MPILRZ7zNCsaQ0co/HElQjhb/5O/Z99hS+wCvfpkrBwGUST7GZOHk1HniJk/4OXKBaLYKyIg2Y3taZ/Wl3KSPfqMGilvkC6b5ahk9y2e9+kcEAqO4D5R7WaGIBIcSsqhpziskXRGEDE0IPUqLtiYwnOcEEbBzJGwGBAtnrTvMbIZNhLteg5MVIwi1D5j42jx+lsoCz4kOpmxMwCE4EWGGJ0Usf8v51SkBPc9O/cFEoqSsdNeGfko+ymvo0XnwN0XqWMQEXz2rvksK2dJYqeEMlvtgOiDPSzCdSU5DpKIxvBkC1Qbz9xec76dd2eVLBCKJ59EI/1prgl2iC+FBPHmgIhSZNOvzENvzZ+aIxEhpUTlNnzG5iyQ14qCMCycgysRVQizxPVQ6vY5wIxzWNJf0EVFG71ndHO3vcVw/czOR+wHxg7DjI4btboSlvOzyiyI53oGnn42SIGSy4DbaScul9t5f3xWBIocqhuwBAMDM4Xzx0lRwanX4qb6z+Z8xHjk6AAbdqizdBagkw1oD4gmAZrYJeQeuiBwAANB9TuRu5ntJzJnL52oYCeiCqytW9A45QeSb+iMAMuVu2qu7LnRdx5xQKBhNviIcmVSIBWM+FGiKkoDRZvdGAkoPC2vWN8cON4knqfGaOI94vdROCEcRUKMQ5UZIWN0rtkmLMfiQDNwfIcD4t+Q7ECnfZYRri/vWOlqZ116Br69gpaAAkVhMwb8vYdYoBNBpTMrChnHbjECa+5ujXdovQiIvlHMKGscD05vVJ6LfjMQsiuzlA5IKC97miPKANvJuToJQozWTmU2CCIl5MwT3tA0Y7NH8X1LVDQuSKPwwxhldIruXTFsR31jwKLRtWghGfuRUYJS0KPPAIQg9J+JilHPC+eQI64gQ2bpXREwHHlrA31knNAX9gCaJnDFOeg1QAF5+ErkPGMPxTNUj+OgjXLU6DiRQvtKJJqs4ByOHLW6j6ohAimynX3nmSG/2shaY3mH9RtFSTnK7lIxbyM6oN+jtWXdX7Q6j5mfY1+xoXbuZSMD6dVwuuTpAj7ZKEBQ0SBRcfph9d4R8y0ak93odFT2Xol4RaD0WfVLNq1qfcA0TYVWSeulzZndv3jecQcERxoiyKkYJaAyHlGroN2jBGybBo0ku/UunItEV4tJgDDaKA8hN+htUC+gVP7PZxghjBVI5woFqx6LdxK8qF0UumcLXcdhsVlsoM/eRI0gg638DlVQGAOUByfPT6+ON+XMactsDGKG8Wrt8Fcg8r3xMhIhfz1jlLEsimdvEp6MojLv6bQDQoGJbClCgf5FoIsmMC44mbNwMDSRQn+6odTYE6Jz6H6RlO68cprrSI7PkAclFQc9S1Jg9l0wjGaIXKtAQ0u+oI86W/pGaWq973L4AD891BoAEDd2P70mme+jrMkcZ9/ld1cKeqDnQDRLA8T8kdkMV+uPNy9R1TmVh2XdeoY1VJWTku2wZs7blWexBRhqIxqTc8UuEOUHlFiTnSiIsvccv8xG51uvUSXH8n1oSgCHd3A+9GsETNFhUfkQWNyKTJPVKKdPVu/KXL/yWWjHKLWrDV2Zw1HmatgPgEpyVGVDziZHJIz52bNP0XGB1xgmvcbBx9aIy2DpI/JdlJY8t/atSNlsPLu/P+6AQH+gEBaa4FXdQthJmEplCsYnYU0Z8qgZRZwVG92ElB4cw4VwtxEyG0UAGWiV3mUIO7QEiI0WgieqcOH0CmEFZ17f/VxxPOox2SSQaPMVlYokB0vwzDZgMudz9Vm8dIq4dWdF3P7OCJAUx+iEmrUuriQUGFSZTSSOglxJmBTil1h4oiT0lTFx4KHhIQTlH0CnOcuMfqFWESP7S5+Fo0tBfNoBYZCRCfrlLDOeOR6MEfQ7ET/97DVlDgn6p1s4IBBpBiNKjHNOBqwiXpSCXIDsRuE4Byv7lRxVic58Q6OhYLjynCsgBwWEokeOUVA+w2BslXL8UpwP60HXyN1AJeMwXGmtpM/yOeQaQA4AoCqRakk9Re8sMHa/NOfDfNh7KgfNKgRFtFSk0WWgO5cDu4wzmyVA/8QlnrP94ZxBt9+FpgTRphfK+9RiDBwKuaRhm7HPAIRlAya7KO8dLjeezf3K7+l4um4l59fzRIjQlgDD7rYBhHNG7GWyw9yhCnJAVvJLJIADCjMLJOinPpDldMKo6T+bm8xiY1lX4Avd9sVEQBg5IhtQVs5IVAARfqW0DVo4zP/zuiwyZQfxUHu/PCx4dmpNZzdOEQOttRHxIilrYXKKOqqZcEA0aAAD7okmKmLDfkkKSaSI0m+14M3aFz//8z//kTRVhwUdXoosOxyMA4tuM2uUDIP4nagnzo05CaOYkLRfjQkFyP0VImr+zpDnWJfK5pQDQjAT+iKFuO/6INrBeYRyUnAQOOH/Hv+YcegMBGo/W5/M34vSoH9GiUVzZl8y1FuOcf1uoIFIU/Ze9Z76XoLRuMk0EVSUMagdqqh/G4u9A6XHSebIMpJxno29jOR4vueIYGZTXDLXbOdZHHQ5X5yPKyDXCrVIf4LS624U+6F1CS1dSbe8Yp/vzNmdz3J27b+e00weiDYyjFEeFWcRVbTXW3fOlH2hpxnL2Ze/chjZA7PmTACwst8/e+/o9wApc1JXdeSk2YMAYbTyVglhsku0TsT6S2kcB2s0Kw0f7BxOhXmQgwywZuCLsJUlnoFpoqgrt8qfuAvK2gDERaRnuZVy9ejdX/u1X/uwz42TvU7ek4M7+TFX98TxCMjVjtXfu3Mj7awPEqGhGq0WERAeLgTGQkFWLBQnilG1in7O+jH6PYUE4fxS0IcYq7nroY2cUYcCgsQoYpyq0FRSdBwgQiC7pOlKQi/USHLoCUT7zl5pXX6E5xn5KQzJMCqhOdCOkl5zwgEh7J0VhoR1xLHnYFJ8qkutOvGnKoaszDcj3P4zZxAjjtusPHT5XGvAqMy84DGeLwpTlyll6OIYA3M4+iGnouwjlJNcERFj5BkboxDIIyI2ykvgCLp460txPswjQ1gU/KqRZf6tw91G7jFOAAVfelMNEbWq1Zwze5E8Iz8YzuQWg3Hm8JPJ6C3Z6PIswmUcuPVAChHSd2qcC2yO2rCkO0U8nWnIfst49nvAz5fW3Cum2teoxX1e9iA9xbkF0NBnZKRytkGrZTesVL7imGJ0nIiOzehXMVb6QfUt8o5eBqRh+NAJqOcr0fS7++HTOCAMUBWiTjQGEMHSanUOSHyG84E+tJojcLffIjT4wKdbVOxh5ItMUYYiLtkGfoxD5AuK2nLiIhGRAQX9crAckjKpn/OB65vZOJt4u6NiCISQvKAT+Uh3xyJSJLpQN5QncwpFRBtjiKrmIVep5KCfcED0hQNNwBG6nCHvFOGEpEvMneV+eIZo2YmKIStzLj8Ngoi2pmCFaJxk1F6iX/1MxhSq04kyqpRZrfisNwqIsyVSZ19wojhPjDlnJxQgw5sy5lTbH6JlPQQMhY4xkk17XFmD058x5it3bJhj9OCZYbzSf8aeqOqJfbLy/ic/48zTbTXdRx/oHVRNoB/Dj7Oymhh75wb73vgZ5qKGo/wPawYkQZN+t9ZjG5AH9jx6Wyt3QTSQrXMlKrg7BwAdNoE/zaUomH1wArTRN5UiZ0WN6nvW0JTIQLrLd3fykmI+Tty1Fc9ugVG9dQBySI2Q8yOSg1KLzcEJEdFlG4yqoe2ub/35T+GAWGyUklOJT4wKxsWoeTfOnoVBW8HPFYoV7mKQ2IRXNuLKAkIxVZ04qZB494z8n/7pn/7Iz4kcFgffWEUaUAayL30jaMxji5e6MjcM7WxKi77gUI7yeDg9UMpTgnFl7L3P4I1bx7IR5ELHBA0nhLFK0AjDojyV7ZQDErdMRxU3fWBcSIQXgZlVi0MlY1AzrF/RgpYHCNFX/ZBM/wd/8AfDnBV9dXbt8xPlwz1fNKIuOkBxi+yiBXA87FcRJyWEzaMESgrne9/73gc3fLUSGeeDkfyKRl6QuYyhd7oJHH2NAzfbw7M54xCKRH1JkaXZmM0dAKJudI0IM1Re9FBUg2xbASpO3GWE9uWcjKp36SNazzvSpEU1JV6XTXEJAKAokzLj9eWJZDWg4nS5f3RPd+KIxovCRmTZPMqDBfSduFtIVMieGuWBMNLtQ5zflkkAACAASURBVH1CwSoLCnCMo6rdbJ/H7+1rujC7amc8n2yflbmOzxqLIhfSJNh99ghQXR9dmEtHOH+n2qdwQJQ3NUknjD0hNFSK1qVtvUlnRECoLF6gZWhcDAz5JJnNAWTg1BfdZL4DokMwjQSr9wlnC+FGKeKMPuApqlUN3dpV3hw/Hnr2QRaSZUz0moIDEOd3STqv+yk03EItKBNniEBVKtqecjkeFL+c+1MOSHkJluRSio2ws/bQltn6o2wxol817xQNY0n0SARE1IDzZg/P+LYUF67tCaNZpE5kqBVFlENAVjFsKXh0AbIK6ALtd3YkxnPkV5TWqy7ZZKBIWGYoWX/RR5Gzd2giYIpQrDpwvT7bI6g7jIEnm3OHhmf/0AHOZvZFpKPxAHpEDOqKWJx21ECGEGcfUhvGn4iJMu5kdX32fI/ORJ/ObIxjDkiv6aPfv1M+YNlX0Zsy6d9conQ7085V64Z0c8/4PlX0hoErv5YsnclQoJ9oWWZf5HX0ihsAXgEBZA99b36AUPRWaQNhZuxEQhQSQn06ASiTQcazIsvtjXDynRf9AQgad+Rii4rN9PKdM/b2DojNxjg+Ff4TcsTLXqla4MCqXiIxLgQh4cnYswk5MTWCcGdxfBc6iV94ohH4DA9CfDXhiCFDkGVGHRjADOHdjQ4REaLPLnFIibQq/lgDkQRUC/zkd2zmkDHUuuCx7K/1s68g43US3hMOiLC2s4IaJLKBBjmriPPd73734+y9oqFfQFUhZoS2iAMkXkIsGcK5Q1/sKVGCXRQ3U3nGPHAsOOI9eoo9i8KqEIG/KwRAkXJc7GM5WOhxs2RM0TKlh59sAKLYGyGjzCVDJPuumqvjMpfm/y5nGi8c9fMJB9s+RclheNq/dIEf/w/AOIE2j+a3d+cSOcHZQG1TkY18wzQg8zkYqEG144eiCQXOdvZH1BbADsMUneldW63X5HxEngobq5ZdbC7MC8VKTjSRDvKkToofvUuxjKsV6lrPpYNEdFv6MpLuAaRxnYR9xVlH8dMX+5CMEvWaFUbwfvskKu2dmFPRbvbZSl+8n9OhCAF6P33GsRIJExlnk606MlfH8vYOiIlwCE4obpMG8eGArFzgRQGLcth0lA7kFvq1azivLhbvG+p6YuyEDeTzygaDokoizmqcN5GVUU341rvkEYiOZTZrqchAzyFlADPcT0TjMsZBOFI0LU6150O7GBeMOCiHvY96VzZ7/AS6XEZAUHhEMzif6GIrZ0gJRIjcK5r9QHG4K8PcQWw5qfIlnCEGkr4JrbcoIigMHMMTTSUlymLW9FuFFpHMkiJi/e2DEbUFBZVxDIV+qkFFGfY1qMNpNY5sOuiVcXE6RC0o7zuNIWB/iPKdbEG1FbljpLRkLoClrOxzsj/xbLRXKHO91tgGKvpwOjiiaJuSvOlE6HnL4ZeDgSaZLaPJRRWiWs3ZR2V6R+qV/rJT6AV0V40NQ8aLdnHs5eOJKJVO9Kmqo94P/BCZnUU96rnmVNonnKesBnCrK/x5tj0EuIkzA7QDDrCbOL0iXtadDekqgZWx0BdA0+y9GXPhTKOUzQDIcu6isJLovu8BmUU+7IUVvXxnHd7aASGULfZJtBllCjK5crEQ75AQskCiHoSmCIj/p5jRHVB3SiTRgbFJefk+5/OMEZ+hSOOiMspUCDyQd2Pn6bssJrvZVBS7DXdlg+krxORKsmZrLJw/CMLKAS6/f4rny+FtJRZD6iFuVy4oy17D3vNwUu1ByrnVIPVyeexVe0zZ1doJPVUesHRACHIOBaEOtXEXQqscaTkGBrA8rFc0kQ9GbyhvkUlGufA8pJD8iCoy9ZmibBhRp4pIQBHl9swaucU4k4xuD4viMPJFUEZygLGn//bNE43zzKHSr1ZUAW+dMfUO55DhwjEtDXkK3Vrbz+ZVP/0pigZJhdyT86XOkdBPBjKuTzXy1RkU9exFy8gEValeUf5Xjlpd1IXuB3ipMEaPomoylEfNc+RmZTYoN8cMwFM3+hCl8V2pV/pLxjNMQ8aSWWQYx+5nf/ZnPxwRQETkXtB15N0JwAFYw66zllcaFkpmkn8v+kZHiYJENTpzQ3/uUq7KMZ5iF8Q75LKIgPQc5dZ8s0ElxYsw2gvkFx2xGkW5sobxnbd2QEQcKJpT3mJMAhqSCV9pjA78WDzduvwq9AayVCb1GgPUmUFISUEZOSO8Z3+q8ETJCr8TrOGAEAAOxomxS7jH+VtJ5uttWALE2DIaB4Rw3ylpSpFzgrLzP6IaUN2Xd6de7e5lBiXFSSDWxqdKTfZsdisdkKAxmW/vd5bUVh9RASn5TORrZ3wcJNEaTQRBiU+hagADhWofEtxQ2tqRhorqu9+faBy5lQvazDHDGPDA0GP0/u3f/u1H9HGUu6YIBurBEw0wAxyRENlr7+KAkOec9dqQ0j/oMoM0ok3ml7zlcIuWWIOyYpbox8lEXwg3XWrdR84mB8QePukI9dYV1aUuiOHsyEEA3gG8UMbqz9TPo9uyz5rIC/CpvrGecy4f7N1K7tZzQs6yJzQGJ2dOlAuTo5UvKMcq7jrLPPdkI4d9BTDpvZccG93yvdvfKI7S+h6Hg8MDuCmp3gAp+2Hnwmk5l8DBEzZd2ffdG959V6lhziZADb3MGULRPN3e2gE5dWtwPak40cJiK83m4S3i/3E4REEgBxKULN6ViIKNLdTHa4UGl+9Y6dPOZ/QZV7VUfpQOg9M81KVnKUwoFNQsxkYRKAqQVYL2SgRE8hxPP/sw9+7/4HAy2k8kju2s3+yzo/wVfedc4EgTLgxQgqYWoqdC76UDwmAX4WN0oLVBh5XCHvHorQ3j7hWN0gyBbB5R/yBjDBOoEeSJk+p81TKAEQrkyN6r5gGiyRlauYso6tn7HgMfbUBiJye0RznkYEFCn0hKptRRTmelbN/FAZklJZtnETtAjUtse418FY3KBlPifRwfxtKK0ceglhR8qi+js2v9RbXLeygAFfJ9FHAQhTCWEXAmysfQzr7/o1eqH5WU83iqTH2WrCvzV8gvhTQYnC0WBPATKHGi6ihbSST7TsMcIbOy5rwXAYk+xsWh9H+ZfC5n0XdXc784qk/kCLFFd+9scb8OajbnhcyS+kBn7bJSdtf1bR0QAoRxciL/oZ4kaLfw9+jeh/gO4xviiMvH2CM07zZVB1T7gEYIiRIMENMTSqDFY42bPhlRnKCyJJ1+MazKi+IcfMhpFkpOKCl7u5MDAnFyoLP3B2VXJ8VRagz1E+txd+/U35eb06IJ+BxlzuhnMDM8JQEqu1cbzKccEBEOSdsaoe5eDOsIlUURsPfe0QHB8aU0o0a+0LzytuhrYWSOyoOKcqJ5nmjOjmev3LxLeTKW0FniLhiOB051j/5mnwAsTjfKXIRpBVF8BweErDIvswRaJdvplxElwplFMzrRnCeO/SxqEO9+pQPCsXCuauoHZx9IwSDiRI3K3TOcOHPZ9LwWsMMWYIC+qiz4zn4B5qIOrbQTd6h4r/wT9sfogtNW/9hD5lr+nSYpXtGMrGINqxRWdg8j3V4EgMq9kwe80jhzoh9ZtPXRO52jqNq10jefAYKjtbFxnC+AFgrs6r07q++pP/eIAxLlatErVjwqxgmE/UQIsDdRBNtqhRd19C2wxWLEoTThAsdiMeh6CXIrC5Wd5B3vFGkgnMsWIUZjYYxwNvyIfDAGhMBRBtAJVMvyf34vETvLAdmtgkVJ2h8Q3cxGMAr3l/kf3sUgP5GLk9l3z2KESqDvoeHOlTMlmoN/TklDnGvH75QDglrzC7/wCx/Dtu/sH4iQeZeILsIwQjdfFQGpHWR9l3DK0SPPKCWIXM8JECmEnp1okOGVOu0Upqit6ALnA8Bh3snkHu2NnKPoT9NxdimY7+CAcCgYU3cb45Vze6rKI70G3FlFaV/pgJjLGiATgQP4icDLWXDejKfHT8/OD9An7+S417RAshRV6d2btZcXs5KYTEeIQmVHmjnhZE5d8KTncIgWk1XsEHILTSzuihIBEaHJcEDYbKq+rczN1XU2p3JJsgvmjPpDv5PdOw0QrjAAx4PM5ywJApxsjzggFDYlDIEVypxx/RnDQobZKMZsIiUfB6o5+yyDHAKGxtJC4XfDc/E+hwqlAu86s3GKhOXqUpvWRF1qY/Bj4/nhQKn0gLtMOVoLKJr/i8trfvCDH9zuor0g5M8wXY2AOBgOV/aN2JQ1JLtE2CRjQrkyhJ3xWYcTVBwLgRKi/zVPORaJgGEsC7HGBUOtu19OOSDWmBNSNvuKYEYJgDKOchFedQt6q/wmGaV8oUgtgd27Q4cDL+p0KoF7VWY5w86/HBr7MM4dTn1LHpMF+n0aBBJVAuas3iZv7zBAgEWvqjg0M+iCK74Ctp28V4WDiVoMJFtt1p3RkU1hWn1/mWvlO2QlZFYkDlcf0DeiORuvZNrMRmcCP8pyv2wackF0/G6LEsjZ5eSjXyLM+t+rjFj2X34FgxzImNn0gaxayTuNHCrAhIiWxnEJJwEwwgnN6KOojH110gFxltgQGXtldU2cEU5a7zqB1nPYByp/AQMxQeQ4ss1OtmMOCAUtdCZBj5Cl5Bjls/DbKxFnfV1FKgkL4XVoMyXKGPFdhp37QIQL0U1WDly5wGrbU8gZh6t87k6ey2zDGbv8i4xEP+grYbJzEaS5Ef7MrvPOOcbVDrSQkhFRuFsakyHiUIuUcZ444/ZOdlNIARrec/AZbpA8gp2i73HtTzkgzr99UzbRPlEQSh4FcSQfTpUHHq2DvC4FEnaMuPJ55KDvqzJzolkrfZw1Z9Z+5rRDbfG87UtGQev+D0pe7kfmfT91H+1T+3F2BxP6gspR8u0oVmMQNTjlyM/mEpVllAQb5xs9i06x73vOyKk8R/PEeFilXsWYobVAgldVdAICoRT2QJTZ2pxIQLd+IsWhy80Rp0hi8p1mjRjW7AR6kA1xAqhAn7amKzRNIIW8lsxmbADDlcpM5CV9wLawFyTK01Wl8+f/yNSMJl9CCfKaNQCoI1/qvClAJEdilqcWfWPPorSJ3j3dyB9g9g6NivNnD5K5KNPmffWOuCvjO+aAQNZRPRjkDEXKbyX6cSqJbHVyVmvqozTwMI2PwKTUKUnG9I7XWfeLYBNGzmwQFkmIP/VTP5Xy2FjLjCQwSbtC7Dsl3yIakzKY4iE1FxR333reiX5QpAy5EmFh/Dnc2Y3yld/Ra6IMEl7NOe5qTyFBvoW9s1vtgJhXVCZ5RhKiKclRDgDa3dNUOLQw53tHiJfz5i4fCNsJ7q+95S6cmbEWF4rZzxxUBgkFjvrYuwcImJJVZKK3j1Z46eYNKEMxckAU6VBiFaXkFY0ydp71pdfsa9WxoKv2tn1dl5f1XXIAMn2C4nbHcTa+QJ6fnmNzhgJ01eEHwmRHxpQlLrn+jGSy9g6i3QLe2EmcxmzHuo4q9dYUSCHPJjvXke4T3S5zS0d9oKOcDWefPqtzftiV9EZGa1HvvZeeATTUdgkZCjgR8eYkWbPW2Y6+AXCAJaILr2irax99I7vofxX5rJfKrKt5LlfGd8wB0RmC1e3FDFWDiCSiUUdPlQDdmRwlJ2cX9CmpRoE6KNE4HoTnbtQjvk9wendWedt4LkPTOqxQAlbmCUKyW2Wh91yG3e7t1mhvu/zGlXExcCNMDeXiGN0pr8gwNE91Urh1hqhlo8v4m6PbrDnNxmh/RV37WtHrExpXdt/Mf+2AUDTQIREZeUYE/6jGP6eIfMguPDDaG2X1q5U9VJ5ldCeGHIrjiQY9BSzUl7fV71IS1jwzzgAcHCr/VsGrNd+SPMmhE3sg+sYJgjyOmjMIjJEnoa8MAjIMQqoAxSuaqkHObqvpr7MleuB8yZMTeeb0tRKn7QvrcWI/XynFGWN6wvkcrd1MjvW+y8hDdcmmMqEklaVq6dJdnVX2mfPBIK9tDPvHmRB9zGzkuQj8rJETzn32fiR3ODYrTURctNi5Af7U0Xxry0HOuhtOgQbAeNk4YPRM5LvSqahpIlbWDgjCLgBCOOcozRzHFn1YsR6y9pVtdIFm3S9glaiJMSvtbv45WDMdc3V8Rx0QhpZSlaIhNuEslHM6IW91klCqLNrsYjSb0mLh+DEyOR+zqiijPhAAkL1sREzkA9KW0QgA6GnWTdmtxPhZPzMRkHgXRwidJaICyo4SdFdpXp5DkbYqUp26w6Ss4EWZQXHUexfitwfiEkIUM5WQai41p1o1OAboiVY7IChhEGJokvspII0jB0peFErcHeRxZ1yMRhGGES3M/oCEiXQIW0PI/Ph/kTo/2QZRjAEHXWGIWe5UUO+gtpAtyl3ejQT2VhW/UxS86DdaEurXiDpm3lBcoMFoAO4xCADlVQ4Ig4Ts61HG6DnJpvSByLgxoBz28ltOUQoBYGRP3Hq9s+d9FgXDOE5E7Vb6Uhv8re/QkRwOZ091N04fmZ19gSIZCW2Pu168R8GJq+9hAwEue7mmHChAUWZbiTR634n8GWfWXpxVGA2wgY4id9FxW1Rijod+XtXL9bxisdT0b/qFg2ntRQTYBsahb9adPgCY+Tv55P/prjp6Tyc44yVInbmuq88iZ8nb1Ysf0cXIXjQzc0PHzKLsq32pP3fEASEcLIzQOSPdYVuhJblf4xRauDtBEnAghTOniQGldKBQHqOO8YYi4IBAKCWozvJeom9/8zd/c5tXWo+TMuJ87ORYzJykjOov3sFw6pWyg4SImNXhTcacRKnsfcIRgv5E9Er0g/F+pTHwVRuDlLQaw4Txl63gIZchZAh0QpRxD5mB2LjsklCMym0ck3BC/L99fCpXwTw4C9/5znf+d0qMn4EPcSLg9RUa1avYA9CAED4l0AlgRj5EkHOmUTb+TsaJEOiTP1/BmR8ZalA5fUJt0yB6kVBOpqEWtMrvGh8j6MQNyPphbUVtVDXqNUCU/pOh9jEFWO6JVzkgo+iHsXBAGKuobehr9o8934o8048+5zvZjawn80eReGevp9vMv3N2h3p6Z0z2BsaEubEPyXy6Ag2PvGL4OX/2B7l1sjHe5CkFGHkX0UbH6VWCstdFrrLv3wCkza4LMMeKD2QZ9rEmbD805lH+CUfSeXHGGbrOey+PkSGNSpzRyEAOyGo+x+472Snud3uHJnps783sWX2l06wFGSVXlW17ldUzG/sRBwT1gPGG+8foYZjP+H+cFeh/9uGbTcDo9y5OK4201mcJDcljeHOtyAUBRgCs5Dic4N6iFKkzf5XDXo7Z2lgja5XRIB1Q+xYSygCB3BJg5dw5HAyvrBBsjEOIWl6GUCOKF+rUVWEs8XNUvo5iZ2hnh7r/8i//8v9wpxmTHDXOnMgCZCdu84aAGy/BAkGEeBr3ycYwIvCj6U/cpeN3ooejGv++B007kcDfGzeD5x0vn6QgRCpaUVpnhAPMeBPRMqf2tTODxsaB43y0KLEq28lny+ahx/yuXN5Hf0Dh8L9Rr+r2CgdEFAaSHHfB1H3iRIt8uNtGkiwnn7PdM25EyRj5J6JjKGKcpbLpH10MoDB/orCq0vUMQ7rvVbx1/Q4D6KQ8Wnn2T/zET3wwG6DbcjydmwAjVr5ffoYzyrnvRSzJGVSe7ApkK5RyY9O3bJ00KxPurPvhXNLBowg4EI0tk5F7al28Dz3tRKNTAbWnymtf6bNcNM7d6mXZdACAUOW5Uc7blb7Ed444IA6SUnjqzUM1GWQjz4vCZIiiB7xTs1ASk9VUHjUHAhXLePHmHDo1wx1qBpMFZOyNFp6wZ/RSTJmNAM2oGGEz4jTf4b7W4+KgQt1bzR7Cn0fNYbQEh5VwprivKoHe3DqclLb3Kq989cZSVTUoqRFiANnjoGQbtuhJLQOJw4MyBxRgfDJGhYzxmkUoobZPXKZFuTgPZaN4oPP+ZGxa29HcnaDfZZ63p56F1sNp7CGF1hs6DIDghHDkOZ+AIP+WnNhCRU/etSISB2QhI0fNubBnOU4tmfkKB4TidpFYr9Fd7hDiqJD/ziEHryfzIb6Ue7bBp38oKmh2ZQsqNJ2EmgXVHEXmyeU7+W9PnYPT73FRqzwB9sudakZoewzSUblpOtbeyaZgr1y0Z3/Yv9ltVCYcRVg0i04X8epdoKtPwBTPyqi8GWNEpWObnWjO9pP3fqyOYWUvlM8CNnMQ4/6u1fesfu6IA4JiYnNRODNBp6MQI6h2tkG2Ogmjz0HnLdpIaUJyfYYAMQ4l3dAfJFAy+iRczhwQ/HYOSDYtZ7cKQm8uJJ5DVbOQUbQESF2rahPjg8CJKjyM9eBXisKoKpR5R0x5R4rIizW8Ev1gMEFoehcBxtxKMmRoZ+93SN2I2lKuLcNHJIHzkV31pLeHODzmtm6QebxzvF+0tVGxBPxoiug09SJDdpx8BkQKshlzRd5A3Ri9+Mlh+AJHGJKiJQwbRqe9jV5KLpXN2eKIn0DlvScrF814esDFiTkHotlz5lUDIMS/o77/f/3Xf338v3UBPo3uugqQQ+Q8u3k3qkX0NZ7PyEMfcu693zkTnQHyAHfqSA0aMYM0C23OHudTz3N5nvLpDF/n7YrcEfEAUM7umkDlFHnK1G3mSVRFeflesycAwO5ayWzGzRCv9yLAmW3kjJBJvSIN0Rf941Rnlgfm7NBFo6qLV+fiP//zPz9spWxH8mp/yu+xZxXwWckP4xyyaWashDv9OuKAMBJQP3j9UOXRLaw2o831qrJ/K5PHcOIt9xJxgvIAReZEoEXwHKG9HBfKfpbQbr7kwGQ3SZCSf+80hqoDlYnWoQIwIlqbG0rPmLIncBfL/BWOyQiJvDJOglLZTLQJAvPKBYv2OOONET1r8obqG+ln31n5PUVpr80u+hQWFsm6Ms6VfvQ+03JA9AXHWu4JlAU1bVRxg/Hk83fvZrkzjnf4rmjGt771rQ9HgwMJXeVAUHryplALonY+hz5ybZw7/+8Cwnqe0bNQSU80yK8+lgncojSMXBzxknoBcePE94wDNfpbjuyJfntmTSMxn2S1KkYid9BxABIjFQhAZo0aEIdczk429k5OJRlQO/H2xfe///0PxFe0hj4iXzlMKK4i5WWj00TDTvTx1DqdeC72gDkydyoIXmnOqVzHWWMzoKRmg5DkrjPWu+QV4KBARXYUXPSVrK4jbdge7oYjp+TDjCLe5L2zDqTObHT1Cqpf3geiL/otuthLqj9VyTRz7M46x3qWFuG+JZRSrBzym1zpXbh7tX9HHBCGjc0+u7VUp4WpUAmy0eCrE9L7HsNIKLbXhDBRd+SMEDaMWkLfuBiEMy/Sd7MRCAJAwmcdjt+ZG0gYRyEr8uHdjCYUILlBrcYYRQ2CBJnzUkBR8oRlZuM8cAAJRmVXryAXDjWEbFaRCPdasQEKLbvZZ9DPFm8+3mWPodJdreJyp88UOWVS0lJEuSgXdCAoLUO0LHnZeh8DimL7pjb7FZUpjEYotaIJUC0RRdEkTi4lIxEycmYoe9HDnmHPKJYncKKJfuhPGZnh7Mj74QhFNEYUAZVQ8n/vLgh9BAhlI8WtcXOYGKH1nIliyrnijCgXCngAOIlEAaFGVBsGJqP0hM6DJnOYZo0Dj8bK0fPTKpiBckRWnOjnrH/v8ntlkq2X/J8rOTEcfrp9lvwL3FN5yHnNnm/yQmRFJbkWJdA5Yt9k6njrJ7LmvS0HA1jiTI2i3eaBTs0GpzlEzq5KdaNGV9PTIldYLgrVoH8C+noV/Ogzz85ew+zzwPlig/XsFTqF3Qd0BwbTDZyP2T7e7We6A+KQMigsAGN8hMZaVNSkKwbf7kDvfp6SZNz1bvOEIjAsVZrhfDnUcZu5RZYbIFzf8yCFxbKTgB0cyEfcbbEzB8YD5TOe7MMEcaOkW4YQBQ6JYShzUOpQIdQ0qwpXzAfnULUK6IYx746XgNWnUQJdvMu+4HCfoF94B6GKdkfZSDClVESNhIU5+09VkGrtNaiRfV4iL8LqaA3OCqeTczm6L8i+5MRkK6Wds/Hqz1LajPcyqho5ZH5HsVAg6IDoVowOOQnmmOJs3VUkEqUCT2aUM+bJ+WDAlYmM+oumy/gVSYjIiHXVh5ETLeoAKX7CAQHgMDhahhuE0F5UMVGuAMePzJ3dIRXFIE7M9UrCsXUh45w3pWutBdkFMCyBMrJC0Yh3Kgzz5Nmz5oApuZ1X6Gj0PkBrJc+AnA4H5MQY2WGc5CgIZP05oKiDUO4TkS5MBfcMXbl/DNCo4A3jN7txikqmAplDN3IWOeIqmYoS2/co2a6Q8PfIVyGz2Hg1s8RnPDvsvux+Zz7PmgCEokpi69mqjXGI2ejsVrbFWzsgNrWFlOjGUB8pEQNmiJ1AgjMXqnwWg45SD2pD/R7jJ6gigdkmpXQZ1RAzjgDucJ0j4Hs2g6pPma3HuZ+9AwUCJenEfRCEMqeoVYqQcalik5CfpNlW6WCOCUQpszHOoJeEx5U7JlZRR31mNEFUs53Nej4oHE4zI4cxmh3WvzL/9j8kpTREnQ38aE4JXi5q0Ag9vluh7Eq/3+07EDxgR41eiR6giUC3ySiIHXoW2UIWMTLQXRlF9V0Wiob43YkGfJEjV1JYAQkMHzJKAuqIplv36SkHxD7lOLUQXDJbPxglIrYixeZb5atZtBvVxnyccEAAO+Z7tYngcDTi5mPIaGkwnqIGr/bvlZ9zzqDAdMMV3Swfj7O/0uwFtsUpYCr6wIC0n+1feuFkjg/nnXO+0/SLXJAjciUPc/YuhrS8x3KPy9P1LjKJXOQMBrVV9dBwKKxRVBMFoqpqVjaR29PrNxvfzu/JYxe69gBq9pgIKBudTjZ2uiOzbHFqBISys3F01o2wUKHeNfUMCajxOxhGO4vGY7QILUTMRuW1G5vPcMLic5QVwxO1AB2hbJSYykmZFR48X/WunRvDoaCqTlnDU+sCTRQJavH8GaO8blQcqEMLOTlRBUmeDmSIstk1CiDKUNDVQxkGimxqtQAAIABJREFU4al7Fnb28tOfdRYg1yVHnmMOzQdaOFvORi9BjkAUhYTafpMbmSqHqCWDKHBzqrIYOWQ/AzxQ3Ow5Z4wcKikEPsMJRNs60Vp3H1BqzjKalf7hZEc5c5RRIEUvF+gJB8Tcorn1ohnko3t3ROugpvYkR2qlQdQ5CruR1tmz9ZlBIRF9pzlXkHDgi3FIWg5n0Z6hp6/Qj3b68I6f5cSr4MnZ32VpMNbohVnieYzbGrABTgNTT84zOVPnFo3eL9qgUALbMftseC97Isq+Z88D5wW4nE1jy+5n/TxgBTnXYyqR03SG3BZOGmbFjCK90+dUB0QHUVmiwkYYFbWiZGBCmzM8XCg5JPCpuwEgdUKL6GWthgOojj6DlqEAlUQzIeApLahA7YCoAiRyks3Lry9+620M7xW1kbtzsm41hJsx0uJ22+AMEOFQc9uiukHrvvvd76aXtxNKRQOyRrsNbYWj3WtRUSicKftBgvA3ldZAAdSXklI2om24sxAzYftWs0ehhKeqNO2u/as+b37kcsyaPUYumjdUBgYVQ58DWMpkwAlg5MSleKIBHPv6Fl6KjaEhrI+KKQeEI+pPEQIV8nrNXgH0nDSK5XWQ1b1LBEWZ6Dl9FgEBrKwUx7B3UT1PcP311Vz37iqZ7ReJ9IyN+vx9U3OuOJ9BVds1iOVi7eQqsg1Exb4kcKW+l6q1/8wrKiPQkzw4SatETf6N3/iN5XswZuclfk/OoimxYe62qBobFUDvPm/2fXpAzlivShq9QVZhJogIAgdX7xGZvdvvbzsgNhAkS/gZdQZ9hxHRE4I8REI7g3oFZRAehT7jqnr3Ew0yp2xdXV7Ou80HhcShqKtKMMAZDuaqbOgPFOou+j4bK54jR6/X9I9yEYI8qcy9n5OIn9xDRAgfhgWHEiLa2uScI/Mqn+EdmvWEHowoQ84G9AzlTPjX3yXQZt/38g7zsdIHlJa6ShCZQFlBtlV3aqHOqAIMwhNc5ZV+v8tnUCg4vfVFc3X/yBSIImeefPRvjojIQk0pYnRyTHaNrJU5sdbWrb7wLhwQ0UdOiqgNI0xEwX4YlQ3VX/L3lBxo5diUYzVPqKA4+/j9DA9JvL0qieV3fRaifuKOgLsOSG89rYsqaqLjX9t8BuRmQcMVWFht9rz7ebJu+V5978nPsfN6Jek5GnQgx4MDkn35Yj0uNpeo4w7Vc2VunA26C3X8biM/0GDNGaDuKWeUPmBX9Yp+hGN14jb02w6ISYccS1aGBHMChGl64XNhfhVsMkJVUCpUJw2Kz7gRdXmiyW9hSLbGyXsVnmd02/iiIUJdPW7wqbKs9eVZHBwUIHMEGaXAs2lfrbnnTFinOuGJ08PDFinSF1xkyFEvxwbSgHrCwXuHxplsofUOLEGnnzjU1p7BaK/4nYpFmTXN32EuVvvAAB4lvvWeI7dB0vI3vVECnN5ZZTtGLgM5CmBw6iRJU2z4y2UTdfTME60XIWSAA5CcE7mA0En/JxoiItmLguljnWuX3W9on5KTrebd6BYSuOk6BoiIHqrOSmN4uZPFWmQ3Th7Zkl0qUz85ffbIE/oie16efh47yL7faXQzGZcBzO689+RnVRArC44AkehwhrUIIsDpRNS1HhPUnm04uwrhylxE9dMM8BiFUwERLe6We8qeRasC4keOy5W5uPKdFAeEM2FD8WghQj0ON8SdIZqx6WxsxmgpbKHoIiKnvemYaHXSazqV3xmfSmCU/ggdj+ecSKz2bKg79BF1CcWIoWGO/DzZXLpXX3rm/S5eEn2RBIUXzREZGR4iIPjIJypj7M4Hp0J+TY3seg7Hg3DVX2iGMUVEh8GivGXmjfK7fX/l59FUOMY7TdSDs59B2dx57zt+FkrGYG/tu7K/lDxUy96jJEUXUYYYkeV3yW73f5y4g0h/yOg64psxrxJJRRezG5CIIdiLZtiLkk1RqfyQAT3ksNU3dDeI6YlkVYg75L1naNFL1hn4YU1EmcghFGA0jFkOC73BkPumUyBHe04EzxmbXUZbPyMK+HBOv5T5FaUEJrLHyB+OuwjPlUIvV885sIXNUK6HM8gWdV7u0InYu/TSbn5Qayyi1IrrlIC284YZw056oqGR9VILyD36l412Z87qcaQ4ILzaQCchQS3lyAgW+cgIMUL13A/RCtMTqHHj6+lFc7gkb/YQ+9X349jJnclu1kEiOk71K8qvWif7YVSX3saG1qLsqcAyMqw4UZy+DAf27lzL41DnvNUoEJQFlbwIJ58rDy2DkHH4TWz2g5vtVxvFzOhhJH1tP/JhXDovoyayCBCiMCQRQ/NFGqICTvldETmJyydy6ERrRILvysfWWJ2vbBrTjA+tH+aWA4jaCmRi2JCxq818o4KcoI9xMDlEPQeEnpFsysgQpbcucld2mmpfdN4Jut5OP971s4qnyDO40uwJDuSX4oCgU9snxnWy2lZvrhn18mpQpcvGIQJeiCLrG6NaBGCnxKxncA4y9BI7CTDXusQ4wKEMxtBsT4o+A1dq0NwastNQMOnv+mLJ2XNHv7/tgEB7GYQMXN5/7xZYyoLSyGhyLzgzrXskTBYBD1F/osl3oeB3Nm/drxPK9Imxj97hUEnCQ2dotVBgP/zhDz/C+7x8RhLh3aPvQRxEU14toKEqIm29m2VRM0RpJNhCGusD6yI15Wi/iW1XQctbYCB/bf8zA2SfIhejRvbhkzuDfqD50C2GcqsgiDPlToDsRvHrR++c3HmfRG6VvjKbecJbH9EQyC35NCIwou8MnB0HCwXWfJN52U0+DYpdzwFBn1JWk9GFBokqdIWuJYJC/n11Qv7vCtoHKj/VBRdW15kdpRjEZ7hHYnVMr/ocQFNVsR4DBRvEOaabsWlEilfzQ+x79FYUs4ymryLFrRwLjocIToajs9JXjB62SdizABMyQ5RXYSBOCDbLlbvlWu+/7YB4KKoJoYTy0/KOJBhCZjJCVSaGAJf/0Wu8UwnPaDCnG2XFGap51Tvv/dIcEMmQIgQtelrMixAoIx2KSHFSiLMkTmFcddVf7YCMKl8FxQonVEULY6ub33nGyYpjO/vvyc/uREDME4f0HSJeT87R6F2iac7WqIlIKwFq/7m/wBkTWeQM1HKK4w8oOEFvG92EfHc+KUIUj8zGcBSxOdnQT0RxTzggjARrPKL9ir4qTqA8LCNKlFY0Z/eyONFonHF/fm3/MwPyF83lqiHbmjd39jxVTOdLXTd7m/1XsymA5MAQ/+8MYIawOVQL3Vkz3/X8jIpdwFY0rtGdeU9Sz/VHFKSmlbKlw/nIpGGlOCCjjQxZE1bM4u2rcU7IQpdHDcqs5Cvq1+nGM4SEjW59H/XhS0qw5c1DW3v3v5TzwLCUDyFqRhHO2js4IFAulzTWBQU4Hn4IOcgKlITx3BNsnnEiEXU2h6/+/YoBrY/mD9Ulm2bz6vHffX9dWKJ+HgMXRUv0QSREaF9kGpJF8dYREFHFXsL13b4CioAQO8rdO8lu50P+Wi+/AmUMCp/Zeg5IcLHdnSKHES0CAsiYd8b1lZEg8mAuIaPkAwO9jv6cjIAA50QLR9WXnCtOlhwUn6OzoL8AvV1uNwNM1R7c/m96Y8gqgXwlolTOHSo2qtzXtj8D5AxngsxrMVJEPehnEQ/3rTiv8p56jItWD1AwOR9ZVUPZPSjGMwYN20d08wRQVI/zx3/8xz8CBiUgzFYhi8mIH/uxH9sGLHqredQBgVRbLBVDMhphKRxV3qQ8em5Uo8p49+gZQmc2x9ULWiRiq17ymRuqh0pPwvonqk2Ym3dwQIzvt37rt/6PsiaMcKMdTofWnwTLKEx50vB7532kDDOawqxBmRhwT3BfZ315p9+LVkBae42jIb+IE0xeiiLJrZIv16IWndyHopVug95pnHgGPN0BFexdBIiSQOZmNg4Gp7eMBqDDQAQVV5FfiMYkwoAKF6WhVYHEAECf4ZRw+Og8cqKsAqSv1gc15EQlP/0WjZ9dRAiUY/Bw9PDYgQKqkO1GQYyHw4Mm+U1v9rnIZM+QBLQ5f1B31HF7o1UVU0TJRb1faVh7O4rjp4IUmdEDPJw91ElFkjAw5BHPWBdlL5x3Mifr7Hq3SPXKvT2AA8CHIgVPNEGDEhQmj4GBZAf7m15h88mj2QUuyv4fdUAkgxPaGSXKdBp/XELzKqKG8gUle4I/h34m4nKlnSrDe6UvV74j5Onwy3e4sxm9W/Ue6G0LlRBFg4q+ioLFoFNFphZa0Fh7XNIdAwT1ZUWwcabfFT0kpNF3spvqYXK0Rg2yykk5cSuwnC00USFl9edftZeuzCu5h59rDKNGWVk7xrRx2pu9SnT//u///qEETzTv30WEUZPojLicUCJpq50AIwAnaF3l2WW0qE4DXGFoK7nLiPmVX/mVD2PSfnaXQexpFZB8n66yXn5fNs8TMZH7lt04EICsH/3RH116tMiOi10BZ6iiDI5dJwR9xDx805s1HdGwOfrWxtkFDrhtvgekflOj41f2EDtBIQX2Rwtg4TSQJ84kQ59cZBfKY9iVTfLDFFvKyn1y5xVAkyG/0kRPAQZZgP7oneUVF/E5sovO5IiI7EqaX3GeRu855oAwHhj/Ji2jMYgY+LvJL7L3KV/I2snGqIHYCk/tNg4IJOkVlSJ2+1p+3loI3xMANdJ39bkcEA5Ny5Gx+ePel6vPv/M9xkcLdSXQGESMPQfTfMxCqvphb9ozT5YlnI0fTYeTTyie4MOvOCC46bNKT7NxtH6PcuKcMciFslEARa+g2qpFyZ2QE3HlskPzBUGHfjsX9qo9kdnIGPeo1EZt+Q7vdScSJNAZEg0hO1ENWmfKBVpulz/RrOFuNJRRzMnnzOtzD2yyXqLrmXXye4gk+oHEfxEO4IK/ixioBsVBsvYcOYY/AxPaLUpireyHslHiIjyn7nvYKXuMNsb5RLkwBsDPKG+v3iOcdzkPJ/JZevsR20D0yY+95ayRuWTVq/Qn582892Q+/WDdyRZOCOfUPupRf9DWObJX5NCJc/yuz6SPRYNFSXvAZxSNMKf2uPxglPkVing5bvQtdMOM2849l9MvQrxbUUo+tTyh08wA8gsNiy1WNgUszKG9zM5pFYLa2S9HHJATl6i0blBeGagNqO76E1fbQ8VGJWd7/RWhgbI9KchX5q73GYeGowV1oAh2oh5CeCgLZajUGlGGfkQQODU1muTgEwAEwasalHNk/DFkCbmdewGgp1DILFTl6tzoNzRD+J/BKnF5hSq1+z6lQtFEeg2aCrjIdsooe0qdsdVr6A/2mXNIwDMcOCktw8aeR6FgBDGSGUHy0vzIE4JUoeVlNoidM9Az6s0ZOaLUOWPahbChLBjDo0tTM/sZz0IX4JSZU9EQ554cVwITZcVZV5LZuTFXysNaI8aCecTlRjsQeayrTZEjnukZWY1xK8J05aLM1T4AwvD8obInzjyAZlSgpewnNNj82sdQVfQ+FMnV5jvyMbOMMu+1L8h+IIH5sfacPOfR3+0nURpASYBezu3v/M7vrHY7/XOi8qOopEuaIeccVNQq+m1Wutm+Fgk5DZymT8YDD7Q/VNd0YemoYh1whcy0l+xVoJPvoSju2CzsEiB21n0c9AU5fgWsjhyuE3cg1Uv3q7/6qx80tbqxpYFr5PXbRUAICp5TZljWQH/3d393OVRVTxi0jHA9fZhX+e11/yCvkPBX3NWxIy94xTxiCI6Nt0qFK9+Bd8wQgV4wmFARGLzoVQw++0ciWWko+hw63yuTtjldkNkrYx7NMYFCGJ24h2F1bSlyCvRb3/rW/9JPRDBFe7Lok9EXKCsjuaUAGJUiFCdKaDPGOVdPNHMGnc+m11G8El1b5RqNCzcZEmyc6EIUMKcDcl/fRRPzcDJPLhwQAAuDivPOORPCtx7Ovr4qwsHRUx0qHAqUJw4GWhDUj0NVX1L693//9+kXKO6Wib6yn6wLqtcJBwQABghbaRxrFRjdZcIJ/I//+I8PGq1E+pXIVXb1RlEBht7ubcz0psInr2iiHvRCr9S0NY6IHkdJhF8FxJWCNSJtImUn9skr5urOO+ldzgQ5Jkq3csGzaCo7FKUXE+cnf/Inp45f3UdnxHmQM5LVFK4QQd1xgsp368vv//7vH4+CoAgCGOoWtGVAlwjkHSckNQLioKjgkHnL80ppwZWN8UR1CX2F4IkK7DQLCgl8osLBTr98Ftrk4MtxgU5drXFubxgfLuy//Mu/fBgUhAKng1FiswuN1o3Qhpijlryy4WsSGicap0sIn+H9pLIh1BkcUI46MsABkYiWiW6aO5QUtKCWAs68K6hcJ+dRInEr6fPEejKYOVnZFKyZAyJyIMLAUGfA6wdZLDm2N/ZTc25ewwGxrxm3QCD3d1Bczrw+cZDseeccRY58sF6UNAcY+GQcgA8yqGwnqHpXQaSdfcQoQic+cdYly3/nO99Z3ut0j71KznNUdy4oZARlUuC8/xd/8Rd3pvLjs5wne+sVbVaVTp8i2Z8e5VyJsq1WXopKgCf2yivma/edZASKG5lGR63cKaSMsTwbjjWbA2DjGbu0K0ASeQowzWr0Lbm2kiM6eicaJ/bEyUZXA8Z7jA6gsfQBsrl3/9+sf6kOCMMSxzETNYUOy7S/22xERv7JpFNCBa8Pf3m1PX1x4mq/jMWhFY2g+FcQm/rZEG3jY3zYrP4OMbIGnk94j4xC/HzrT4C/sukjJb2bf7TTZ3ODOy5cf9oRhbwIQ+PYo5u0kBhC3JizymfHXDCiOZQ1ysmIIOxFAzObfQZl373x+U4fGJhon9n7duaA6DMDEjLts34grqoutRJkyWmFEE4lNYYDIidFvgSHjGMEmdQfjgnQwfniCKHXcJZQEhm2jI4f/OAHH7Sg2olCh0Bz86zMRtlau5Pt5OWakGGo5Q4N9MoFhSe46KiXI4pkb01e5YCgrYpIiuD3muifiJdKdOQ7G2S1SEA805n23SwK0Mm9nfFs8yq3gFErx2NW1a1+J/viH/7hHz5ADvrL99lkuzaMtc0sFkHPso9H+2V1/uwFoOhJx5SORuns3VFCv2GmcEDktKBX77Y0BwRyxYDIPCQ9Dhp0lleKBwohg954r8MOpe+FtijBf/3Xf92do63PQ+6E8VeazQNlZqC/Q4OIMwwiuWslDF/228HndDB6rIk1glhAZhmClKJnQoKCy9sbt4gH4+iJe1xmc+8AMuKeaMrPiiJmG1bRd7xT3FmO5aihxHAUso1TTpw9X1Y3Qo1EvcrOmTA+jgfjtabOKRjA0GUUQ43lM/WoTbvrznmT2P0KByQcfggZI56Tz+ipqxv5HEojytYpJRYOyO78zT4vYugWdLz67EZOOX9Ze6Hun+iPXLKTQBiElQzfaahv8r44fQw15x9i3Esyzc5xYiyKjHofmQ/dxb3H2efsAMMk+ps354oc8Tv//yoHhK6UpzFq6FcAVAaafUUe7Tognm/MbqQ+QU/d2ScnP8ueM1cqVNG5uxXZyr5xHNgfKL+cmJWiMOX3OcPZtGill9GcVxpdSC6P8rnkaDqzJ5vcKs5zr7H1lCCnQ684VikOCAMC8k9QZDUHtlUeUhIXRAGH2GHEK8bPFwryO5t3NFnyU05Wy4AqM2ZmzeaygSikV7ZwOghGm32FW9nqrz0QJerQKTyXU2h9bEyCYIXba14oH8L2dKWHlXk3DvlHJf+cs8049zuOCaeKwGN4Spwtm71GcZobaIw96vMONeOwJ2R9x2VhHIC7NCjKXdKjs7GDJqGFOVeZTehZ5Zzyfgj34Ii2ZBtlnFy5GHUlImfO2BgvlJOoE2MCjeOO0ot5kvhtPNYws3HaUMkyjGORBfSOzGh1PdZTDojcGrrhRE6fM00uj4pNXF1T+orhfqLfZZ8Yb8rjrtJ8fJfcddYZ8yrdcD7IJ7KjbiLTznBm8y4ULOi3XCbnkJz0dxx+DgdjS8TM+8mPuIz4VQ7IL//yL38493Ujx6w1Gwb4xuE0FkawdVmhEfXmFshKLwAt70bKI8pgLsmCV1TdEv00T+w50a/dKEVrnkSMRF1RvEUJ6hvRR/vWd9Ajs+eiV0FzZEuJAI1KOwMrFec4BSDpm/ujlIweNTaNdbuS03LbASFMhZUyDRVCjwfayqWAjohiQD8YdQSWwTN6cf4YFyhDKnwwGmvjQ4QiM0pTL8yKAwKZhPbwHl/RCB4JWRI8HXrCcbUWda+/DgHBiELD2LUWKHkMXobeSlMsAHKcyblcee/oM5xbaxWOGaEv7CgRTpIgeg9ES44RR4HAKxsj1N4kSCh1RgEFyoBi8I4oB+aUE0YJUzzmhUKDDLYMx6jMJE9HOFRyGOfPv68kz1Oc0I3spmoMh1d/jUeSX3aky3gpkpoOCdkVWbOeyhmiw4iECDULJaMvQeFEVu+0E9FWe1E/Vy9i7fVf5SMlcrMdvvp9s7sRrswvGWH9sm4ibvWhLlhAl3zve9/7OKuMYefS/9lD/s8ZJw9GUQecdHryJPgVY2FwiYLsUpcZbpxxhr2zw4FvNfIws/qYd5CHcZEvWUc2sC0YqNB/vwNKidxKOqf/Q6a9ogoWZ4KualHd6Ag0PnaI/YJCKPqB7lpe7nZl//tO6AWAL2cRI8R5UKyl59wC/zAPRMDpBT/0FkePLgGYZK9pb3x0EieZk0/m7jjKszlj/6mU6ZxxDneuBzB+BTHuOnZ1H9mxdGnvPIV8MSccJ/MBrAQIAzuBdpyRFjis+MLJ4kUrDshsTUa/v+2AuJyFQstqhAolWyccxvMdPkKS8nT4HUDGM4PX4hGeNh/DxuTVHuQJ4VmOfeaAEK6vQBsgSIwqlUYIdSjqblhyZ40ZzhQzo3smBKylkKN5yT78O31ufZahzFAt95+/q0RBaCtvSkAwLqBzrQicsq4oRgxvQsgeoJCgYT2hVPeFkoA0UDD2d+TXxOecG+vJGSfA/HkXzXfh2olyf+YsSp1m82xjPghzRlSNqDFmGGcSQTneDB/hY8AE2hIghWNIoduLzswuFVEfTjggZJvE393bxcu9BJm1b7PuZxqdL9HmWbnRnfNp/0uKPA3cWG/UmUD0OP6oeqHonT+IvbwVhh1DioHQO2+oHPb5E85HzCeASXR2B1jSP9REAFUN3MVzT9xATz+Q/RHZow8CuBEpNn/yqhQBIeNEm81/NIAMIOhJ3UGviWaNGrCDE27/sEM4qXUlt5393/ose6jUC4q6lIi49a/1Qkvvm1M67BSabj8aezgcK2yI3bmxDzipChnsFMuhn30PGJU9fvNPx4wiqiFf7Bc2rAZsYqfpmz6xK1rAkzXDIDjV3toB+ad/+qcPFNgByGgWi9d6qtqQPuI9z3ibd8YyckAgTJC07DsOVvpLuDOKUKGuthVe4u6zGYQQaFSj09SE3b4RkpyGlhFFESuRyFkOVJ0SNL/QLwoHZUBeFDTDZ6F2kBCoqedeMWx3xzD7POGmMhG0tK5LfqrSBvqGW1QZkpyEbCSeA2ae60uUzAXHDY0p+L1ADCFm60kJQwU5H0F7Q8dhbMTeXHXaT9DX9B+HGJf4SrMfGXoQ4ycaWSgieCX6VvePA05u//M//3O6kdCai6ziJwxpe+Fp2cbxRh0lc7Ia4wjlQxQqs7kNWmnasgGw0ATJSGDkiN4h6k6enmQ2lH2zn1FtR1FS6w3sZBRbC2dBBaQMilHm3MezALb4/qcombvV2aJfogOcz9LhbI0f7RUzRv/N82o+AhsWgJ5Zza3sn4idqnSnGjCeDX6qva0DIuzngGVenjeLHmRMMp4+j5RgONFaY4DM4EMzcJ5WROUYOXYcvB1ULL4fOR4zXuLqnJp/aLNSmk8pjtW+xec4EYzVFrKJ/sdIdUAZRRDTyFmCSohsUJpB8xExYRBAnhnHavUH5WC3X5mf1x9RDpGeOhoDFeIwZzeVkPCnOWwUR3YrIyz1szkgZJc1E6pnTIie2t8MKwabvBAUUMrDvDB8I9IqcrJSUUso/0SSNAf3ys3l+iK3irP8VIOiy5XKKH8s2kCGPiU/0WYUS7jCaza/DGjRJpGPp/pcr6ucIRGjEY98dS84p4CV7EIRZCs64J28CI4ROfuUHomb12d9pts4R3Sm/TTbSwGOkEOAq1b+zep67X4OECXye8oQ50jKE97NraKbyI9Z1Ff/496l0c3opWNDHqJsnTqfmBGYDlfsrdX1Q89md5zQo/rwlg6Ig06xZHL1KXWe4irCuLpALQPEhVenDlp5kRUl5D1oagyYVzdzCyka3fRrQzPOhOOD38qBIgyhEZAFgjQqWu0kNRu/ELG8Ap57dpWg7Pmt6Vfl89GTcGpFDkTVJK0R4MKhcl84esaH84tb6nMMb59jlOBu7tYlzxgfoxuyKDeCciR84y6WqIAW72G0MqSzG6qaOx9cJJfdRKtEpWo5gostT8daiHJwQlTZc17NA7qQfokuWCM0LWglowBFhGwSOZAjgtoCZRP5pRxbhoX7N0T2sps+WZMZrTHeSzErScmZzIpU74yJM17ngNUyRr9QDnp3QDxJGyvHdrUsLGNAxNMeOIUor64Bg8/e3knErZ/tfDCk5PhlN/KRo3enPe2A9OhXwJygv4qocpidV1FA8n/kgIgCq+xGL2p0tEsZn4yY2K/WOZuGFGtLZpLNI8eKvBWRJzMwRTAjOG+AE4wEc+xPZwxARAevNmfRXlHSmONxkokC2AJWueD3ZDMf9klmIKDsL6DU5aan2qUcEIgF7z6rOdBCu6tKlWFv4jlCjCebNiomRSIuw8BG9UP4lgfZgmVfEhZzgUuOJhG3d1Oep7zTK/OPR+6yREnKvfsfOEsSpziYDq25ZMCZQ84Ig4ED4sfNpCtNtMChF/IknD9DkxzdozBE5SZ0Krx8dCWVSUTA7EucTZEOyI3193lIiDmjkKBiMf+UjzPFOGYsXKmFX8+nuZZ3gipQIvb6YS05xv70bpxvayrcg41HAAAgAElEQVQiI1QeTUgbbe+zNJEMCco14suZFq21jyE6Ss+ae0CE/6NwOYvWJi7GU1mHIkShQcOC1Ho2x02VO+sdv2spQQYoutOJxrkVQZo16ysyp2pgNs1t9u74PeqE+SppWKLQIWMYGOYfnaVFm3CmgF3k/NMNgonnv8MnlxgMWc0synJ33Aw/e/dKJEpOCOcVcJHd4kwxMHsNuAM4ANg4m2RUrbeepmCVIGPZb9Fi+xSIYb+TtQqWsAXM/6h4hP1C1obDaqz0dIYuWF03eguIdjKXBkDE/urtRe8O0ItRDeA0p2wPc8OWi7wXgN6KA+LzHA/AG+pt5q3mvbmV7yMqN4t6+X5tzxpv7IOwZ9ltaPTsWZG3YGUYG/vjVCI6+2FGf1vdX63PbTsgJoYBleU9MhYk466EiaG1DANGPQOLsO8hTLFweO08bnQAFBNKDkUj+8KzmFxeudC3zY5X+Y6NcCQk9fWKUtoZE8OWEUGRZN8psdOP3c9ywDgDV2q2l++Kijn2YM/BFhGi5O1PkYG6ktZu36FFjGZVMxie9vuVSiNC2hTnZ2nySVrFK8gMl7PZ72SHdRjdDh7jFeWSv4MbDZ0EdKBGyKVg2EPzIJsiWhShz0XzHu880TiMwu69fC57jnxm0Ij0vLJRmiIJq5zssq/2n1wMjtSrGv1hnTm3o8bJFfmEep804K7OA7lif4qIrOTk0LUiHoz/U7qSQW4f94w0+9g587m4F0lSumhZ2QA8wITs3JTWXHNK2Sst+qz+ogyR9YA2coIDYf+M8v16lUQlbpPdd3U0WQAQYZfQA9bT31sXzIlGnb4awF7khHAuVgz0WAe2Hgqg3L4Vx8PnOTGSy9kfT1H0AFlk7+y2c+tOvwCyzDkQrBd9Mk+cL8AxOwEo4k+RIpGWE0VF2A9o0r2LCK/KovJ72w4IDxKyevduAp1wsHiJK5cmqXmM0uDPry1nBiBPkv+U5MtsDhEvHpVL3kvm/TCZ/Rw9C9LNoF1R1nf6xHBhwAbSlVHTHlrJoYEQMYoozCt3R4gSiky+0gBcnVvV3fS11ThhogCMgriEcYXaoASiHCBONAEvN8RZ8X8iRULT/i6ZnuIu6Yina7RTDgxKtDF7NBQXY8M4ASCviBq05h8C7yytRrgZDhH5eIe9B4xgMDF89M1ci2b6O6OGsyl6ab+8c7NPOOGisoxAMsFYYu8ERYX8UDYYVe5UQ5F0XmfGDcPMGWPMcfbl0dVn1x5h8J02nM2FM66owAjQYUiKnopSivbJdxwV1nFmzUWLFg59pqPvVDS0vpxiBi+5AKDqVYoS9WbfnY6Y2nvYAuZlRRbv7EP7mO7idNB/T1JPOQXmr3eBZ4wDGIvudrqi38681Z8F2pPbK8GBq+/ZdkDQClRzuntJnE0HYeblj5qDgO7FoDrFTbw6eV/C93jWHBECCRXuTnk8Bg9qBQOIAXYqueuJecf5n90WntEPygpSDiUjLCE7HIc7DWoJWcEjhhxS2leaalCUvyok79wIfU7cqoG7OxayDhKrWorwN4NH5R7IlXkWprZmJZoHeWMU/fd///fu67Y+zzBzfhmXHH1GzKvzDloDgLyjd8zoTIyxKNjxbvKe08dwFw1h4ECSTxUz2doEFz5MzkNPyRs6Vt4Tw/QUl7zuoj2LYtQDePRDzqFIA10iGgONbRl2IpMS5E+WI43+typ21WMDKilcYY9wHMiG0QXJwFxODae71Ti+7qapx+7ZjEN/ouis5M+KEokIoE5HoZTynWSbcxrlYC9sra2v6LeKiChL9uIdwI++MjZO1BM0q3qgdINo78hgZxOh6qFpvnvj8ItAn2zbDkhW3X7CZ+Z8GLiDzJP92s7PAAHGUCD0IT0UrnAytKcOlVJWfqBkvHiGliTdJ2vdn5oRoU6I1N0L31b6B2mEhKD2cO4hgug+qEScoF3kK8L5jHHrxuAbKb9RHyFH+iR68K7NvkSnujrGnXFxRNAqCGX0JxRLBqlKQ3WSr3WQayIK+LX9zwzYjwwfF2yhZAXyaa5ED6CzjIcvQYZ8XfP+DGA+0P+jIhwcO1HFMIRFpDkgLcoOOUVm2j8nm/2qD6PEYs6cM2+vi5pyjiTyzqhGdQ7IlXEw4EUUGPO9qAIZho7FqZOb1aIykffsrqeBDLaGogQMX+g72lrrkmRzLPLImQKwiTLJVTLfT/c51gkQBHBqXUxZrmWW/Xxlf+x+h6ymW0+2bQdEQiCk9k4TmpRIOWv4lHjYX9uzM0BYxkV2ccFdlJKLW1gJAT+Mh9Ph2mdH/yMfdCjc21OIejke0QrOm3C0v4uEmH8K7AptShQqLj6CaiqKgO97tXGO9OtdG1oUxO7JxuCBsMmPEf0oE/fLfkBtRZC+tv87A5xqe7t0QMpCIl/n68ueAZQikYRZE0FwhugXF+n2aEyMTkDO7GLA2ftmv2cUAxtGRqaINsCU7hBhQKldubdnFgWZ9a38vYgJ2m0vb0kRGBEm+kEf0VfLylQAAHMpwvuKxuYgG/xJVpSRHWsdtoc/n6RX9eZCNFGRk5mePVVV8sQaRZGWsvxxUPmMdxcY7fVx2wGB6qFgXW0rIUzPFk6T3f8qj/bq+L5+7/PPAN4tw3LWGKGQImgdChvkSdKvCknKHauAIkqkbCuEvP68w+0SoSiYAEWh5NANoX9C7hAewg1dMXJ1Wu8lpKHz+gMdQnGAbqFfycNBa9Eka0bksfXseszvXAnLfPzRH/3R/5OUOlu3rN9TgJRkD91EiVL7/jNTEbPm6utzvs6AGSB75H2O7tAgM/0eWi9SokKaCMgoiiD/Q+GNk7Q9uarKc5eNLEahZezTGewVFBv/z5BXgXDF2fJM8th4M4xqsrF3l4i+iRgEcCjSX98BRY+J9L5TBc93PEFYIiIf9fzVfeWYiiac3J+Z84NGxuYIZ1skEr3MnxwQDu7dAj36u+2AMEj+7M/+bPuQEB4qWPz2b//2dJ4sksjHV+rVdKq+fuDADDhcPVQ7XhcUAUiNg6hksQOqljp0iUMgrI6iQ0FRppyK8vOUDe4yh0FlF5Qrd2Pg8Tv8nsGh8Dz/Rl3ovVcYmiBE4aLIKLH4DgdIOWHPiZwTzs5f/MVffAiU+FxrKikq8/FuUS5zIVokCftdm8RPSOI73AH0rnOU3S8O4d38xOw+fX3e/8wAOo3IMorNqAFl5FZxRER0gSazcrQ+f/LGaf0VTVaCt2xRNlZZdVEY+0+Ehx5ACVKhaDXJmowlkxU0yGgcJgBIHUn3HjkInCVAlXVhQNeotkR61LavrT0DnA/gYF2Vrf60eRYJl5/yWdrP/dzPfQQAoqlI6EcZe8wkTsjdXNVLDogkJejuTt1hzofOrqDKOsXIUuHlm44couHgREK2v0aCnjm6jH48zZl3j0frB93JgaQAVcohkHBTlcuLkCWli1fb+7yDTVHJ+5CMGOXvPJOTAoVydgiF1nt9FzWSEvn1X//1D+QLgkFx6xtOMicIpcHY9Bk6xyHiqDDke5XonEWO1elk6t3V/fa3v/1xkWC0QGjkLpEdHDkKFPoYnxOR4NBJbrW+5BgHMehUjAjf5aRFMmEocGspkoSSJjLl/8130AP8XsTLpX9lzX/9kMD+tZ2dAYafM2JtAGTvUD1rd8RorozVjAqTu+9+4vOrhT2cZYa4IiDon+TYrBIPY5/sO6knnesW4MFR+vM///OP+63IcHki8iGd/bi/ZHV+yR5RlozIg/1EttdgGtmv9LuoEaaJm8NFy+s8OnMK1PoKoPy/q4fmJvq+csEne8A++EzACNCyrFAn35Ees0ecT7S9lbHP9v12BMQDefeU7cphp6A5H1CB1aYahMX9JjeKFOfV3LlNWOTpa/uR/w3DnwplCkcT2jNUQ4TOoRRWhW4wRhm6ogmUj/J1qoFRnFAzSe1oBZRpfF4ZV8pGNAK3GNrn3SgHDrrvcDoYyJSbfzOM9c3z4znyR3wPDUzimM/piypYBAmUjtOhmhXjzGddfOh7Qu2ejb7QCyO7GAp/9V0aw4RAL7nBUEPOHyPU/MeNwpEjwpljQKiypPIK5UqJ+D/VjKwD4+H3fu/3PpwUTpsEfvPtLP7jP/7j/16QFUYihMj6aKJLniEyQ3ZFxRpOz+lEvndZl1f2Q3Q9dAyjCRr9mRr0mUMsGhoXsX2m/s/6Sh75KWlUkHiOIkPG//u3Mv/oTMqUMsZVSJKsPuOc+66k6lN3PSg6Qeb28j/oI+CEkszkj/6S9bMyw/W8MVL/+q//+gNoymgcproMu2i5UsvkJ91ivsnJ1r0VCsygYj1VFStjzCefYZ+aU/p6tWIXJgRg8bM0hYjYEOV+sC/ZDpxRetPYyasrearlPFxyQDgeNqXDNjIEJeUwvlZvy46OQRGDs/5ZFi2zn9AIVLVApSFijBhoxTe5MfxUFFFuUXLfieYW+5WkQQ4I411FH0iXC8sYnwS2ewPwnBlCkvsILbQqET15H/F5B1wkkRL2XiFahqzoibX2+biEy+eM3zscevkm8Rz/RrsSLWP4inrgWkP3GWKUsnmj1L1T/wgQKJtEQ/0TIekl0VFWIjHv0MwzJ68uEKBaF4ePE4a6ydkz5yIacnqijK5/G7tcNgihKJB/G7/qb9BLDj8QhKKxjiKQPo+qQJlTKKIrvhsXkikVzqkTgSkdEIaRqNM73Yw9WkehdfLmlIN/Yg9ZJ1HGKCEuudbaMAQ/Q2MIAgXcEm2/UPRPlJR9am4Y4c5s7UTIJSWfyCzOA3CAo0/uiUaq1MTJn1WQMg42iXMnmnyikfOinqO+iCZH4vSdPpD1otjlRcbkNqNQjqDGcbC/GYRkeO/OH/qnJ9uBmqrPkWE7t7TfGdtn/i79S0+Lvu+0v/u7v/sA7D9Lo/PkLpXN3v6rv/qrD13K7hdBy8i/vOSAxIEXHlWlQghSi0pJ/q5UHfRiVve9XhTVUBgLjKhvYlOekhFU3xyMCkPJfhalmr12EChOGS4wQ8+dDCcaIS+8OGvQOVEDhrCqbgxUgpzhRugTUi7OpFDlX3A8oCDl5/FvOejyQDgQjGf0qyjDK0Li74Hmcky8y+fr53A2IHAUN+eEESMRURK66IUIgbnjyOofI1PEgKFtXtWZ7ylX5xua9+q9J0LDkKnPBuEo1wJNjJMg8kNZQBJFgFyEJwIkFE4ZkzGiFaXSZhxRws4YZ6bF10V1Y4h4l9wYzxLhCoPBPKE31JeHvZMDN9rXjBwVxezbzwJ21M5HjI9uUsxhJUo/O+snf49m60zas9EABvbWO19StjonQBGGeyvpHKrOqCGvRGHJXY49RJ5TJtrAhlhp5C6dcAq4/M3f/M3hZYIrfVz9TNwAby7KRpa3ePdkDgBE8nvdAmRp3dxOnpOZHEC6aNSAO2hx39TG/qAD/bnTIkcoK69n591XPiv6wflt3QfnygX2CH3HRgWYrIADo35cdkDioZQ5QQlttNmhq5LMroZmoLIGybH5pjXKVJi3d8sqqojfM6S+KY1hyJlVtjloUcpAy3nIbvavBMhe+cLs932W51GIFPspp29lHjgUQr6t4gBlCUvRQ46hJEsoDceDYc3II5NEIyhcqBQDlcPnh8EtuoLKI7rLwfPOKDUtSsUoRBfhBBG86FlC08Lxns1BQYsjC8s8EEYwx/adL3SkcDhfZJDInrGhqb1z45Ciy7WUJefSGryzES+a+cd//McfUbO6MQxFHd/lNvsr+wDgwZgxzl7jhDgzUe4d9RRwAFCBxI6+Wz9TxMTZPOF0Ao8AGVcaB0H+Hdk0o/bG88kQcqW86NLFkVDnmioliuG89vJyfUeeR93INjKdfBcxjyqLvTF+E8uK0wOKD9iXV4xt60d33r264sq+u/IdkVggW69FoQTn0r4RbQYUcMwACKv7O55/2wEpO6pDVxapfAaFDrH9JlVfYBBBoSFBs/njhBCynwWhvHII4jsQfyH4WkFzwFYLGuy8nxBmKPYcwJ1njT5LKDE8oE4SJ59oBIfIEaPaO2f7rO6THAoG9quoOWW+Rd230gH5mZ/5mY+zxEGNEpmEv9LIxkwZ47Ayehh5nArC1Lpzdq096oPPEaqM8MgT8VnzgFoHUYSI+Zw8D8CAuUVrgHbVaKWwte+/YxOlRi0r0T05MBDPE8ZcxhyQmRzFUYSdchTpOpUXcGcc8hrsH/db9Jp9ZV8C+T5b43ygwa3czs1Adx6dERFcgAA6aORXrY6dHEA1zU72ZfhzpK7cC0XusmXkpHGYPWdW4MR4g3NfRmLJlxLY8DkOHMDFXmk13yGjelXERJ7ISftQBHiW14AaiKL6pTf71v6TVzabk9FcoBOKTgG73r2xP4F8JZOptu9RyeiGqGorCgJ8I2tdBKrQxE5yeqoDkjXB//Zv/3b8UqGsvt59Dm8Tui9ytNooVMjfqy4KWu3n1c9BNCkS1CUJw3VjFAnrS6bLbC3uY+bz41kOMGUJsSLgWg4P5FNIPUpRo2jYJyhGrSZ3xHz4PSS/djCET52rSNbcjVCac9EElVOebrO7g4KCJVeDI8CRhFiil9lLfu+ccQ4oFkqZY4H+Zk4ZeMaGBkf4yhNB/TCHDIFISrcXKRSfYTRFhATdzjMoGq1lKPh/ivvduP34+aq31RQZ642Kdvp26St7iSEnOjCrjOTZDDh0xGyj9Eq/fcfekfBrz4zuwojno/oxMOVHfJYGBHCGVqMX1sZeg6BC88k+569G+oEfAACURtEEn6/lHCefI5PZrJXyo7VhZk2AG4ywXtQcGGH/hSMPLeZUivDMmgguJ7sEARjFCnAYNxmERkuu9xq7Iu4paX3GM0Q85c6Y89bN6PX3UILRgD/TnpzNdfl7DB56QcRrF6hrvUcFTFXS3rmxGxS/GAEGdB+quX0ShSLklQLyOLD2pkjbzpy9pQMCIca5/JIbtEFCE47szoLFnDB4GAeM1C+lXDGkgReuWsoIGTQH2beK8topwVYlkHIfBlrnoJVlC3v/X+/hSOZysRbUiqNVN/sfys4gLhsEDkIhclLuGc+BcvkeJckIpxTLpnIdR4cDYt9dad4DtX3yTpDVSyEltKITMEyhpzjL6HScBhEfSXUchHASzIGfqNHP0fN5wpXyKRNmGUURUVGZjtFO8TuDf/iHf/ixHugfckP8n/d5Tp10S2FDQBlRr272iXGag5784aSJgqhM9C7NuVGprLy5edQ3slFOi8Imr272msgYSulKZCD6i75DNr0zhS/6ejVXglOBquIskcGlXOR4ABfkhqImOdOcj5aTA2Tg6Gc5nNbMWY/k7xgnGSgB3P1PIvUtaihZwPj3mbKNLgksPwdUgiiXETB6kW6gC9ALyZNRyWnOIL7+CMU3v6K+HPtVW0QOJKqcCMqX0hjVQClVFntRgCtjFWFy7t+10VPA1zIPrddXzr39Z/+LVtJ/UfHxyvje0gH5DJzpK5NtU0NnbXCCdheFrt8ZHDzG0TsYNVfmxHcYxuaDQYRSsRLyZFj4fBZHmsFISKwK4Ktj5SQIyUv2omhrR8HBZggzqFvNHhIZEjmB7lNO8hoo6GgQ7dI5CuSCQSmxfTeRruwH5OspVFw5YmjfK5qzZS04lvHDqCnRSHuFgWL/OssE+UxxQRoJcMmJr2oojRyp2WWb+ifaKlH41WVtzbVqiirUrUQOyrkVbUQ/VBDiVU1U0l5u5Xus9ImBCGwSPX3HRm7jys9uLB/1XUSYHOOglUYNWWgPOnsQenKTvrAfWoi9ed65p2zUJ6W5gS61w8ipEFWWyM3pahlhAAfRDk5T3RhvnjuKEpE3OPllpN85QJfUL7IEJavXoNpBJT2xZ8hFxYI4Iq+i5maMi1NHp4pM7tCHVt9N/1pHQMI7NtG9VSq4qJyorFxJzgj9UN7HtTu+RxwQm1OnGT6r/HqIiMPzmTe2xWAkUjoEhpAegdlKmtxduPLzNgGOIYEENfkszTwwxKFdEKZdhww1JihKd8bMiIS+hRIReYBmQ4QIDsg6HjAeL+XmT84Kig+jgKFMaUIpHWT/hx5CmeKgoy3F50S+JEBHpaxacaHVeTfhPmrOkopFLtUTOi1D/PWdHpBDJXsZx1AOe1CFFeiFfcmpED5lRBgDwSLPqMUbJkwlK3vvqWY9OFDG12oMyrKf0ED7H9JnT6kGplIWJS/iIfpjrHVpwdaz5ReJZvgR8ZFzxVkYRX3sW0rMmjrrjCNnvedIo2VQ2q9I8kYnsdb1voPSOUv2b21sqe5lD+n3K+Sx/gAbVGqrZScjkBHE2LJGjMFWdMGeccafrq4IrWfYiORdySEo9yiZYA1U+LIv36GFY+hOoTpKkNU/hhu0n+xkIOKbk5HWG3WyroqnAIWo1929amzoUzVgQ8einbBR0HVEGVrAVUnfbM1FXS2v9Rm5a8ZTNsABJ4QMrqv5xefYWT6zcg+Jwj/OPiO8lgt+5/2qL7bYAeZYJEiEkVP2rjljrbkls4HBKlTOGBfxfTrB3kMBr/fdaL+LIisU8G6N/qfPZ8BZ9BuDA52MjUTviRjVF1jujPERBwQCwEiSxNrjsNedJlwksX22WzhtZIeYMQL1skkZo3fCVCsLShBITGcsM4zf+eIgipjjQeAx1GaXTPXGL/QM7b+bkC/6gdahOWASIgl5hqv7RoRm7VvC1WHjJHCaGLr+jRpBCTF2lUnkGEU42+f8PyEnXG3MUCtIbn1wCXtON2c9GiUFVWRw11EuQsNPGMf+bhx18iYkzphUghIxMS5JsAwaf3JYGOiMO4KSopGoLVrXaowfZ7OX+LiyX3ufcW4ItVECKuFX9hMdAA8aHcE58CenEE2O8oyxtkpY6gdHwPehO+hW/n2VZhZRERxvzh7jswW6qCjDaSpr/d+Zt9l3GVGMCPu6ZSxxko2bI91q9op9z1nNuKV51t/4PTodp7+mHcbvrRNnmjyxD5yvnuNnDKKPONkzB3+1f73PcYLIfuccRWcW1QUiOfdx99Po/T7H4BOVumtkXx0nWWNtOKwc/R1K2dV3+h6Hk4y07s6X+a11KzkNQAEi3GmMM0Z8eV7IUvsNUOGscEYANb0KUiU9tu6LOVQwg1zqRd6BWGhcpWFv3ukYLRLcy2eTN/SACFH93NY+40yFDjOv5T7k5PgdOTZaY7qYA2JuOIz06Ds2toa8GHNDr/Yulmz13VkTSWV404+tymK9MZM39H5Nq37lHGFf2N8z2VT2kf2Alsvece4AV/YIoIWcMy+rQQbPfcQBETaGDPYOaY8/73DjvD+p8FobwgIxQktBB90w0UKoDGqVO3wGumxTrzocFg+lRVUdxg+jT1gXzcCzCTDGr99BqEcl0qLvUZEAQkNgvoMwYNyaJ8qK4rBRMxrDCUf36h6xVjjDEQqHlEK9KAUJrAwClw6qwiSBmLPDuKQErB1UjhFJIXmG54mQoCMwiKwjgexzhLt9I1Ll4Du0pfPFQXFvRSibkitsDUVOOJg947gX1kdTMyYosv2E4gUJ5xhzouwpY7N/9UF0x56HnvWUjj0K0ckMK3MUOGwzwW7+CEEccOtun3P4KEEOI2ePgc+5dQGgELHygIGgxr6zFhS86NCpcq0MfsBLK+pprq3pKaVkDY07HI8edcnYoery0SgYDqjvQgdbxQycB6DSVSdt5dzrq3V0N86oLDajALWKg8JQsgecK+MmN2vKk7PF0bTv0XSyDXjnmbNHfshTqKO69hz54P9Ra4BU9J++mntGM11gfj2jp0fIAw6hcZA/J9eiXC/jAxLIHSIf6L1Z01eG706hld4zwwFhYNuvIiItAMvcQqqvlqx3BuiVeu8BkyIHxR7ltDsrrWIpMQYyCO2yFR2oi17U47a28kBKqjE9Q/6RefbOD3/4ww8bwt5yDoAvvWRyOokOIDMZ4RLQo/qfPWkfOkN+T5/4U2TL/5EHsyR1+pMjQp6w38jnV0dFzLH1BA6bG2CFudtt1prsc2ZF6RUgUCp5ljca7yFv5Fq8uqqd+eB87EQ+yrmyJ5yNKMJCTrElRMqB387maqDhEQdkd6HLz8uyVwkii+u/2xcKAAoNWas3Whm2IhjxVAk83M6V0Ke+CKkTUAxXAsQBh+4S8jY8A5AQ9HeG2QqNJMZIGDCwKFzK2RwSWNlKt+e0MboINQrVhnfHwI63vbpWHAX0irgQc/V7FCIjuk5ojYRk6BQjgrBH7+FA8fghGYxbgpZytS/c5CvKF9Qbwl2pXQ6lz1lfAghVAcLEcRI+L2lOZUidc4s/XEYhrJt9xpmoOc6zxEZjsj8pKErbnmPwQ/mgqRQdBcN55ewqczwLrVIwIisM6DtKxj7BKaUcVuqIc6rlvcTt75xZFDd7jTAUNQ0Uz34jFBnh8h5i/6FVUSbm4fR5sPchsq3GMGNA+8lSTAwKe9WcQvlm9AKJu+aLkWEuyAmUQ/PVamSIiJF9w1DOSvglT/XbHrX3GAqzRsYFUMCZsw+VOdUnRqFz2GrkqT1jHBnVfJxXjof3+elFdVEY0Wqstff6nL6SD86TuWfwWQfV3+gThjQdYA/Vit3nRULoDPLDvs5aj5g3Tqjx0U3OKFBm5ZzG9zlV5AoUvWyi9KKpkNPVJodOoQmGtKZfvaIPDCVVe3YvULVv2Bw19YpcdF79aR5WI/dlKd7WOEd0Kd8VnS7lvffaE85or0XhDPujLP3rnLM5GI/G6Sz70/ONjSFpb5Kl9qq95H3OFTCgdECAccA7a9IqLwwMYntwlOlN8uUpR9n46BXnhiNFj69UzRvtQ+dTGVoyigO+6niUz6T3rR259YrGeaUXgHJX812xMTj/bGMROPLK+rKFnBlRydUKeEsOCMOOoeYFEA9RCSgONICRRrAQMoQ59NSmDV455UfRQ7MYYg6NDckg+NM//dOPjqKG4GzynCi0eE4YCwwKi/Z04ib0TJ8YaqNWh1l7FwbVz7AJKXFGwkpt8Dsb1sFniDHaOJhOZDIAACAASURBVCMOk/W0VhlVtDhK1suhtAkZ1n7MxdWNvjNeaDIHgOAdGZT6QjBxEO3V3YTWsk+cY86JPJEdJdobl34T2qhWUJYe8kuQi4R8//vf/xDqzpaIyyrqsDOvs8/qs/PKgKbcVowfhialRpmJvuxwcGf9Wfk945M8g/490ShzCloEptecR2ABVM36MwxWnTrz6ezZyxxgTqX9HRW+To2RTCHLOXFoHAzqHQPDWSQ3/Cm6q9+M91auBIMTVZCjjX+9my/WmwOGsWiZubcGq7JQn+1hSCqAhVHeoyz23i3qCAywVj1dQHfKW7G28h1GeoIRKX+LLAwqoT20cibrPhpbRP7pJ3Sj0Z0r8X06Je4D4zz5OweJgyVyTD8wiukhhi/7QEQTXQ1TAtDXA+88i11hv7EffM442Q6MHoZm3URoRXzpvJlecF6cH9HuFtLP0aXrGV+7a92i15Z9JbsBWy2WCNlB10Sz96DXvSISHDtOGqMwHIfsqqJsMdQwMt87yHGR3h7AqE/OGJlrTdiUUdRj9cz1zpG9GrKEzqSL2R7O5d28q3inMwX08h7Oh73LUbNfw9a1h+3rsF/93XfYj2zcMMrJTIWDnnZCnD9FaOrCNzFGshAQaRzWpFdpkCwW0eN49qrRreqcJQeEYvFCSAP+OGRMZQpCgAdk4wkF21TQf55x8MoNgqMigdDEE0A+C0HhhQn/E254uZJOCQsGQl0hYsSlXB3s6ucoNwgHysoMsY9L0DhXEALhUP83Uxb6Yr4IXXNzovrCaLwMBcgQYWC9CIhAM/07FEn9DMaO+QnuJGeD8LRp/VjfJxyO1tgINMoJGsiIY1DoLwHJcRbxYAQS3ChUd5rn27PWEBUoS9Dd6dOrv+uMhgHEGHIOKH0/UD77BFpiDThYs5t3T40nkvJPPb/13FEUpP48JBJSxmiCEIcxWUZcnV/z5xwySilbf87k1akxO2OicxQ1WcjIZACVRp+/czicQwa1SAeZQYaMKKuMHQ4jY9W5Q1PcQeBXx0yxxv5lXIQB5/uxh/XBWWeEitDcAY7oQwaTZ/R0ASOGTqToGT6rqLv1YFAABp3FyNdCTQoHIebFvmIckYn0UMhyhtyOXjIGeU3OOR1inqw1Q4VOsGfpGXNon/rxb331Y045cr0x6rezy0gic+kr+pa8lyekhHuvmWuGoTW2rvrjefYdZ4M8Qg22F0dlqdkrIk1y1AK88hxRBTYRQ99ZbDXf5WT02By9O0I4WOyu0gFh0LYi1DFHypCj+QI4rUGvoMfq2ag/Z7yiSyhI1oCD5X2rwIA5cJbDGbFX2X32EPnXc0oiuuv825uiGpFTav5O5CLpk8Rr8y3KyvlzDQDH3B4IWxdDRW6Oz4taYWVgz6DHYa6U+wJg43tXqeO76+b97PSR/BBUiGJA5tLYnBsMg9q+YR+KfllvtOkZNa/X3yUHxEGH9EbpLYcUmg514Fw4uNAOk0qI8XI5FQ48AcsQIVwsGuFjIoIjqJwoQ85CMF4JKRuRwq4FioX1PYfrVBKhTUSYrU5oXBbE4+Y02ahQgRUHZHcTnfp8GAmBuPr3CH2lsEJIl38/1b8rzw2l5s9I1tbnLOeIQiAAOXHOQdZzr4z1Hb/DGQzkNebdn6/eLxQnJXEXddudcw6YhPidfVKeS/u4NOZP7OndMfU+H/KjliNX9wEqDaCL0Un+u+dmNcfuypha/b/a9yvvz/5OuQ492R7n8s75pOcZMYxL+tD5Z/DTpebP760b3c3gZ+CEfGYYrThXIr7sCMnO/s7ZYX8w9Ea5QjGnpV7QJ07Qjl4wJqAhOyHeByxw8SmjbBTJMPdRoau3xkAFRn05FonPcX9RfI8T3ooUcfx8n43GCIa0c/SVWs1qAbqyxxQE4CBxCncckOhLyLQAqvx/LevKfocO8X/lmcwaW+s59rD5F+1AZQYEsIcB1NYTOMDWBbZz5AH2DHgRH44f+1ahm5olwTHn0IjAntJHooIchB5dL3LSnEsOoSiJ8fq8aHyZVI4+Hk0QgfMoEgi0QVFftZn/z3r+fxMCtF/jrBIsET414RAijoakGqFLh9BnHEA8bAtlU/IafY73x0GBEDg4UeqUw2FgFonQ8g4o9uimW6gg+gnuckYVGV4fIeZnJcwcE2jT8AL1F52HwwThIBghdidQupMH7euz12cAsoR2ZL3vckvX3/r1k3dmgKxBqXxFqWqGHeN5FSG8M07fhXhDv3uVv+4+/8nvM8Aoa0YreU/x7zhyT/UVmg/1hBqiJtMnQIroazAD6Bi0zZIi1/udPBW6FFpKztCzaB1QWFFdNGa6mCGoyQ+DJvv3TpnQp+Yo4z2ibBgZDG17wvwChNgX5uWpM2YsLWrVKB9vRsXyTEYgY55dElSnslCFfWN9W2XSOUf2AHuEcSjPEFPF/4ssjOyq1bVhoHouJgEAOS5GZIS+4lyaIxQ1Z0OUyb8jH5Rh7QxyCFChOI7mdSdSQvbI5/QcctyzOROohaWtKyLC/mUXoGYC4dkJomXs3p6DTR+xZxn81uhuY0Ozu1FanY9Ri5w0jpN9JZBgfMAB+1AU3lyRWfZRNLkwxig6z/4N+bTb92kExIQ43BZVZGBU7WH35Xc+z0sWKbHhhJUJXZuQdz5C7x0QURr5HULfOJ/QgtWkmbLPgTZAfCwANMXBFEYe8SFn44akOEy4v8bn3xBUBwiHz+ZvHfSoiMFbF2a24QlDG4cnXH7HelJsHD+f9Xz9JlBK7p93W39RJxvTplb6lpA3/9Aows0hdfjQyVDRRnedRCQLp9bclc+MueHEQQYcTP2DCBGq9Tji81fnrFwLzjbUwh0NMX+cY3O+Q22JexOgIvoFGbAvdh0V6ynSKIQLbTBX9ivFu5q7YkwUtr3kT8+wLwgUSec499n30sz296t+bw5w6l/RzDkUPxOUsDecOwoiftAt7Bv5BQyUqCgWyaRBJXqFoXBl3slzyj9wMtST1VvQr7zv6nc4H3QAx48ip4MYPXjyEa0hlzlTIjhkXtlav3NWRdIZBZ5D4QO8UNzMAyPA+8iC8t+ey0CdVZO7OtZXf89cA/jIWbqcsYUiwhDm2I1yrWZ9L++9YPtweEf5HqJzSpLXNsfookHfiZzaXn8iv4hzWRdX6eUDBSDq+fZiJJwzjO0VrbX3ZnNS/14UWRUkdoA9Rh/JA67BDvaFSJW92ELHnW3PYdR71m7OGmohmcpWWs2XMxZza005BvbKSuRtd452P6//1rm2Z2e5gJE/x87zwzbkYIWztNuP1c+zz6wvG07+qQJDV3TK1AEJTq+og+SsnRq/q4O5+zmLR1gTHjY1w5iBXU6Iv3OeLAwP0d/vOlM2PuETikYEiPfrkK9WwaoNYE4UVKvnCffK9hFUKhLhw7aaqBUlxdiE0KGKtfiHPodKRhi0LlIK4ed3DINWBErYTgWnlqHgQBE6jPNoDCUGeqwHr1vouH62ea4v2WOYXJ2zep6gTBCismwxFGPHmWyNz5zr92qiejhCqEL1PrD+UL64eI0j3XOeOVHQsFGZV4rbevd4y6OzqZ9h2N49w+X3zaG1p2AACwSzM83YJofs25Iq4vzbOxAbF4MZS+3sOR/2WHmrcGafZ8/iIAhbWysGFKMynAbK2b9H/PP6+fYodFxUhwL1p+eYI38n45w/5yzusPEd+wUdoIcA6huj1rzrE7kKaPHces6jygyFxzE296u5UPpIgZkThrU97Tn2Kvmg4hOQg3FT3mkU8sfvnA95JyEXVmlZ9haHXsEH6KN32lP1nOhjJCajJJBrznB9aVd55uVHKqrA6GIQGBedad/6P+gxIKU01nq/C4DLnPqufW4+AlgiJ52LuLcnLoKLC/qyc6zoVoinvWDuQj7bLwHYtC40s1bGAPSwJznJ1vpO/6yX6HNciGoPmB+6BBK/AxiVZ8vzRA7tM7IXSIk+3mtQcBWzWq130aD1QeFhyF9pvSI31sW5sQbAYu8QiXPm6QH70NzcBUFUQQIO0mlkCsfPWpQRNzLb2RalA5y29Iv9yr50fnoXHbbmx/wBJjFzdopetJ5lX8ptxl7ZdYCurN3Kd+jUcDzNr7n079KetcZhw2bZsyt9i8+Yd7oFcKJvHG4U2Z3IkmdNHRCJVYQL4d4ry7jT8S/psygVDhkBBSnHA6V8lDDd9aoZcxBaCYezQ0WQMJTLEGzkooyQAEqPEkAT6N0NQjlA20QcOHHeU96RQDDLeTBuAq/XoFI4qPU8RPi2dH5wKyN8W/Jp62fXyM/dOSuf33K2CKRdZ7J1Oy10YJUfSxjbVw72Cqojp4oiqBGmnaINO7fmmjMOLKFD6VOicsOuJvVbQ4YNI4xRo9/2COOGAXalUog5cTZwX+PuAeFtTu2rmnOA78uooTw5SAwBP84Xg6y8bC8SW33WpU+iVbWChHjaI+RFRDai1GUUl4C0m0PvYJQBYOzHsjHwzY/5l+9H3u8mRzIyyQwgx8odP845oIVMQqX1JznAqeAUMKT0l4Gnup3fM6Q4K3QR4Md8WF97pow0tNbYPKHoRJK5/bV7Ez1HjvGHT19yqkOm6RtHIRLlFTLhbGjWMRxGjltZ8aj3O46Rz8VdMhzyuHeAoqdnVODBOfdMQAlOuvULGX51vweoxwk1PnMn383+NW93ShczmKwhmcFohaKTJQyqVRTV+4Fcqi9ZD+tqLsglstYep7/soRqgcVacxciHocfsI/3i1CkuQD/aI/oItICYM7qBHPRQ8OGdF2vS0oWjOz5mCemjdVOeuZV3GPuF0W9sjGpzs2uLjN5tXlQkdeZE5zAo6DxzUM4zx8IP3WLv2MN10ryojHk3z/q5svZknSgisHdFP67uf+APgJ2ztNKP1ed+qZ+jUzAz7H+6G+uFHbw7d1MHxKaGrEdi05c6obvjKvM/GPUUv02sRPEqEle+c2R4t/omfAjliAWPco2746g/D6GivAjeSDZD9YgWya8zJ4kyIaBqHnKEb8v3Cr8STrM5qB2Q2efrsdVzVv6+5TgIz9aCdTS/LSfGfHFieqXvyufN6sW33t0Kx5d0kNX9AOlj7MwuFmMsUWh4nwxG8oHymH2v1Q8ImBLbHBrGb3ZzDp0R66iU5Ymb21f7bM5QGf3JqAMYGDMDiWFt/5cOBiPc3nMGGVIQprKUY7zX70USrId9tkNPosBdwsgYyyrqYTxoMDXFqJwnxlEUArB3OIbu0SEzAB6cH8a18xrGvShdUIrsQQ46ORUA2cjBh9qrzmTOJymPS8vJ+Ac2hRMSkXBOEocDLZXTFJEOUXHvh0Yz4NzHw0HmZNkTxmCf1r+D8PodhNY8WWNOm7XilP7SL/3SR0Uw+8m/UUVF+azBzCHrDTRutI6SqZyZJxok2p7htK3kYdK/7BKN/nCuogoXZ0FEzl7iPMj7spei2V8YANaRjCC7OHdktf3h357vPHK2ggIN5CGzONjBh/d5Sdgcv1brOSEtXbEyzz29yrmNe3Baz+E8c47ZKEFhI3eg1mQAqhTHRmVSzbhUtwI0miOlrznYHDxySf/l/8pHkpRt/5XNGQBKmFdAUO0EkltsFu/x/frOldYYfNZZcrYynY/StgGmOUfvyPRZ2R93P2OO4y4he20W0eB423uAIjp2dmVF3b+pA3JnQDarg06YEYwEp/AdQSGa4ie880hKJ9SFrW0wwpmycVCC917mDxCWvC7IT3kHggMmLMjzhpTV4b/RM+KSMygWIQ6ZpLjkBaAj6BulwGjqNULHeyUASUIS2bBQxsFBgaKUjbFhfmphbzEJTvMILShRyRJVD1TCPEeDpvqxOXrRDqiEMHhpgOhbKK+WA1L2m9CABKFrEAz1eyAKpeAntISC8QajhQENfQoOdW9ey77dnbPyHQ6d8o6EcNlC8a+egRYaVkaURs8ZCdfgrMrRMc+lIQ05RIWL/W+O7VXnpmyECZ4uh1B+QIs3K1FuFOVEd7FHIVYEEwOaY9Wqv98aq/0EYbRPOR51mdbVed75HAfdOfLeVzb7gOwrESJyyJ6z9qIHqFHRIM1kHhRT/xnpkfQZMrM+AyPeeT12DjfZfMIpE2VhHPaqEoW8Qp1k7AVNxHhRHslK6CmEWzQQl51xRJZw0v0/45ABZF6cgV4CLEOIs3IHsW/tGyi5c6cFqKKPzo//p884B4wwjj1ARx+dHbx1OgI333kWsaMXyt9JYIfyMoTJIQ4qBS8K4Yx7tjNPbzAYyn8zkFcjrvpPv9CV8vzkDzx1WW1rXs0L5+Hb3/72/17q2ju39i4969wAQ+wZMooTLreNTrH+1r68BwPFKoCTDJkwSyzvRZg5M5wC870K7EGaRT9qihkHiCPBRnGmykR89pA+RGXO2K+cfPvJPtPoB1WbSl3k/501sps+R9F2/uxZoBU5bgw16Mq5oCPYT9bFHmaLiPyS/2w21DU2EfsBwEDmcWjYBC0HusWeyFi/+hkc2F0g2ZyJkDnbHDVn1Zqyd4zfHrUHjdX/AUUU02A/0Qn2sv9nQzi77Fpyyw+7x5yLctLt9DfbzpzVZbI5fPaBOaZfgq6JjWK9yBjyiLMPwAjQi0xm5wJKwg71XfuNA9lzyIyNDgOgGPdutO2oA1JuGNxZRn0YqRbHJiRYy2gCBcQrxwMOg3pmpPK+S95nJPS1UN0eOhzP4PV7dxiOHI3S45Zwg65gA/UaxWDDEAqlU+DzNareQ1AoW4o5NkjQveKdNa2HcRNGp+/YZDjZkEZJ4nWzqSFEhATFH+Mpw7sjB0SyuXWyMXsGfAi0eDc0Sb9KHj6H02HlBHHsRo2BxQE0vhbqtDtn8a6eM1NztUd9MwetEovQvJWKaL2QPOPKmDmKYZSW0QKCKvjy+tdygurSkL1IS52LU46XkUNAMVYoP+9RW3wlrwVQIDcJZ5TSPVVy8IQyynqmvWuf143xQZ5wMkrkN84UpcbIYpQDVRgf4dQ7LxznoN78/+zdSw4kWVI14DWiHjFkxoSVgJAQg5bYQLOIFktghsRyfn2JDr+1cV/uEeGRXZVXSlVlRoT7fZodO/a4lBh5at+uimpgq4R6cp1/qvEGkA+jnADvJKORMynw4DxTXuQaY5Eidc4BFMYzoERhCrVhkJBbQDrlZ8yjew4oakp95629MwfOAEAFFMR7GqY8oXHGzlgABhlL7k2o+SzeS35aP8Clf+bsWyN7AUgBrIFdawugAZsMkPzdGfV3Z/LEADEvDA5GEPnjnP4szZpbV8BtVd7TXgFazZ15AoKsA4BM12DwgeCac0MW2Vs9FPGVse9CXkdGSNeHZIR+6d+I4V9V14pXkRFZCxDkHf6bsDxYwfeAS95T+Io8d155AJILSW/YRzxvzhk55Lv2WMLXGDGj+0gYIPQUw4OcMv+wiPWxl2EbMojhYk/z8ME4DEeYCaCtRtQMY7yyZqvfrvJY++9isMFZSAWXBDvT5HpAOVnECIBzYFxrbM9aE+dWWBujQLSJdzPUyDoEHzljfuBp+8geITtrQYGaF2PdhCYiG+1LeMvaeiaDAVlhf9E39gDZah/MQlJnxBYZnTwgc8JDzzC60h4zQAhjmwvIoTQp1CT4stSAKAOyMQldi5iWJENeANa7CaaIWZOxEGMxs/Aoes9iVPzDP/zD/7KONflr9AwMAYHlcJp0+RwUWGX2LTrQR+mw4C0aS1aMdppNwhigVP0/o8WhM+4oiyTJjkAlgasvlUHsBkjNm/Beh90mJkgkv+kThe7wU3y9he12eGxmfbU2LP+w6TMDZLQhjZdgq60bINaLsVPZSHvAn2xk+8TYGGoJN8gzE+LwrjnLc2Ow9jm6krtR9119zkkeyShx3TO6wgES7O0KFPo+GI1lFDM8YpNq+F2fC/kYxohx8Q5MGEZ+FfNJsRBsYkVX+UJXBNZf43fNEfDsTF5pZJj1xuT6LwPQXAICZANihDeRrNAAD/O8MkKAd8zZpxsZxvCeheYxZOWikedkJPlJbhkTA0kDpAF3gJ6ng2wjkylXJJHzYY8JzQJ0aiP3hDp9IlQj78FGWgd6BfnAY4/YoXOAKOdEf+k0Bgv5aLz6RDbzzAsPEn40+gxooIsYCL4L7DFU6BBghtyg9wAJgA2RYp8ALSOWPP0m87Hen/AMvXtf2T/OzQjk5l3Wmt42doSWvwtf83dXANCdisIIDfxkxT9rCy/M9hyjytlLgZpqNBiLc4C4lBdmL9lD9hadaM/bD7Pw7ujq3EEW0hFRSOfaIwwH+w5O4PHKHSp0lL0MmNJ5cmnMIRDtvb7vufYag9pznDueAuTYiOywn+1Ze5K3ncfQnoOF6B4gG9uOgADGAVeyDGZAUjlD1cszIi/fvdf68049yvArg8v51E/zk3tiyCXEu5BNa8CjTW/6PjlHdht3bm73PWtpD/A4WRv/5r/khD1gfhjXIUhjAJGndD1jxfc9354kK4LpqgFyOn/VWVB/AxPA5IggeoexQw5d8YI8ZoBg7SyQA2VCWXoBeNh3wsLmFlsJEFskSgprCvBzyVK8FhhIBloTe1uBYgXCnfmtoIswcrjqM2x6LCMGgMAD6vXX/7PWazWj+qzOlFeArN9cWPm+jeUgp1pMEsdqDHbPVehemyt5Bf/5n//5Y7PWdlqVaWSAAEMOTa9gcmKAjDY/5SJhNtW7krxOQOp3nZfK0NgvldkkuBzYAOLTOZsZDuZrlUTYD+/MiBkZEv23o/yTUaGBUf5MDXMbheLNasaPBPqqvry5phQpEvtiVXbP3OsrEgG783tvWEMx1KtqOrM5wj6SScIdPQNQcPacG6GdyAVAAdmS7wJAlEIvbUme8Xo+cQ8KUAK49HDTJ/aC80RGfdLDYxyqDH1jfHfnkHwgV4FzgPKvqckNoUtH5ceBZZELgJ/wKsQgwwWphbyEI7Q7pfavzNFJDh8jRLRGyJtOLAKiDAZEj+fxctEFu7tNugFCNlhv+hQxwVudEMCEeyMJzBHjGbnhzGDs4SvvNY/6gRymVxEK/h120vyWh3LU4BqhiEgEcse4GBRIaP/OSA55q7S0tQHkfYc3GFas7Ur4lTmulb4QGHTSHTJiVsms9o0BAKdYp3jCYCzzzOgIBkv0C++tMTNMzKmx+zfrZW48A0FMpqfYAkyZnNrggHi6QlR5fgr/xLjlIax401kI2TFaN2PwHNiZPrHemv2KDKo5IfC6ZwnZ4mVk/PfLw3fn55IBYqA9vnD1ghFIT113sYPxgACmwGY2DguKogR4HCSLaCObeBvUxrfAWDGDTyhXQmlMcg5vZZFTMs/m9Azfqc9g0WMgMG1+Z7xckKx9jFuNt18ZIGGqbShGk3Auv3cow4QGKI+Ae5Kyza3Dy8UMpKetmIe+HiMDpOcNzNZwZIDMapB3QeqZPYdiBKDNBwVio1fPz6jflL3vY4HF+tYWEHZlzmZhU/W5xmsNZ4LWd2chXPU5McBH7MDoptteRayzZZ6dXKPkOEVY2b9psxyUmXdrdX8AIUs4WocRk0jQO69YW96uX+1/ZoAsiaK5OicV1FDiPF6YQ2ylNaTkGI7+i423VzFTlFdlwSkLSk/FqScaRWXMJyF66Q/wyJB31pwX40D8SFA/LRMNZGBla+W+T41XnsuolCxSwzoIC0tSZhJ/a/7Gp/o1ei55CWim7OmT737Xu5Af5Hwq2+W5uSgua+488DQAuVer8qz6CjADjeQgwJVwovobn4l06Dl49TvkNvluT1uTGs59hVyszwTekxzu3An/kWNFDvg7uQHUwhKMUPrWZ7xzwUCAKjaeN4nhgSg2XgSIviJAMN7CiRhEwLK1QOLa56+W913NPb1Dxs3ChOhV4XpCikZeV/rTubT/eWKM66RZDwYXAH7Sgltq+f5EoYSoDvmHhE6Zbs+O/ibzEy6XqBHhVAmrhBeE5vqOSBoyE1aupf5zh5A16YaDuaCjeZsT3UOfM/qQ8oyQToyPokE8R2gejOpzctt+uHLmjg0QbJJNLREWgD1pddNk8muMev4NU4rZSwuYrHkN+cyGAAotFoMFyOVm1Ah97ilGhIaBIxCE7jhoFsrhmj0jBkesvtyJEYFSF4F71MEEAsLMp4/ZhBYiMY7e6XBwj2kW2eejMTpoNgSgHTdsnm3uja8zb5hmm6kfvpGBcxpaZGyEl/GkjQyQmsNT9wWQVO9DGfXF/OSipepJimfqZJ/5zp05I/gZuj32ur/TwUqSZ/9sVwWl7ttejcVnERT1rg57xfvqBVij7/WQqVGI2ywHZWSArDwgu3UAHoW8MMx/tb+cgSRu3p2XescP4GPPYTS524XkUKiJaUdU2Dv9HhShcEIrAOAn2lUDBJGUJGv9c+YAHuNLrDHAt2urexl2v736ufkc6ULhL/RMqg4l9JecpP8QTPITn2h0gogCRqt989fe6DdkZZ8/cyyW3VlhtDoPzgqjhb575Y4H+gFY4yWoLDqDH67ohs7uTq7dGvSc1t33fR7w6v/pbJEj9LboC8w5fJBEYnuWB0w4OR2TiBSYw34RHsVIga/sWfoIjjKHkT3kic8BfzgmYPikr3e+s/KAXIlU8G5jcA7pKyF6O89I8mVPKgzG2KgkMoMBlouBED3NG1SLI+TfEU0xGmIIiAyCHRPlwCNCvlgTODd/F6Gizd5R5x4+91vyVctdcTwyHasl/L2vnfwS5LrCEdaI4VULD+3WemuAYKF0hlsml/4AL2LcbNLEdgOm4niTMNar8QCXwmQIB4tEmeRSOQIlAKxeNqe8IOscs8FazKVsQJUJYa2x1C0Kdk8Yj+QzrnHvd/A81wayIeQUhJntz3DAWPeEtQ0aJsI4LRJDIDkNFg5wFYtvLurlfSacEvQbGxvA5sbDeHBrsVyxHn6vMsqV8rliErlRa8Uv80+ApMqPJDIGUdrIwDkxQJIbwviqimtkgJxWf5JMRRGOWi8YMApL2m3m0eejOfM9hw5LFmPTegtnYs2n19RN5wAAIABJREFUKkh93qz6CKXEEE1iNeHNKHYoe95DLYWYZ+eysWoEjbwWI+OiX0g1EtIzA2QUgjXzbq3mHXBk2Nvzmcs76/Rb/k0lKAAFlXkIbkaCSnm8EhQJ794MmPb1B64o/cSNp5qV/Uee1lAVgIj87Tcqf3LO46HuhtDsnSFtEAlkJt3A85FkYuxuyvDau+SDc1ITlO0/spB3/YlGl3U23lwDgEBpFLFzqV/io3mKyZnTeXllHPaYpNdeCOWVZ/4Mv6XPsdKj8DfnhCEraoF3ynnjhbtz07axwg/k+yqHDRmAXKoXG79ihKyKgczmPwRVEpsVz+EBAWTps+QnIXfhNqRvMAg23F4OoUuv8JSQ7aq6IRHpM2MS4sPbIYyPt5tOk9cBi11hvq/uo5H+yzNOIzr6O+Ga3SXG+Y2QV/J5N0bGhvlMmHrIWTIg1Soj6/qt9DE2zCccpyVqJGRuDE1y3loyLMlGeLoWnggRUw2h0ZzTCfKWIiOS9wLXWHPNvmDsjLzZzgWyxZ4gdz0nIWnIAphZmeVZXsjWAOG6ZTCwihLPzRL0dwaCBaFsAHiMXBRCB0MmghcFyAfMubTEizkIlf2d3TxdQa4Np161flBEDpgwGH1hKXIjEkD+zkCoJe6EcDFO+jNY9N7hNyYwIJAiD0NAMOgzJWIs2BUuPc830ZQOYAtoJ9Ha721eihSr79Cao8TljcJv6kZJWULP6JfkmHPKrt7TYf7EcGoj1ty/7wwQ49dPxktnTEeXAY6qP3UWB0NFGM4Y8l4C9iSedibEVnMW40Nca1Uqib31W8K3K+3RIWSsYGkTY1zdtbM7SnpolfkgiPIM/avlhjPGEbObqmBhthgzhFBN8rfvCL5eEnVk+Izeu1IUBKnEt1VFuKuK5rf4ffIDQ5QzyQiXDyLG1nkiDxEpPLmzMAYyxzlDWtgz9hoDWq4HJYWhJSNUUunPGHkePz3P9h0SppIlq3eGcKBDGPsq5jhz5olnu4YGMrboJMCIRz7NmSVXd4zmu8bOO9NZUaAfyVQvo7U+/g1pprKN0DhnkvIHVMzVuxt5Qbc8dY/Hu/u/ex4wNLpYNJfU0d8BaPKkRl7B3TuE6TDmTwpojBKWEaPOJWxxpZ1WTqzPHCWh06Gj6nBX+vKzfHeVhH5nvuq4GG10fsWhfdyVGJ/NSYyN5HaQw+k3UiUGQgoU1ZApz+y5Hf7NfnbZY0ooB1cjtXlEYpDY73l+ve5gFVKdcXRj2bPlW+knTxlM7byNjC/v0kfOATrJXCLR6ClGI5Ie4TLLYdoaIIC2Khws4Wrhrzbm1Ut2JFjqLMUxs9iS6T+7hIbL32EDykdVn/SXsqewgeuRkrJhMJGMmSTd+B3vCrCQZqIpewrQAostrM3nPhvdtQAsKlemH3XT1d+zFjGj4jYp4FHlC/Oh3jMmonooauWpWme8Pn91N4VnUZbck6P7Q7oBMio/2BOoCUKGZu9r+gSkpJpL7ae1lFzot3ETEgSAcl0PvzmdM5Y9i7+y9SlFnJCnWUncWhzAwWLopV/6YM3FdDpsteJaHVOfP65yDFtdw15ad/asXmVMGBT2r5a5NTZMFw9mbcJEzENtq4sa6/fMHWa1Vqr7WRTVz9YPhh8D5MR9f6LYKC0MG0ZT81zrkXC8LiuAXOsf7/VT84MRJedq6AtlbL/TD0iQGi9cK8HRB/7ue/6bi/UoNc146QvyqZZ95K0lE59oQh0QNL0Of393crcAB3PBMKGgQ+b5/Y5VvTIeZ59hRGf/FkKuVmNHcmHka6lnYIjBYP/J0bH/UxVul8hd3wXQM3BW9331vvX8Tp/fIdK6Z/tk/QN+EaJkBIyDFU/I98kzAFGkAZL1ajLxyfNf+Y69nOpc/Tkz/HDlfcnRWhVnqHmmo2eH8LXPYgyE6IMNYgzCsPJoGBVkHbzFI8obg0yPsTEyaFIBi3cYocGbZZ/DXLmPpeIX/wZP2A8JSRz13dqHeL2S92JdEGp+wytjPOwE54fc3sm3rQECsHkYN+Npi7dC4owJ4o3QQZ0DmrBA3DUAv7+LhUs+BQA1U9YGi+0HfgBfh5s3QeiXKhk8MQSOECxsWIwMi4PhJvwpsdkzADBJNTYBF2/yFygPngYxpsZg8QE6igPDBKw7+N5nzOJCGRBqrHNPsYiN370cwnOqNTkKNfJdz7DBunIyB36DeR5Z7H/3d3/3wxMVYaIPozaq7kDZY1qF1MxYxAqgZ3eq1IRrIEFfsUCzZ/YQtt0+e/ecMfRY6Sn7N7owUZ/iOfI9QqLmxthjFFa90XVUNtdzwkrwHGB3e1UioBVDGmZ05k2pBog58ZtuDHtfZ+fsY0qqei5yd0w3VPpaeI89PdtXu7X7vX1ujYQ/XSlN2Oco+5Estm4EPRlGZjKEPZts864uL5w73oSnm4qCtTT5iJSyLyn1gGZhB+RP9T6O4rt5HnlAeIxqGI5nPZWDRI9Q/AG15DKvg5Baco785p3Jbdx1/nmueLPsC+cNw8lowOTyzJKx/s05Iz896ySump5F5Hz70s0n9xpd7DK3NPLJGQH26G867YrhkeeQuapA1SqMu3HNgDASl/f/xJPiHaOy6bt3+zzRFEhc5wOLXfMId88Abo3Z/rzyu91z3/V57icZEaMn1ap2/djd5TKqBFWfGW+EyJgYG/FYyMXJXTQp12yd4QYkK9wrNFdOSu4Ni1fLO7pBQ1YwsqUMyJfzDPsd7iQ7EDNIRtiKPGFYCdVaEWEVz43u0JvNH3xLzgl5tNeFkJ3un60Bslu00ee5ZIqrmWC1YYAuRsCv9pczQMCxPFOGtn4KzDLOGFmUNAHBeFsJstyejiVduRS9B5ChxLGmkldZ4rsSnTFAAB8MevUAeCYw5GAxsnyGids988qFf97xzjkzBxRWL9E4uj+FAQLkAB4dgBMwaprXlsokPUTJYSV4eNZGBkPWhsBiLBAyo/wKa+GdnoHhWOVgZF9wlXpe8qnS31HZ1n5WeZ0Yk7M+/zrb/3cGhHDcvfCM3GQYMirisUoIHwadTCVjMaazEqPC+3jGnmwMdGekGgdhMJFTwBhlzyPKwMAckyW5Y0loLznHw0YRKrpRb+IVFuwzoQGpTgd0U7CfuHRwNHdC6oD9GJaArzAfCh94NS7GBIKKIcHQYHA5s8ghZx/5QGHLTWQ8YkWBR3PEm8OA4zHCYu8MEODH+58ywJ7cT6t3YVvJb2dAs8+AsX/913/9sQbmPWHh8kjN464c76yoirV20Zy9aH+O5G0PJdanUXXC2ZhGeYKnc42gYEAYN/IqObYnvw9BgMRFYr5CmJy87853ZpEAnrUiba+8axWuuooc8Q4y2ZnmPar5X9aBzAv+df7tT5iPfBNJQVaGrBbWzWiOAeI7Im6SHoBUUrSJbmCA50JW3t/8m3QA32HsOBvejzQhb8gZJA/CQkQJw8X34cAYYdEvJ5gd+Q6bMtDIfTqqXvy5mv+3GyA15i0l4HbJrQQ2IYzFu+JpubKxfubvriz7n63fDrpN7nBcbTlA9Xend5L0d71jzigmXgP7k+cLqKFUHEQCuN8jkMplfewYD2AQM4ttBkbME7YB0O+MjfAN77kaq867xqjb3VhMwdackt069fty+vf1E1g0P09VUdr1+a/hc3sAK3mnPCUDV+hWymdSFlgyoUeALADMWwB0z0rU2nsUz67K27vnkvJ0sWlnnqPcgCOGk5AAch9oRqpQ3nUss1hpzxHGICw4ielyC3nGn2qdcMBeMhKNgYGf8ERMpfOjRGiUsnGpikP26DODi8cIgLDePFtAAV1ozQGUjHM0PvPHGEJW/B4bA985qKDZnle1k86xNuQtY4SBsLu7BWHmedYlrXvifMecp/hDvtfz8mYGiNDYGirrewhHaz0q7XyyronlBwjrhYfxxDtbIjtGFcGQZRLRkYGju1ZO3v/Ed2ZRFzFCEKpAeSUsrvSLzqfLR4b8K1Uir/ThE9/dhdY7Oy5NZXzCK3QHcvYkPNT3hQQjvRksoklmF2b2sb3dAKllw1heGMCV5WjjsxBlzLNwa13kOwshZhOYJLh38bl3np/fYOGFQVAkvAcEXJImhVmdlir2vCR9EwBXGTwHbeSSrIKTssdar2qTvzIXJ7/VTwrYfFUAfSfe9dU583vrgzHECrySpMsoADrsh5ng2s2PfQPYr4w6TC+GmCGAFZ01AgAzPKrCNfoNZUMp1Vj6+j1rhVWr4Wa78fz6/H9mgNxzpu+0VMerwMcakJUxAlflob2TK95znjYaGfbyI0athgoCXOKTVQFLKc/kefhtvD49kVKitz+8ethBQI6hdVrb/8561N8wrOS31LsBjDfhFv4rDJguo9ecRXMC3JH15AWGkYeEDEJIGCNQyvAUgiHkgkxBaIwufk1/GB08RL9nr6S9QzbyPqUx/IV5Y6KtjSpVCNGTNrowN1XncoGw54xyLEeFPEYekITb+Wx1r8hJf3ffsecQwwD0nXC03fPf8TnyznknM0ehpPUd8ioY77PiJ9WQM3ZnjVfRHzLCnNd71fz9tIKj8ww7JNRafxEqzrAzbn6fmGOeVR4UxEY1tuwleMZZqBUCZ2Hcfe1m1zys1tgc00250wY5xpA+wd9vN0CwcqwhAhVbJyF8BTIJXEkswCnGopYSu7qxE5pD4caNdfUZu++flG5bxWTPnn/y3PpbAoxhQfhKHBsZIfohHs/cmpNdLobnO0i57CdlDFchXwCSuEOHG0s7ag6rmEhCXPhRvSRMeAGD7U67OmfAjWQvB9bc8VCMbg8/6Yt5x6gpG0rgjJTWyXMkCmKrCNVZ4j+gCcykAhIQOip8gD3FYPAq9Rrfs3VZMW4pKSo57le7PgO9JPbJE0JAAE0UMvYcMCUXAW6AFbvkzAFUqypTvvtUSdo6NrkPzsWsMWrpCcx0xutMiml2plJxkR4hi5KUmeeJZ+ZhUN7R2XAW5Ek8lXTNo2VuE/ajX8JfeHPIM+fFuVYynXwUTiUsiJwDfITvAIPCHvw74kGIBUOKF4RMEn7lDNOhffyZByDEvujhlCf77Lf2HWvBsAvoSZy98zMqTb0a/+gS3FHlyFFlplFFpiv3M31iXewTRLD9yGCHzYTuIp+EAjHe7EmhmvQ0cF91NKPK3AK8woTsbfqIPkc4M7AZ03c9N8aMhHCWzZUzU6vbjeYEJuEpnIWZwz6zCIRPzHF9ZqIf4B5jsv/MeyIr3vF+4dDkBZmZ3FXPNX8wNQMkOaT0OG8dgzktF4rzKHXsWC/vPukrbCl8n2xjSJJdvCm1OMTsOW81QBI7ieUyYLFmNuystK5OUUSsUnFsNhOW6G7zXonADscrh2H2/lRzEl6wC5+hUCmHehHfybgYURQYAUoIJAzIgWJtS+7hmje+uMeE5ZhnVq7NZKMrx6mcZbWCKWhAV76AGEDsmXFg4B0Uz2U9U3w2j7WQw1Fv1jaGxJhyN0v+9w4uaYZkYmPzTJ/Xi6DEahNY3u33qpicuutm83dnzvKsVXWN2fsIFmBC/7MGq4uSRs+xPwBI8e8BkZ4BdGUdCRDxlNax3jxOaDAmgR7Cxx4TjlL3hHfaCwS7mNEUbbAuBKJnAnuzWN+UErRffrXrM8CQXyVzhjVydhmO9kMq7zhPFAQgZP2BBJ9jBp3dmtA46xm5wRh9CpTXfiA97Otdw0ySc8qWzxjIUXKp85FLXgFPwIjX4KnmXDI2culXzhrW3frwQjLsc66BJd8HAIRrSppOmWHMPEOMPAaYhAgBgrycZDhiA2Csctz77BtkTg0Temr8P+t7RD2QyZp9z1C1x+i2K2GQdBj8UtvIAzK6zHXkAem3Snvu1ZLnuVBSgRwGPFlgr5yEGnk/IzakAODOILHPYDTGA6KYd4cBAkjaXxhteppuAaDF9yMz6RT/BTR5+ugjz+i5NQwfxre9TX95tj09CutxhjHnjGm6SkEHxAsjHQ7iybIGtZ0UuPmZ9ircxMMgnNIfJNIuH2nWfziBjoCneGLJiVwU6b/ycGOY1JL79ouIh2AX5wS+EwrKqAmuPb33pPaPoSP8VJQL7HhSSe2tBkgYAYMUQ2nziQvrN4Wn0zFYbHy/wR5QuHcboGXTzp5BGBHad+qvMz7i3dkZH+n/lUoCd8f8zt8lic34CG1KVPhNNUB2d4i8sz9PPWtV7z2Jh4Qj4QHkM5i6EMUC2O+z0rT2NkNBcj4wQZjaqz9jI7AolJ4D8zP29Wftk3XORYGjPlaDlayU3BqmisIFUp1HJAZCIuXHGZDAhNC/VaP0ecqebmQ5wyu5HGStvjsf5Enf85kHMpthDCwBH86L8AJnpsesA2BAEuOD3lDoRNjtU212B8VT76fHhJz9Vu/4uDuP9pAk/lfbyAMyqhI4MkBGOSCjEN8retQZYsD2wiejhPfR2I3H78kjQFWBFQYIjzsvCMKAcSJ/gtfWmSQ7eFx5Fp1pBjO8xsOH5JVn4SzzjDAEgNrqtRhd4DiTXcIpJUzDS3BWvL6+j5gwfve+jS7vZLCMisK8ugee+j0swChjRHQCcdYH+w4WRWxYA14/c8X7Yf7MUyUtq67pJf7zjn7NxZ3QePJIqWRrZSyjXKM+prcaIPVSFMy2jYqFmFXASt1krJDJcxBqDPC7N0HiAT13V5+4v7u6dK/0a1c72rNsKF4BFvLVG1vNm/llsWLmCYs7HoVeWYoFzXvRk/GuCM66uXmngARl5ggUBwboUiqwX5JX54QBIN66AheHDNtog/NEjBgVLKl8CaESXMa7lhs9MTF383nsL6CRN6reW0IYYANmBxI4UzkOq4HpIeR5ODCmDAFeKOGJlAEhjR3FbhDUBAUGihB3jvTdc5w/8wKs2F8EwiqRNfNDWFnzhOHt5u3X5+MZwA5KLJ61lJJO/fbEFCcHwF7xGa+kPU7+2AeYR0BrlRxoX0jKzl0hT64R9p/RFMYZQy8MzHlkmPS7pOKlwwYyyqMIeZk9Z1fO0T6VrA9YPdWcZWP5RiOnkULm81f7yxmw57D7/Xb6q/OEgQfIuwzsum900S9vAcMgbVZRq9/hNOtjvR+nf+cUJDKAGB3IVzlh+oTgcG7ghlzCS14lRMtZFElCDpkHIe1CHXnp6CE4zRzxdAq7yf0jdC3dxxs1ykvq83N1bSqmoGsZRrPQ77vP/tbvyEahS7y+5ncm48lMayr8aoSdev9rCODqzpSaq+QsMVhHRt9sfhi60gFy7YX9tMuHeasBkrKjrFLWNDaYqxFAru5qSgZDZ/P4rgTYJOlxf9Za6srQGhgwCYhiuxwKrmsWfC7aArJY9Vw/Dg/LXJyjw0AROxAOR77jTg6gzx+LIpHP4Ru1XX3o1YY9AewOEkbPvAD+Vy58xC4aL9AhKV5uQ72L4vQwVSs51R70g5CpB1y4iFjSk+oI3g0cYyhmeQSzJGjgm1Aj5FnU1ahShhMIZ4hgYvomtxcwKlyUWJnZup7Ozae/R0DY3wSKcqTOCoOBgUZZMOL93ZjsYUYmw4zi4K1whigq7mpzk/r3PFeYaPGZjBrM7arZA5TUab36T8/LX/PzGY7WY9WcDefI+SIP5TQwLIXxyAFhmDofZFnKzfbnkRnOAjnIePV7ih9IXV2q9am5FW7L01Gb8EwyAGg/uRmd0Uz5UYKY/pWnkG5QxvxJEAK0KfRQm/MnHIXyFWqSO6KcZ3dhCZsD+hhWwCCyjYdRuAK95iz7Lpnn3FPeo/AM68pD9Kv93xlA4KmkyXP2SpuVT++VsGpoS94nnwKjnZY70bpMnV243PtdiU8yH06Caej7XXXRPAtbLteIXqcz/d7ZskdhL2FWMA7DGg7hiXUGER/Onv3q7wCqfyNj6Ct6yr6FO1JEgoGCTE2hFN8RfpVS/Cd4aLd2d6JRds/82T4n78kZpOEIa9EXcN6JAdJzQBLdwrioz657NRfbXnEIwKKeB4/ZY4zTHfZ6qwHSrX0Hlgegh0Rhb1JqkKuORZcYwl5LneHgABDWnmfixa6nYkhiKYXReCZlzWJPPeKwgP5dy3ccuiQNOkD19sq6Ge/ciFp/v6sdDUAwqhgRDjiG4BTcO9SACqBDGGIRa86JucXGY7SrATg6bAwxXgUtzAqA1A0QDOxpno74RF6wXYUWawj41ktygG0uYCCKAVJjXa2pvxNEQFtv5sJ3zD1AdHJIvymAkvvB+JR4bH8z2AAZgAXDhBXhPWKQOQsYdoIeoKNEhKxYP0qKsUE4cYcSYLwn5nfFZlhrQOhJIPfNOf/ku62BmOpTJhbhklDVgCe/F1JKPtgPzvAIkDJSGLDOOtIncpG8Ow0Vfedc/P3f//0Pz2lt8VIgC2punr6rWkhu2cdc+GKIk2BJHuRSrlkfyTcA68nWQaZ3x6PF+EJ6JDyHjCLfnGe/Iw/93RidUaCQjEIckHXOtfGM8nz+4z/+44fO+tXmM8ALLIm6NnjD2eGJE0Zr7gFnRiPsQb4m/wYOWOUF1txOxgEZnNZ1vf1Nj/Xqk6c3d/eSsIwrxg1ZAOCdGiDki73DM4OEYsTSNYgrJDGdbp8iPuAP+zfl5BkPiA1ySY6nMZsDZ1y4lmfDT7wi5I//zwWOIU9SYts8vWqA9FCh3/pZYCzA0K/mNJOzvBP1Ys2Ef9kTjG57IeH2zgfsd0qGWwdGLvwAZzhXvNe7+2TeaoDohNJohCxlYjP7UzsRawyTy5pmYOgwdswBGNVSdwgIEIdP/C9li9l1wP0dS0ZZp7Y6hkgClXdIbldZJPGPvuP/JT46gNyMylUyckbKjrBitIyUuQMGtAH3FMMoJtdnqzKKFBWgaIwONSB52rBlwKWkSJ4ijP+d1i3kuElHlZ1OLw286jWqSU+ZE+CZUQZ8pzFygTOghodr5O0RQ289KRus48+aa5ExJQQPAHEe7Bl7DhtlT6TSBy8dA9y+z50CyryaJ4fdcxikEgudDwrReXT+uNBnoXmMGu8VxvWrvT4Dchmc+Vo4YPXUnBXrkMIV1pw8EirqD8/tqD6/s2sPIB4AB+xkJRNeH821J5BlvQS5/YoxVZmleuHCNAvTMjaAq8rZVP1alXPkXQd6nmqAKrKsVsBKhUEyh3GBRCO36BnnjgfE2aIrAD3kl/PGyGBw5I4Xco4xIjSG7sptytGrvCLfKCrw1Ny+4z0MOgm1kfnOB2BFJziPvMcMgBRgMZ/kLaYXgE5b3TMFgIvAAOr8SevFdmalT50DeGcXI58y1J7vTMnLMC56AFDcGSDxjvKs0a8Mhk+2HsatyIpoCTiC/HqHAfKO+78+OQefeHatZjoD9Iw8+4WOF8bVdc9Vr9EpzqvjJccYLQnTg0sfN0B2C5A4M1Y148BhwnD7f4Kbq4/yTi11rkrGAoaI5U+Y+H8DxZZR9sAYhtfh9B2ucC5AVr5JEILic656wJXw9y6CyH/FVls8CqOCNBNKwY1CGbp3Z3WXRK9jX+coN9h6L2GJJTNeoWiMI/81BswDZUbgJcbfXBkng8G/YymAGJYug4TQ8kwGnrFT6JQgwON3NhnAUsOvjMucALSjZLzVWDKu1WVBs/3B0vds82BOMEuUgnHUHAiKQy6JfgpZctgYJMAXg0QOB9bJAXQhDhAPkGFoxN2mwkzGvtuvv/XPGfAAFQb3r6U5D/Y0A4vRbZ/YM85AT9T8xpiEQY48c70vmFdnjwcTgcKFjYEFTghxMs6ZP8ndqc8m375ROlmfE0J4Mu+5HMt5Td6VM4rFVvkLoJmVoPV8ZIRKXwyZpxpvFC9H9dYCmmQSOeyGc6RH8nDIISFV+kkO8dSHeJO4y3AE0IwTWPNdDD4iKp5mMhwh8aSh9dR8fuI9dMcsZPH0favci9Ez6CO621lOhTt7oXuUR8nso+d1UhBe4l2012OArMJkYnyEaLXXdvlU6QfvSsq0ns6X78UL6CzPcIRk611Y5eyd3cC50jdA2Jk88QqTweZb4ZkajeK3sFOv2OdMp2ALEvATxVvMJ4KCF6uD+l4MQSEEOqR7zO0JZLuIm9W9JwxkOPFqhS5GPsKefuaZdhZgsJWh/XYPyG5ThPXCFGEeeD0cDH/nueCVwAylljrgyKNikiljxoX/l2RLaPudTQL0Mi4AUZPg4PuccvBci6J8XEq7AeAUmFhe4Q8+z3X3GcMq8byHReS20dEt1TsDRLgYpeS/vCgAB2YfsOKxcSAcPgBbnxgS/g7AUFSMN4rfYqvE5JALQwLWuTzNh83rWUC7eTBX2aTVlVzdyBg94D5t583xPYKTsYOpv9LqLaMxUiXgMjC59pIDQbFwC+q7dQdU5KUYk2Rvni8HSGlLe8eYrbFDx5WJia1jv9LH39p3uUmdkW+A1atz6Qw4Fzw72GfGdReQWGYehH7D8NV3vfJ9Br1zvLptmfyyH3kvyQtVAnm6kCvOr+Y5mP+riYAUCznwjbshxJAjjGpd+pO5JMfIDJ4Q5xrDjDGlyLC+syISQmp870mvAJKHYRBgknwbMth6Cou1vmHWgRjymGEsDEZMNLlOXgmdxBIrrYrB9O+q1DBmgExhENrTt7yfrJnx06XWCjgCzugkf55cj1FfTwq/nIxxVR2x/x4hQvZoyEik5+hSYeHosMuOGa54ooL5ShauwmQQbwqZMOjtH6TELJ6frECywk7As33s/+PJtLYwBIy0SioWOgh4arVscSVn4RwhwnfaKOdm9BzzxdMKF8j1ZUyZb14jecNCmU8MEaHbcJPzeye6BBZyHpxt+FSoLOOOnvL308sPM8aeg5R/71cAID3IzVnOJ3wV0r3mJsFgMCYZt/POjebd+pDH5D/5tdKB+f0lA+SVKlJ5oWcwOrBeNjSlBTwDmBSniam11DHi4hElTamYJOaQ54LXhLL2fYeM+xNzBJwS6gQ8Jp9VziMAqDNs/N53xFMS9NgnLLq/13i3nfcjbMdsE9QFWhkgDDKAhfEDNGPEzA1QYoMaI6tXPoXDBECbB8DYk0qkAAAgAElEQVRcuA0hZ4wEIJaNsMGk2YRiMR14QsHzWL/mDnBjybNQjd38MsK0WkZQf7CyaQSSOZ4lklpbwmZ0+7P15Z0SEiTEYHRxovXHPJgTLJYQBM+j5K0xwcHIiEvZGBgYhAQwQkg4jIQ8hY9JpdwBBuwjw817M/aTOtV3BOVfy28Y81n3n7HPziPhzwvG6NgBW/vV2fkmAHLuxEqvAIaiE2SSPQ2UOsOp+MQbBXz4t9EdGLt1QrgI3XraCKMceQbunqmw/M4t4EB5kXH+jJqwJ7KcTHuyka01VMc6MSKBCmtKZgPl5C6ZTLYCG8omA4z0FRnLmGaEAii8ZcZpPH5PjgvNAvLJS0bdCMw+Oe68C7BEDAE3/j/JzD43DwAWQsO6fKtMMBAF5J7mUs7m8d35BgxpwLCHKI7eX8F89XTUsKxZRSlnw75j4DKIGSPV6+CswT5yAMgfXjehaaIDEKu+jwAVfYHApFMRkzARPEa2AKl1fntFsHg6zCFyQWRCJRnv7N2Ty36dLZ6iGWmRey+uGCIxaMhj5/aqZ2A2VkQF2QC7ODPmf2eUjPZQN0ASmmcNzbs9gHgeGVHOLNLWn1nO9p21Ov3NJQOEEFSdiLVsMd61EKedffJ79U6M/t4aLrQzQHZeAwdCjoqwKm5SQMuBFeso58VhZzhxwWMwgDLGFSYYQ2gNCAnKzAbDuElcZnB5FoXOOBOuBtwzzggdzxCW5jdY8OQZ1CRzCpExmDarIZ3PZ4yRPjPCKK1R6cL8PvfFmBOGFEBp7NbCv7GqCWPhKgQIA4M3I6UCKXH7k6KnCAlVQpLhglk1fwR4xj5KymboAeZYWZ4Ugrtf9uQc6B/jiAKmVHJRGIFirTxndhM20CFcCOPNGErc+K5CEIaBYQagWmcG3So+fnVeeLfM4QkT9OS58y572tzZq9b7BEhYE96Cb4epUPq7+zeAC4Zxzh0j3z7C3PJGAghYUmfzZOxZH2cEmeEZTzfMKNBzpeCD/gKp/kuWGTcjBitnDuMBGI0FGALMdwUu3j0PZGK/EO3d78jzhNhiFL9RzayPyZgBXgDvROboOxmD/HqaEGAEI51q4RUyF7CmF3cFWerYU/LdeX1FVl65mLiH1ETv6hfyjoxb3QeU3wOrIhHkq9SKfNYm9wqRL77nPPl3cwOUxrCEPxgd9FoYfSSL6IIart5BcHR5/fdVMY2TMzQKCa+/E0kjbP0El8YQsT/N0amBj1hSNIPH+p3GiHGkT/bazIPme/3+l14oKfNsPXONAuMCuZ07OqpeQfiSM87Hq2t0so71O5cNEIx8KuacJlle7dS3v7+LNZRbIs67LuLsJuxdotgrY6UMNQzG1TjxvJd1XO/6iBdidMnSqgKWAwy4j8BPdTtjZ3gwGEG9ndZGf2XOVr/tcbdJouvMOyOHQWWf9HrZNQF4NB6AS8ECeUxphANjiABiLDLuO4MeVosBpb0iKLjZrfMoXPBTc3vyXOeJUcnDx9t3pRG2vJj++612WgaUYS08gocWkYA8oHTSRvLlZEzOLMX/ZE5E+sXwSBnGk752dhl5gGBgZDtbPJ28wrPG69vL/Z6895XvWF9M4Z3whDvvXeUV3nnend8AzuQYIuhKRZy8i4ca0fGkEYLoQhwl5Ihuyhmbxcev5uZqAm9/VpLWeXJPCIUeahQ9wruZClOrUK4aZcJT4RztQr7oBN45Ruadde4VwZxhsi1VwJwdBCvPyN02ulG+PutO4rTfIzF4hOjWUWTGrL/GxMtAZwP3SMiT9T0Zf+7PG1WlHF12SZfzOtIBcAsyc4ZJ9Zkhos/CKO2XRMHsCPOTvl/5zrEBopMAGuDoQHHp9HjAuP3fWXVIPCIXFbfa7lKTKwNffbcmU/XvzZLIZpcXYVx2pSTv9jshWK8YIL3fCRcb1UIflZ9M37HyrOjuQhzNV/es5BnfNkCqYbFKFlTulqGh1cugutEWYy7jE05hL+SSwtG6p6x0r1jV68nfjXNmNElurgbQ3f33zt/xdDAg7GWC/WrjsapVg67+/h3fB3iEUu1KJvJKKpPLc8kz58w4O8IcrD/wfecyUcSQ8J1vNMAiMfAn7+e5TGUcChXYBtDUjufJYtDY47Owu29U+rI+wPSd/XkyJ/U79rM9Ii/mW814c0fJK33oobyvPOvktxh93kXncRRGdUd2eg7POd0FB502YF7YnvNxCk57qBFgzYPBK0hfXwnlOu2nKAP6S3jdnQaLpNxwSFfyKOHWcqSuXrLc+9HJ0v55vC53+u83QDzPg8iE3Fty5VlwMWLQWolQOKkCNXv+ygA5vYBy573TX8a69RJuFy/QSaGhK/Oy+u6xAWKDAuYSWFLeNrGMOo4Zyp0bXH6UCVAqDObKZSa1swnpoaCAk1PmKVfVc5l6v36y7Bxsm4KhxGMwSyyq8Zd98mpyVf0MO5G7Ruq/78KWXllIQEZfGQa78J3Ze7pbM5uvW8+rmzE7O1/fNUqUmxkgdxmMV+Ywv+1VT2aGYw8hqxczVuYKSLEfsEAapSVGvFZpwvpi+7mAhStoozrplJ+wOmdMe4WlkEOU57xj3t7xDOebsVYrC119LgEKuH6zCdnD4u9azS+zf+QUCK1zT8ZdT6Z32ke78K9d3+5+zvDhuTltITiEMwBowlCdDV4NHsKdAeJsPX0buH0qmfeJZi/b099qAJR8pDuGcO/zKuz2E+PLpXi8qTzO1kxBljSFABi/dxKLPc+8ANe7RvcJpTzJ+ajP6gYbw15pdef7SijXrn/v+hzekhuKKNboTsaASAfhlAgZa/CKfPfc2a3yGcdpeePduOlbWBG2Ekp9N/QOBjBmMs6eE+UAC89CGO0tRCNPDOw8e+9VTInw5AEkL3djuXMB4Ww+7Qv7dWV4HxsgXgJE8Uhw51nsuOq434RmYVaxyOqec/2Jhee5MHDJMA69zSjWzH9XsZg6LxeCweDW2FPjQz+FYch5MPHAMUFjcVl6JkOMoP6zVnsLMze7E6HX+s7vZ0bLlYv7dgfjE5/PDBCVw7h701YXCM1ue/XbXvViFYLVPQbvGC8BaP8JF8TCzA5D93rNLovq7vHa5zpn/VKqmjxoXEAnIa0xTFI1bOQF4iImwOM5MRaGoqT6K004hHsafqZmvObwlB2c9f1nqBR0Wn7XGPo9OauY7pP1oliEdQEvTzcgVchLNZ4ANN4+TB59IaSOgULm+jslT2dgG+kKnh9eDeED7nEQIiAcZNToDwD9yfwPYIJ3hjw7bcJasOYMTmDYHPR8stGzyFNn4lsNWGLgIZ3e1Z6+RNGdKRL5ux7LeO4UeMhvV6Fx1hdAlCOAfLoj1ypBB/fALc7T1VCud63d7jmpWplL7PTX+YalGF+nFZF27/H5KjfXXMkBUcHrXc0ZVgFMiOwdr8i7+lGfk5LMV/eWsYjeYMzOGu87PbYr+FJ/L7KDsanKF5wYvC60H7ELu8xuRL9kgHip5FmbQEfFksUqNTgAjxJRgUKnWI/AfkqOpRQsgUzAYggoTR22WSmhCD3GjjARh3gUv5jL2zAbNviV5MfVptjFGXIj9pvdV5b56Puz9zOSgETMVxgbxpMDZb6T6PzOTd0NEP2VxCcmMPkG3tcTn2ofZuEQo3JwnS2pz5m5/lI2jjLPBVJAjyT93bwAZpL2HFaHY3RoZx6ckZKq7vHq5eiGVWUpapKX8SpikHtoGEgYtRgXIyNspPCuxjIznDx7x4C8c2+tnoUF4im9WjUpseR1HQk5DNy37wAhhKugrbHYkjYpjtqsuRhpshM4F9aace1+2+fWPmLIqqTydFPhSYn0yvSSK7wxKhIBTggoxBTDnIKzf407Rkrt8y7ERGEMoVDO3FONHhO6Q+acNHpEGFANSTUu88S7MGvfLCSgT8KcyeFVH0/GP9qfzsBpsu+dd9TfID4ZAb2UfL5DdsuNIOOvkJt+P0qG9iyG9EkCdB8b+UUOKK5yRT4bAxna5UrHEfYsvT4LYYeznCeGfU/kJlfo91Try+XSKT+NSLnSEHv2Vy4QJgMlgvOe5C4gupOhP/IcjXJT6/s9P0T3lX7tvutcGquqkebiSq7I7tlXPidLFQ9aFejwvPSXHEL6mG+6xRyTy/SE6KBUNcvt9vTxlfPQ82a9O/Ib5hCCB9fPLtK9bIAwFLhzHFyDyoaw6cVvM0KAZm5D8auEDsvYXQ42FJYMyCacYzlh/xwm3g4dNQE2pY3o+zwa8krqAfJvBpeL1O6GIPXFr/H9/bNZQvksNvE0Ad1msbElcc42du6+kDj0ztbjTW0W8aqETvoy8wboRwfXtW+jWMXZXI1CvMwL9oExNCtPN2OF7EvC3N7jzuQWtp9GbZW/0hmVqtBqn7sXqHoyulFbY5BrvfdRmULGO4HjrPRWb49f7QlATYiPM/gzNIKPMVQrs8z6BaQSkiEhCE7Kzx7Nv1GgvK1PMuK9v/pIidcETmvrnhpnyr9fyVG5+lvn2D55CuDV8Ysb5wGpDXDBovuv0DJrTVYLtZLsygNNNyApxF0zKigsAA5AqTeN97kWcvq0ocVwYuTOynvWPoaQ4nkFSulD905ZU/+/KsVqL5M532h0LOOQbh81e8t6YoNFAuxynfqcWLenKnolnHeVz6l/9McoNAhWsebOLc+V/RjjYmSAzErinqzj6f0Wo2fV9zJkhNfS3VUO5GoC+hBZAKNFdnb9XSMdlIYlV2sidHSeCBE65WqLjhOWhFgTEjySWfon7J4e7aQhQwmBN0rQDgBG6hnrJ5r+Oqc8CYiVXencd/Vhdg/I6PkdjyDoFZJAkFk3eOIUn676n1B9z3LmYAwGmn2JfPIuDgsyfWQ0XTZATDgmmqs8N2sCZbnXQ1gVLwlDxaFledvEDplNQ9lYMMmXXPBCtihOnZRDwrXOKhZ+5fue5782I0BMUfGYSJ4BzgDLq66o2YTuYlVnyT8zt+AqbKn2YXXhYf3ejhm8s9FPhJ8wMmBh5Jaridv9/SNXYRJwO9MzmlsKfHZnSH3X6CAREPYq5eKiJV6kUchSvTiRoOa2ZyAT5hqvE2M5Hrbqjah5It0LVD0Z9Te9r7V6SDfCCDrj5xEjfIBuZyuG4SkbwgAikJ+sRDPbi6c3Afu9cZo7ewUIADopJrLFngzpYL0kQV5hD++cldVvkC88sUlQNtcJd2OAUAi52Xr37ju/BexzieHu+e/+nGwegVakFK+Q/WevAj6MFQao9aIE5XwoXUyGhwgga+iXUXNeKdKn9zKPgLOoebfS3ow++7KHVoWUY/g7d4gzvxG+zCB1MersMrZv5n7IR5Kz0BsPtHkHuBhQACB5Sr+dNmcTcSnk7onGM8D4swapxPTKe8kdpcGtm/3c8z2/YYDQV8LeATvr40ztSnB3/dPJsYyD7oXBOrjO73kD7hggyS2CIVMKeLYus3yXUWGB/gz9VHWLbKFHjaPKDHrojreqv8ez5SoD3jVy5ZW9Nvqt/Qf30nu7imZ+vytZ7DvvNEBEdZB1yBd4iR60NxH6MPssuuWyASJWnaJwuCmSCGTC2KA1idp/+tOffhgNWAQdceGdyWNMUFYYBgKdh0OlDYqKNY4lIaiE2oghY9F7Z25K93wMETDCpW9gwjkwpbwiQOHJAo0WeVa2LN8d5X+sErDDwmC/AATj7LFwKw/CqI9XQrpODsGu5PDK6AlQSgJ1f1/va+K+lbzrrRsrI9feajyj0CVCx7wznOzXnlCpP/XiRPsTA+jQzMqiEpqJs+faFN+IibHHc/FWT0D/53/+5/+Nu+Tl+6d/+qcfoYZ9/qpB4zNljXPRGmOfQKVg6kWPu3K81td5ARq+3YAX3p8ridbYckwcAceQNA89xhfQZ4R8q9lfQmtqicnkktlTQgAxeTu3efp/57c8x5G/T8+DpPEZ22gfk9+Mo8SIk8/kuXNjTaNYyXBKzDzNKmDNin18eswVnCM3nPtKBFhnhgWPTnQCkBVjypjFSNNpvEEjbxgwyAD5RilpCbL6loIxxsajyOggs4TIGINcFnrwqo5lgNDluSn70+vFkLJmGkLTer3DQ2pv8vxU/eAdrxRQAWJhBN4aeAChGQKM/hX10OcbsZbL5WqZ4TqvfmNdnTF/tE5y9dxV+Au5m4pbfZ3ye7pUyJgzTLdUjySDnLzuDQFoLCkuVI0bRJ995mzVKJCZfpuNub6THmbEzMrNmx86lyFNdlvXV8lsspt3CFGIbK3FD+7seWNw5hT5uNK/XSqBvqyqaZkz60t3weoMRxEkHUNFV9kDCWmE/e1h8kQ+k1SMWpCnzsNlA8TEsn4p1FWSmk3EyrTJAE5VsTSd4rmgtAlqVYD8PwYZwCLAubrF9ovhpFiVJMRME46+R3gzWIDKv/mbv/kBGAOCCZ3EmiYBUrWhk6SaXsu6b5gRyJ15EGrYEmHidmTWuD+1nWyU+v2VoKPgGGQ2Qo2tTzy5jUCx9xg/BqUN0l2au7AvQs16Wp/eRpWaZsbWiBXfGYP9faN5MW7CQCLiqBZ69bDUSh3CxKpBkdK4QhSEmiRfgzGJ9WaUJIlcvyqzkDtzMrcErVh9Z6e/Jx4zQpPhxD1tDN4rVp5iqBWU+rtGAg779xTruBKwzrW9d6UOvD2AZABczRcvw+gSOAbWN8sKI0CEX1n3NDKSEqeIk/dwCtru/BbZ842SrfYmwmhXLck+BrCwYbuwBSzzKNkb6PjjH//4+O3n1jSMuv9Pfoc8A0qZoZHKcvHo2LtksZAlTKv9SxeSgTMSiU6reXd3AMvd35B3MewZQNbUftV/cg5pwMjc7WG6DmixL2rOHQOEHPLcJxqiM+HK9p71UUnwE60TTnkHfczoSaQIggqos7dnVxV0vXcSRQHo0g8VuMuxUl3Oe2CoFNWpZd577qo9as8KB5+RiqMy8T1HcYVRRoRtzbXs5WdXt6efGCFX1luUA9wJq77rjjtzzAjh7SX/jA/RAheMwu3pfoYYYw1WZHzsZOtojDtie5Y/5FkzUn1mDAmTF+XkjMOMiVKwdrzBs8qx3nXZAKHkKBEWkcNxAuzrBJl4FaqwdZ6V+D8Tz6OSS7TEDQO23kWBA8gEP7YtoAyQA+K4ChkvLGsGgU3Eu8J17LlAAOAIKPi+AyaRvJYHXlVn0v+ZkOnVjTLWeomdManSY2MxmmollBNXWZ2/2V0c+g8IW2zPr4nyBB8j0HewjSPD0cEAeMNkEGC+uyohuDKeRoJqFqp25Wb5mUCZGYeMSgeYMVv3agX/3dXb9wKjATNrDmcVJMwTNoCBYK+EscAA1Hs/fCY2EgvKOKiJ04xW+1RYG4UZl/Ef/vCHH0UAws5U1mpVPYngMy+5n+eKMH73d1OVZvZcc6ef5oDQ8odLm9CmDBi0oyRPv2FcPhWHO+o/+VS9UiMig6wEWDHABLZQJIpaeI49hVgh43h7emiD3/LM8fQwyIQgCZXIfgZyGHffYM6dDWFFJ9WdMndJUMekk9HOh//SBQglYxs9zzgZmyclUN+9f5FiwIAW4MM7x6AGKO1ba0hG0D+MKIYzo6J6H8ll697DP+x3+wM4ebohX/7lX/7lf19L7tBrABnZfOXmcGA0gAsJFj30pAECR6jgWPW7eQWuAfx3tw6wjNUZt08Zb8k9RHiRc/b9rNWcQN/ZGSCjSIFaoKQbNPUSu37XF0bc2eOxB44ZcHK16t4YXYLXvSgrA6QTtvQmoia5VSMctrrfQz/JXpjuXc1+d6aR3juD+13v/MRzamg/op9sRULD1fakfTvy+JjTFDSBq2E5ekeYGbxif/O+wTjkHnkhtQIJ140q84e8UfVz1C4bIFhv7keDoTyvZMzrAGVDYXHTYY4oXaEZDqwDgYUBhIFVzAFgDHwB9Cnt5nMA0uSIN/M7Rgi2xgb2fKCTGzYXRwF2PhP+Aqxg7ms95l353VF95JmVCRQSdhhrTb8cYqCTh6Yu+uwCw9FirZLBzYcYUO+wLrVaCw8A48zGAV7edVHk6r4Uitmc512rUK+RwDrJTckczUA4w8uhoQSw57UlmRzQAd7sNSFP2NmwHwG1DhHDIW5x69dj0Blr9uysfHM8fn1dgVefzS4n1G/hPTxozp3vOnP2qzar2w2Y23Pizr/dKNzdrdUUpbh6gtF5QTyQC/YxNgiYA3a7QgDuzM83kq8zr318gAe2V1gFw4FnhLD3b4xLSp3AlvuW9UNOMNIApf5b46ZkjZEyCOMZIgGwAZC/MQfksn5fCV0IcYFp5LmxpuaMLAdYGZqj532rjHS92C5rbq6TREuuIuSU6XU2yRFJtuQaWWJN6ST6gl4YMZq8Bj57upEn1q9XdrzSD3KRd4GsNxdApdAf+z+lxv07Ei53hV15/tXvMprIBOE1tX3qZnkV7Jxze5YnFnHCCCLHnFeyTTVPMi3yDYCj+/u8d1JvZ4D0HMyOEXoZ4pqr0nUs7EUfwmXJfSR3c2GouRzluvTCPSsDpIdQjsLa+zqtLii297zfb96dF8YDIWz+1ftLru7fd32/3m1mX8DLp2HAMV5gK3KNnIeXEUUpJGKvMNQYF2Q4Oed3/sBecCgMaF/N9MNlAwQooyAJLgwD1+zsYpU+kckBwP7Y/CaogtTR9x0AyrkaOpgmwswEEPDeT3kR7AZP2GOsTTpXLAELyGGseAn8vyT4+sydITC6UG/G6BMqjB+L4juAFaYCy0Ug1w19JddhVaNZDg6waa4o9nrJkgNqHh3kK/H3q4OwK4fX7/8geLBSAfF59uxSqH4x4Kovdb7r9+wF+8zYHaIap44FAOr8ljJQueEkqc78ARKV1cQK2ceUa89vsQcoKOem5ykkxE2fe7K938mbso+wD5RAnzu/q562OnasOibr243wYezvACr2HohxhsWfAg+A+o59daaRDN9sjKvOalKIjFyhEQyFlFt2Lhiz8ojMC8YTeQLQCudjCPffkk1yA4TuADjIhNwqTKaKufXn6WaPkq0jRpeBDIjzqJqfhKHoY2QHT4jEXnd+UFZkei6UHIF0TGkNdXxqvPYhkqJWOMu7EQfGCThq9qu4deMGhI3dWHzO4Mwa174jC+wBYPHppq905+x8ChkiS1S1HFWaFGZk7zEwsJ9YY546FTLp2ZSIRf6JXniCECGPsa69NP+MMKyVsKwFY/i0oEXPkRSiTrcgau0X//VeMgDeMA8MNWHhzj55UL19V0OwOvivxpC91D+v4X8d8/CEAZj+2O90YzcGRhEYV0Kw+ndHBs2pAfLuEKzR2Xv3PSZPnG+yB3HPy26vkS3wFyIs9zXt9HGvzErWO1ciSRCC9oi8PsZqN9Rqbi3cJULhbQZIOgYkcEkDCrP60n2yHUauHZsO+OPZOCnF2Z8DiJngsOu8KA62A29iKHjKnUAX0uBzyo3ypiwpf4ZJtQZnFxbl3d1SnwHwXlmAgcE7wS1tEcxZjy/sl5KNNunMdZ/vOrQYJ3NLsQOvADgGJtUmbBybUj/0y2c2Jtcrdt3mNK8Uio0msZKXA3Dv67TzUFRBBVwCUFHS6bN1iqAbjVncJAA38w74DSVHqFZwYH8AMgSUsA3jA+KBnRGI8JxVNS8KgjeLAYiRonQpU/0zz1yRQAaQKeRCwqa9yYVtPQh2fWKgMEKcHYyp31FEzpS1cieO76kW5NBG4c8uepzdMOt5Qq9W8/aEIGRom6eTC83MKe8T4Mo7Stjt3N/AAvDHePxWQ8IwDmu4h744g8Zu32ODEQT+3553nsRnkwu+gzFUbMB4hOEoO23NeTX8lpCnROwpnkUx084w491+cUYw6E+3VRUVJBHAZayMRExiB1oMCufTnHiW8MWEY3bDEygk08mdp5vwBSFVqXDW3++8keHONwOpeqKcUSCcHuLlH+V/CDPETn7Dg2VPji7kNcawy0CYvWp9hEbT984qEoZHn04nzxgg/o1MZHDWEA+f0S/O+aebPunnqMrRKGR6ROKQQ8JVsL2r/LLTUuinY+4GyCpReIRBau5LQmlitPd8iln4dw2JrpcijvI66TzEYp2jVUWwE2PlxEgxn6fVQ0/nfva9T90t8mq/Rr+vIWz0J28yUsA+Nl/+LXfWnEQvwRDy7pDoMco9g4cXMWOPkfXOWr3jKJjFniFjZnkslz0ghJAXErqsm5p4uZtQh8tgKFFK1WG58vvZ8wHc1BcHeoSeUAjcnSbOhFHuktcpQQoe6wZgp63u//CdzujPAOvM4sOMEM7iYjtY8fzRZXvAMtct4Mx4WFmtBAVjEHgFyrjFhB9hgjDEhALAYv490/wbv9AezeYiuDFUBDLAhE0BrhgjPSxiVk7Xs6qg6pWm6hpix23alQELrAPtQKbDkEQnwF3/+m2zSbhncDh49pxx7Q6b35mThPcROuaQ0fGuhLTd+Vh9bh8LscN+2xcMYqBodLAZX0DpKYv3Sr9mv+UhBRhP762hTIUl2b+nSXdkEUD3juo2d+fAHmE09Fy4CGDskD2a0BPyznkWqsfoB9ysp30aMM7LRp7lt0gAhAHCBBEA0NvTSAlzANx/Iy8C+8vg7h7wJDHao8ZGX/CU9HMOvDhvZA7wvSp6YW+Q298A6TwE1nDXAgjJeTLQHqhncEYYrEJZd+985XP7iXxfyV/klbHTX3QQ48Le5d2jU8lH+WrGnju/kEJd3tJvgM8TjcFIv4/ayAuyyqNjeJmjVHCrz3R2Je/vvLRXxtzvyRKiC8CNLlo2pzxsOfsBe6m02S+57RWwZhXlculwvzS4Vmk0plrCvo5xFFaVz5G/9lRaN1ZGlTVHRnsv4HJlju98d3Z27zzrk78ZXYoN/yIEyCLkKBnKQ4mk3OFKfV0RLHUssHUIV8atkMOEBI4wr99eNkB0hvCxmbHBV5IPczmV5HMhUKfg5O6CpbwdK41QFJqFDeg5GqubzPPueghm+Qz1huveZ0oWy4nZBZ5Hd1LcHaffMSwwaf5YbAeGVepduRBLXComlVRxeDgAACAASURBVGHGgBCSJeyFEONmxy7yimAtCR/fsXEpH+tVb2JfKc0qNGeX/PUbUV8Ze/+tvjO+jMc8XL1t+519efpZwB9AOrq48Mm+YEeEm3yyIRmM9ZtNqOfIi5vEPIUGMOcIDKxRkpKdJSCJRxSD6Jz4XqrXOLP1t2QWIoFB7twCCWSvPc4Aenf888mckhXIjt70BSFC5lJ62H+hpzMChfzNLciz/DRlVD3n6UZ5CzU4MYrDOCfh2foIx+HZ5A0wByMixDnp3uEnxsnrIvx01RLPbd+R2fQ+PcII8XeeEH+nZ8jZmTHDmyCM64k2K9SSd/c7m/x7Jxj9G2A/K0fr811+xp2x9rvIyATjGckYRBPZQeZr3QDpIeLVgICNnNFeda3mkDBw7M0YX3BD7rXp4U/ObYqd9MTyzIPfwB88gWn0RA2H7wbiyMtKvsAtqTx3Z57v/IYnMzlr9fdkMEwM/yEKkVHmg/fauUa02v/GkvB7JFMNk1/1x7zBZ3AYgC8aY0VGA/+8krvCLKlqxRBZFRuqfUP287YbL521IzkRigkXHo3xsgHiISYDCCe8rrLDYbB24RV3NsjuNw4UdooyqIxCrwbRn9NdlyPvx+zSnDzLbxg/widGbMau77vPKUmbksGAVTRGAorngkHh4DMMKIq40/XZ2GwQSiRlfBkwhA6F4kA5NL4T5bIz2JIvQ2mNBPhurnZj3X0OCPAUEK6ELpbu99II91yY9q0xA9fCHu23TzYMCyX6zeas5T6kb/TjSWDXx8dD43yPGmOBEqRkVa4alU8+nS9eHgDxG0YWQBbZetLfgNvcKUS+kv0MTzkgPTEaUcBTmOqPJ+9413eAuIRH0um8zIySGpUAXAmXprN4QoQqA43K6TKoASkhXKtEXetW7zR6V/9nzxHNMMpXyfdH4cO9EuOM3a/v5IUUSrmLp7863h6NgUSzR4Ib4q0n+/QzDehlMCB2R8YTkCmsk8cSgVgrLeYZtXhMDweLXvceci+XxNrj+la9RHX/ezYsYM+oVlVBa8UCxiW/mMGe1g0U/74q/7+bayQAL54GTCNs7WmegVFZ3Pq82cW/ws94s5EUzpPzYG7sC/LPv8Ej/uvvzjpjbhb62MdQDclT7FSTxXde4zsXXGdvwPFwonkkyyLH9FOhKlEqKxvhlgEyW2SsiI0I5EvodRjezfTvNtidz3NBlEUbteq6nHk/VgninsmbwGJ0MN/psk1/A8Swju9KNJ/N5a5iGCEmv0F8+yjvgxCYVbq5s36j3wjZwCILd+Eq/z00yggjRph+s3VmleeT4gNYR/c73O1rjU+++4xXfkeZCIvbhfd5B5aS4q0gmrD2B0vOqOcZBjaEDyIBEBbOSgettc/fTMKnXJzzu42n0vjJVDLRHCEN5ACl5K1nY/6EQX2j0V8MqdMWLz8diAEl7wFeoSejy7gYN+Kzn25CMEQEpAGkgKUiJirPWRP6SkNkCckVLmsMwD3y0dwgt3YAHPhiqCK+Pt0AHzmMq0qPo1Kv/S6qk4pZ774UOHMDzAntqgw2oEc2MA7hrJnBmmsHyJRUSqxzbt0B7Vya29ejjqkbIBhz4V2em7X0b2SUZzKcauO1tUd83x6YAfyMzfdqv2aAfxX+nfeTzQyM/s5ZeJjvAfqMn1zaONqrI4Not6fl/zJSeAOuXlvh2b2s+5WcFHOAXLCfZ2u+umtlNraQ9p4pRDHGFP1GJ5lHnq3dvV9vM0B0SO6FcqSYSe55LVUwdov0zc8JV/koM3dSdV2OvB+YgV7Wt48HOAzjlPKiV71HqzkChFi6TxggO4MNA4PxGBkfbguWu/BJD5hDQBgKheAyfUee0Tf35+m7CZrck3P6m3d/D3AEFmvCLlAJbMrhAVh3YZtAHKENwPkvxdsbVpyxxUP3rUahMLZmAIxSc+8HNhJDbF8aCy8V4EYm8BaRKeZESIfvmifhk6rZYS1XZ+Wbl9dRMHfDGykuhgUgYw6AdEaX9ca0JzyXTAOUv1VogP4SonClGQsvpBDBtFF4rv0gR28GDK6888p3nU1J2siZNEVa7DmyUsgIWUJ++y5Dk263Z/XZvgQsT2W4PMOnqrSJAOBp2rXRXT3JR+jJ26Nnzao37t578vmV6k7Ya3puhF2snTEB7LVqY/rgc4ZaQDo8wlCs1wcIuZoVM/F7eT3IV+TtKlytjluYKcy18jjEsBkRlbucKc9X3EY1thrupQ+rqwx8zugT6jq772tVeONkbWffseZC9M2jHKbazBNAryJd1vlqTopzC6Or0okM8Rx6yzzL+ZW/dVpMSt/qZYWwvn2SPI+EEeq30uIrwv1tBkguKMGgsLaSR5Ar2T/B+r+y4PW3uRNi9rzEPvqcYqkVZ06tUQvGPY+94ALFMtWbYl8di/l3MMWLrtzPr77H73cG2+gdVVidKq67fcUms8IxGS792wHeu+/52X4n0RfT9M3GK1HDbQghAp1hDJC5h2bVCGLufWvGg0XB1RKu+S2W0Fn8xu3f+kBxY4QxYrNm7IS9hlFOpT7nn0FGATCyeOgwY/7s2OT6Lka+e42+UZoWuym06q63lfFFTxgzcG4sGuMDEM48kJeUm/l6uumb/LiEbKzez4igF+wHBJN9LNwEcKA/VDrrobfkk1yep0PL6GgMOzZc4Q3VExnTSQ62rs4e/WT/AqRkKs+UEN4rxJnCCsKUsr6fXEN6hbGo+MiujcKwVnq+Pu80DKb+JnlO5kPIJhmwAnzOB6NPjs2spdywPTYq4ZwbxgFbMrgaKeZKDppQyZA4veIWecVDJyyqN+ffumK4c1Z5TFLZbtRn70RQMyrkaI4urvM730NUKujTscIu/BsYzv1Ks0uid5XLduF37/Z8xeBEPin4g8TreiBhd3J94xmrF05mvpF3zrGzrUhJzzOpa8rzAS/ezcWGNXg/vNN+kJvoneaPbiazkZEpijDaE28zQPJwgksFF5OKPcoNlzuBsPvcArD0GTQEJgFS481YXxK1MHJiz68o8l0FrMRFOqz9LgvCOXGw/n/m+rXwBIGF0j9GQo2bNV9c3W6JB9T83eGjkFXvups34jk2CgHFSDFvYR7ELFIqYlm50PphN7/iNlOlZrdGr34uRAermrhk/TQfwqkwoxq2lGBSTnhmyOR3WFO/I3j9jpXv0J7sDQrTe3nzMEAMKHPF3exwX236ZP/oE/CcWvOeax/wogE6o3U4eZdxSkbexXuePOvud+zVHipDONlDhCoS4k7Z7VF/nKUaQnK3z3d/5/yKa79CrCRMATC1Fwnsk70466N96a6XVAC8O5Y7v2M0KKvKgPpkw8z/+7//+ydfMX027xPP+KyCS/0hDzSDynnO7ehkNg9VKvb0EuDkgeT6pxvDIpfLkUNCX1QapB/8O/lGzzE0GGH0BGB0ldhidAOkTxUP0D8y4cTjPSphW4unjBLVrdOKme/raPy8fJ6Vi4DznZTjBoZ7Jcd8B+Zh1DIAhMORH/ZQrwAZfUdXkbddR6YgBm8sz7H3eS8WXcKy/FCN7u1kj2cjNuU4+H9zTE/xeoz2w6hqJRDMq+Y3tZAN+aVPQoZThIIRKEx3lhTdK3P1OU8FL/8+uyrgJOdByJSzMDKc3537A9MikeRMkBdIj9n4hdZZr3i0YmQGC1XPnj3GuBBxUkMla1n/OyFldc7hff0ZJbyvSkjnGVsDJJs3d0OIoVOdheIxaZgUncjnBJZkFJ8TBKwhC8YdxiARzkRYA9uYrd3NjN7v8LHyV/W468EGdljndbPPhPwoHrR/F1BguY/usqjfxYyI+WW9j1giwghY0D9gO23ncjVvwOUVsEL4YRkc8FVMY/pA6TB0krNjXqwzpfpk47Jj0JkTAM+B6m0Vs7i6wHBVbrG+Y3X/iGfY87t9m+cRYEqwmsddkpvfYMeEKTGkr6w3NonX51vNWQemGOEMt8gDBhUAiXWl+JRStfe5fbm5CS5jtm7ODAOv/t535ZNZczllMdqxg773rSYB9x//8R+PX0+OSfo0LxRDQgGAVInkxmgOc4HqyYOFbvGAnJzvk+dd+Q7GnMftCht+5fm+izhg5IzCR64+6873KW9nfXb/R31mDwsBCMh5nhH/nwsp85vsB2G5TzcEDn2WhlVFzOgrQOpWb3kp9ihjBfFypzmfzulTjayho09bX7OqV0YeCLKfbOZhWclmawsbkXW7s9lL4572/ff6vV6Zq85DxwU1TKjP1+zy4nxv9Z53Vj/j0XFGlHN3znic/BuCKvlxvZhLTegnW2AmeMT36doRDqBnGIBytxhx9AxipJdWvrOvGJIiH3jS4s3NvSA778rWAGEtEZKsXqE3jAlx5qxIh1BIBQs/n7PcTAAm1L8LvaBYMSFudaawuBUxhyz5UXhFBW+jygknk+Sd4rMr0B/9bnejt98ARVymrNNd2THfNzf1Upa8FxPEmGLEVc/QKOms9vXqhu9W8sl8+U51Le8qg50+8+r3YoCsLgb0zFmpxZ44198vFKLe/9I/P7kUkqKT8zO66KoCDOvtrOyU0GiORhcszuaSsiSwJJx9q4kLB0ixTl1eYJKcIWvqvCMshGnxyglD0O9c3Cg0sf4e+GOQWhcyIzllxvtEUutsPmd3DVhrJAPGrzZCmoEGuGOGgD4yMgat3zHChL+Yg5MGJFJY32hCG3s4XTymQOwf/vCHH3KOvKcH/AFoGZFxyTNA/bvE5lFJSvuke5yfHKtQETkaJy3r69xaX3or535UipLhDaDy5j/d6mV13u0c5mzqjxw/OSInd5/M+k72MbpqlaZPj/NqaMwolLg+A5jiuRA2RfZgkVfJ7cbnDNcKUbsxOx88D6ee+d3zfuufrwwD5BQDtHosZziCXqFDYIGRMbl6zztAe3QXnApX5v4MeJs8lLuqj0gBcqi3GLmiU+hW+5KeFbLKEINTT6Ih3jGW9M2YkHLwLC/OrsS3320NEMqEtwJgMCAuPKw0Fx6wZwIxVECZz7HHXLYAifAA38P8cfUQbiwxBx8Q5C1hIY0OtcGII3slvOAkVvMEaFOm5sF4T9vo3Ta1pCiemWp47XJQVhf79P4Q/DaBdbrT4p7EHgDZs8pgd569+01lMHZhcTFU+jNnt7vmeysDZHZje3/HjrWK13AW47qbh3yO1WBE70IfvhXKUceBief96PLCPsKM8EiKzaXEuYSxPmQHEoL8QFz4zFgocSE+5IkQBACOIPZd4Ny/e4bvfatl/wFYvIzkGpllHCljXRMoecAYC36XSnpIGQqEC57ANidCXVYGch0vI4bs+EZzp0OtcILIsQcoUMYX76v1lqPDCLde1pLB6bfWEFggCxmuIxCg+tQ3AHrmUz7BSREVAN546DNrIgGWfKe77An/30P1kETk6x1y4pX1BmoAnhSJ8SxhO9aCh5aBeHonwKwfGFxrOktefqX/s98aTyp0nT6/X/rnd6tbvHfPda6d8VHUgHknH8kyOpZMhKMSuiICAWlZ12X3vt/j51cNgxXBnCR9sqlXMhStQv6MdMyroJ0uIyudO1EnMCFdLyogOS7IFzjaeaQXd63uZRE7CDL7UGjl6j6QXfXW0XvjtaHrYVPvo/PI8Nz7Rn/vSFrP3hog9W4IAsULbQIuLKU1CVdWJqHlc5Mozh1o0gnCmUKVwY9J4L70TIYKK89zettdALRbjPr5Lkm83xY6ejahcOdit9G7zRElXBm/xA/PxmWBbdRds2kZbSehPqtnqXpC8Qo/eDLJN54FoDXW/Kifq0oUrxggs6S13geCa1RS0/cYH2Jx1c4/YSB2a7q7LR7TIXxnVrVj9/x3fE6pYu61Li/EtQJi4suddXOM9cf4pRIUTxKDGaOPWceKE2jOivGTJzyZLh30XaGYPGAn3sh3jK8/Q+w0F7awsrifKSXr7Q9lZg+LR6ZEogTl6QB6DA4x1ZhP8bOACeCDmXbOd27r9AfRIIn4G42xVKuTWV9jya3R1pB+kMMBZNsf8nYYTJhxFZbsW0SNs0RX1GZthQl9436M9EP/hVFZP+tFL/H6dEIg8lvYsX0LXNrH5PYsT212C/Wn1xJLDPx0j5MxmvOVV/ekb/a/s5kSvie/ecd3dp7t0TtG4PRU1/bnrULqgEvRH9WwG+nqu+9+x/xdfYb+IxbgPef0TnnZq+/0/X5RY33G7Nb4nScVeYQsyvogwejwmf7OfSg9p+t0PKIEhP/xEHgPTyNDgUfcuRRGxevvrJ5eVlhxbO0fLAgbcALUiAGECGIdNj8pI1/HBhPSPdU5gEiSl6u/yGMYia7b5QhuDZDTSX3X93YVCO68ZwXidiE7d95Xf8NAo3xngv0kB4WLrZZMHPXpJHTodCy8XYwPIQKMyyeaw8/aZ+wZi/eP6pjrSy5UGnkG7hogK8E2Gv/MAwNYYX5fNQLzTgcZozoy1H2Hu9NBB46+0SgeTH69t+HT/dh5DD/9fvG6QnOAS+yVmFyKeNaSDClvhKdDbhVlIJwVGLe+SAmhZ+bytHAHrxKD7+mG6RJmkmIR3o9tsy5AOwVqfEAXgwQo5/UQmssARTwx0IFGZSExap0t++bdH8ZjbRlI5BEjiCfGmOQAdG+Ns8cg68nWgIC1HeUifuv+FiFiDN8rJTdP9xdZRGf475MNEAR6arVDhCdCgyxeeXR4IWpodU1irmMAYu15JMHofIb5rWwz2Q3gAegV5I10tb7Tf6uQ9HfPafJcYBDel9M94RwgDYQawk90IaKlt1TFQlRceX6ew0uItIB9kFDkpXnqlUjzfaAaiO9l21d5oXfmtF7WeOX3yCJzgpwwLrKQbNFvYamwCy9/qu+droc+VPxir8GcNQyYMUVXycWmr+7exZYiAIl6ci5GWAep5uxJXVi1n8oA+VRiHkGAlRlV4LljgBB4BIX40B0A2AHIkxyUXSgA9pgQeCVcrW6S1APXN6zmp8IEcgERAeOwRIGMarTX/qVc4uiA7gwQCgHw6Y0CEaN/Ui5yJujevQ7p46rmPGaDYvxW0zfg60rC/Ct9JewUJxDi863GOI5wx4wzvlalBhNrzi3OeAHKKTFKw+8pC5VuFIAQsno6l777ZIhk5ptSEWpSAR8DhOHhLGPzGCe8GkA55SfxWfUv+Wz6zPvFU/Bf//VfP8LXar34lHF0lr/VkDCMKeMg/xiHwmRUnRk1uguwNAeMpyRjzuQNA8zaP90AbB7uk8T6K32zx4VcY2KfbrysclbSRFrwvGFfJfbmXotRv3L/AuNZOWwJ+J0spAeRBqnm1M/67HLiXqHI+2c64k4ozKvzTM8mXIwMOqn25p25TkCfzTNyoYcYCmdGrvASw0kMt0pYnPTdmiAn4ARyH8njPasLaGe5obVk7Mm7V99BKqwIp9lv9QFZyJOPnCDnGFb0gMJFZCHZCFveKe5RK7chZ+kpRmJtCS0jw8ncqxU9Y+jAvYw9e8Yz4RDjS+Ut+TUnRaB+KgPk1BiweGpYc7lhLwi/XZuVG7typwXDQzUq4IGViu2hVHdtlbS8imnMc2dsu89PjLaUhgSAbBgCU313wmMWxlLf6aAkFtLGkxg6805wJzqgO7eeuRzl/hjPbl5nSt187AyQmZv7Cqs+c/XOSjfW/eHAWwdK0ZxiQlLi8I7QI2RO9v9uj979HLsHXD7VsG/Cn1KW+an31vcQtlfYqewtypEC5b7G+DuD1g5Qch4w06chMAxlQn52Dj85L5SaMdSwC14AgANY5x1y+ZxQSYBXjoxxKlTC+2GsgCqAzzvUy3/KFaGo3xHCeHcehAojfoAfeS2YPuPpnkg6y1xQzMqHyn1UVlT/nQs5PaNSzRhkz3yyWS+s5K4wy5U+Yc8Zz6q7vcvre+X9AK5QoDrHwgFVlqPbgOQRO3/lHfaoSobkvhD0XhJ/VEQGk41oqCWBZ9UuZ1ESdKG9x/sGnLqGgN6AZazhK/dbOa8AJODLCGGUnoR+hjDlzRUihPQcVei0BgoxYNpzP9lsHXxXWCpcJ6Q190pYP3IWTgBmk9S80tUMA57hUUjYO0LU9cO8nV6LQE4D6JqwY0afP/S2+UvO5EmI/W7Pptx3LjYlZ3lbeI6Cx+jNVMAaRdYw+JzpmX6rlcWqgW2vGgsSwhlhyJ+E5V0yQBxEL8AWYwskyNa7LHYTtPr8pOxrr1xwkkCed87yBnaANb/vSeUnnov8dlU2dlarOr+dse35vG+6PsezCwBnrM3O6Nl5Cq5W7Or9PQmFWnmEdus5M0AIYbHcJ23kgcG68aCsEi9HFwd534lgHM2rPQiE3i04cDLW1XecfWMe3VT+6rNnv6eIAflvNSWDsf+dQSaAU/aaohVyIFSD8kyOABZQThwjngt7ZPzHuAYQlB6nvDyre28pEom+Jx67d88VJT9LHH/Hu4ShfeNyxdp3c54LCMlK8oFHp4L36ABeHvrBWtibQCIlb80YYKNGd/73f//3O6br+Bn0EPKos6LHD2hfFJ6LAPwmGYBNZvTVxrAXvoP4k5926lGczQOdB/QK5eJt6cRZB8Rkg/WtRRrIB2F3Lomr536WoyrPTRGTWQnq05LAszEhvuxbYN17ch/Ybi8Er9A7gLQ8AoYDjwfjFiYD0IXAMSQYKnTjzLNrXhgozgIDz5kyf/l/BABQDPCTO/6+wiC+h9hgmPY2W4PdmPO5fiFXTgpT+A0Z7rzZNwxJBii5gHDkLUW8IDAQFqOojNN+1e+NsAQMySjgYReGldvhKxZCMtub1tT+JM/gHN/pd5MlzNy6MG6QkDwqIY/prJP8D/2+ZIDooJhYcaTc7BZZ4okX24C56XdXqm40sfVylNnEY5TqRj7xHtRnjcr07QBrfo+5qyXbrhggnoEdU22ht12+w4xtz3N2rPsq/2XlyrxbZepVA2RnkK2MOXOyW893GCCjtdwlsNcbWkeCUYgHZn3WRiUGjZXQf/om5fSRQuDterLxOArB+lbDgJMjtVXF5t/tUfIhhrJzxvDg+RKigzmyXyhmLFFIHCQJ5ogSBcLJBkADswz81phaAIUXhRJ4spHtFA5muTaKlOdydYnWST+fvDl71h9rYs14iyljYIrSBT4reI/+ATR9pmoO4xOYEKdOdo+YTYYKgHqnsMnJHM6+Yy85O+8gDbHycmS+WYlO6CMvQ/cEWDvhIACge2SsIy+JsxKvFg8d8A1U5l4yORgSbHOHEX2vSp3wKyExfssgoHPrRaKdvBrlKI6A4ShWP7IE+bDzAF65FPGVfVN/y5OpiAE9ivjCojMKggF9N/feRC8xEmd7jsfUZcM8MDVEi/xkSMIvPUxoR1LO8nj0LRUqremqOtRovkYhdat5lZdk79GT8X4Zr30n940hQtaYn9kFvcgqMvE0N+hKEZyKhxMJZJ9bB3g+BUDoI/tdHxnz3ZNnH8M35B1M4pzlbpLdvrtkgLBoxZtjp1iBjA+JNUCBToqN1GkTejWGbQfgRnHwu1sx++BHoTs7wOoZlH9PtEq5tFiTu4meJS7t3r+6TXJ3ECkc/R7FwK6S31dlZnf9fdUA2YXE7QyyXf9eNUCSH1Pn9MQY3cWNnoQfVqMQMCLgCLJvtVm87Sf7880LF7mlsVYImNrCCGEzxUOTCdZFmI19Aoxii+0dbBLBD7wyIFTP8pu4vGvCJHklFMi6y0nAnuV7vC1A1dOVwDBd9nJVmGQhvUAxCeNQweVukySJ3Ppms07CxlLNjPEopAcBVqvSYA0xfZS1tcT8kT8MTSww1nHkAeExeLrCoPnkvRMWcxIaMZt/+xh454n8ZnMOGHyj3CsGiH2IWVZliP6We6XPzpQ1YkDx3jI4ci+Z8+uz3GmmMpIwZSFPwDAQZm8KWzKPjG0GZ/eAVL0LENoXbmjvnuoOaFcMPSNL/2CwGuqWC03JkStNmA7CwPOQCS6+tY/JLGE7wsrgOl5bOpmXgrGHIOT1Yvw47xkDeeZzHhFkWi2KgliRY8LQ8CzykwdVuKl+uObBXFfi2lzIjyBL7NveVsTrSZiUSAXGONm9a9YT6WgPzara9WdYI/tTCGbkIUOCvFCcw56098hOsn3mpWOkGD9Z1O+WmvX75CJM77e2KeSTMELhwHQc5wIsD98jRhlOtZqbtbcnhCZ2HTTCy7O+XjJAPES8p01owzucJsckm1zxgNyhWMIrbs8TMD+yak8qSNWBJz/BJrIBsSRiDyVDrtrMe7G7q6I+U5iKQ0i5ebfNxwWKGVmFUQjb8btRvOcuHGqW96Jfq9CtVZm5HcB/1QDZhUKtEtCNa2fAzAzB3e+ylmJ7HVACATthLSk6cawzMLgzmjx7Z0z6Ti01SZlh974V/gDEJDFzJ8Df9bn5BRqeqszW+43NwvpWcoWwB5qBEMBcnDLFQxZSNoiZVG2hiFNy1t4BWiVjVwMkhqjwLYZHEjgT2xwGSoUf8vdp7xfFJKygMppkCUUEjJH9p8msfX7ls1DO30hkrn0BCIBYjY4ROkPn0UE9RydVlIAnutD37Q/yHSBjcPZGVghlfjp00tqJYrjagA37kveO/N8x81eff/X7wC9PIa/TqPFo0BPCeoQWWSPGoHV0jxDjg5cCcQR0O6tkqzUmWxgvxghUA9LOtDXjcQEIfRcAdt6B01EOSEJYeLkSk1/7Ssc6/7VKkHfIo6oGBqyisIPoCfvKGRFiVIHzVSLI+SKH6DAGnDF7r74qKGKOjJO88v+MOM1vyC0hqM4pcMoTixgBUBVWYFibR/uMsQeMMtoZbuYZoQK4Kmd9et/RaI13ETMnSf1kp74aH1KdLo0OT4Ec8sz676o56SMc5yJApLG1sg8BfCXWtYQowWUrkgYJxVgTOkWOpFy9+SNf4oWu+UWjOdKfP//5zz/2apWpzgQnQU0St9/hWevufMGd+u3d8LmQPcSDZ4pCisFoHfy7+dNvfSb3VoUfal8vGyAmEcNnQ7FiKUIAi3Xo5VcMj3RkdxfHiHXOb3eek6vCb7ubFwAAIABJREFUrX9/FfJDYDiUn2QhV7XBd2B9djPsLBkuY1+5MD9tgKzCwvRvlYDu850nYWYgneRw3N1LKyMyz7yafC8UoIcC3e3fnd8xqDHw766ms+oLRU/5WqtvNOvIAKotXlj7jsFBUVHI5CClTlkAGtarhnEK7aCkgXa/S4JmKsDxMAv5oKyx8ZUEwbxTFt+4hJBCUhmvrjswBJRgNoHCuww7vcJY+3YDEITjnDTnFlNsLStwXIVrWDeevE/qjVHfgW7G8pUGxANoiLpv5BuN+goQCmGbNcQcvYzVFy4IINlbDGOJ3Lx3QBlcIYHambOHGR4AJHI1d565QwFg83cGpnONsERCJWl7p097P0d5H6NLcEchViM9sauS2d8PN/jDS2dtkRxIEFhK+BkW3NzxZOR+B/NFTsE8sJ//Nze+Yx8zxMg+5AvmnCFijgDt4DtngiHojCNYXkm8Ng+rsOWTS6ivnIPdd1MxFKmM6JZDRl8x6MgS+pLcRjwwvlaXC5o/5BJjA2kA2CMo4Wt7EwZTDpzOMA9Cde1fZAfypHtp7E/yybrBswzWUcEBz2Jo8O4lPM1elUdlP1gzn1l3OeDWN0RUcooVEJkRL6M5vGyAeAirl9C1OW1grpxXElF3eRCrex92lvBu4+w+H8Xe5zc2ismeJYrtnn3y+eyCpR1gnRltlKT4UnHNIwW4Kvmqv580QE5CmWZGVebyrgFiPrnJCeF3t53RlPftjK9qjAIEwPi3GmUCUD/ZKM2T2OhP9YnQF6tcG0aSDABsKGXKXFWkKCGssRAeSjhheJQFRU1p8x6kZrv/BwSwroC8UA/P9P0qBygy7Brg9HTDLAN3aYAZo4xRaDz6ib3jKXBWARrMsZCxVAEb9ZksZbB9O7RH38w7lu9KAyDDEgpDATJGZByZGwPkyvPf8d1TAwTzb29hT+nXn6kBWADsqLLYN/sJgAlVAdTjIWJAJFSp9o3BQM+aWwYPg8n56RXtkBBkbAWU/Q6RrufpMWtHTgKRzp731btQ6Bnvw4IDyIAljxJiAZON7HB+yZh4/XiNECmeC2TLA7FPyDHeEGFmPCjOOGzB24RBNwZ99u9KJQOy9BYg/Wri9a4Azyrv8p17xdqT2c61ME1zQlczdIWmkn0wAGzCiDXXp6Fcu352/Otc6AOPefXa1Lna3WNiXTkWrGH1duqzCBD/5TWzbxhajBH7TkSEUMVZxNBoLLcMEC9TZcKGY4BwD+rEneTzV0HtzhLeLeDucweFYpzVsP40mzVLBt+B9R72Y54od8wbkDRqJ6zBJw2QXVWzlScs49kZILPwsgqkdnvi6uent/ReMUAwJMDtNxrlhOHK5YPWTTwteQBME15C2oBpsfNJ2qSMCDRuXv+GURWyKbaaQjR+32f0i6+2VrUJ/QHmv9UwhgyL2mpZQgCcuxrooJSwTc4dMJsypVgr4Qo8cRILnUffT3w3pcHAAFT9v+cBEnUPmW9GwLvu/bkynyP2OXcJULIULpAIpGA77VPrKXSDQTJj/r598WCdg1oBazQ31lxoBEY9RkbCeXgYrPksbNZndMZVT8SVNZp9ly774x//+H8+tteADqCCpwBgBKieDu/bjRGgBF53oSe753zyc/uADtLINPkSd8oTA3lyMXgQyAYGLtnHuK/J09WjP0tA7tcAkLO8OM4yWa1SFeAqVExIkgIYZEsuRmXQ+D4PMA8IsgXA9V0yzrnWL0DbdxAmnmcPAcP6DXtIJjce+XG8Al2+31kXfWNEzfaqUCAY6u6t5bs+xdtmLIxKxIOwevqNwRZjnt4Tjgb8764o2L2zfj7DY7Ac+St8j5yyBxMKvCL067PtOd4OaRf1FvX6HfuUIUImWm+y5BTveM4tAyQdILCwfRLCDFhM+h1PyO4Ohl1egYGnasyVxTv57u7dn7i5Pf1aleDdgfUYThQkt5hNNDM8vO+0osYuV2KXo7Ga810FrJNcil0438igJBwA6E8xyqcHcmeAYJSS1PrNUqWAgPCrEA6UGGMEY0rQEXoUDtYMOWF+xQszKghnBogwJXvOczDGwiQoNe5eSaH2WXXRUzDmEfD7RqM8KJTRLcgML4wgBW6NuLflipAN2EFGi4RK7CHDhPfIvAhVMneUt3lzdpR59F0KTDKs+GmsEi9zFLY54P5+OofAvI88XwAGwAIwMUwpJcyt/WAPMESFnPEszKrh8D7yIHy7kQ+Mh9XFkuSUcSprCVAZZ+6d0P+VzrCPrbdQhqebua/vBZZ577HeziVS8Wdtoi1UgbubX/TpcSEKzB+5J6maTEgVoU+9u4dyjSptjUjF3FCOjXcmGaXKS/uD9SZrjMM+9f9ANhKWAcHYIJ/lfJGJuYoBwWB9AH0GvEYmYujJMYZJKk/xJMsFgU2cB0A3YVxXPQPkqT4wmmdNSBnyaJTM/sraAOVwFSOHTkNSk8v0GrBPXtMX9sEs38X4jeHunS6MPR74VTU6Z8ccMB7p4tmVFLO50EdGJ3yyu7uIh4RxeVpp7yUDRBwyUGhjWgCxkqc1kutgd7kMOyPAsxx4h2R1D8OdzXby7lzC9W5GcgW4dyWIHWQM6slNyb7LPSqxaJXD48AJCVkd9p3HaLUGd70X9ZnGC/AACaM26p9DhV3/VEnJdxkgeY79hgEP03ZnX7/ym1GMfDxyBB0XMwWVWucUmc8ZT0LHAE1Kg9KR30A4S2DktlbpAwsLvFNSaf4O4H4rAdbZ4Km5qiBfmefZb607kGxOn24MJHNRWy4VBDYYKEIwUiGHzBBnv2L9JH8yNj91/q7M0apseZ4DMAEYvDyjBnABaqO9Ys8LdWGQf6ORjXQlMIKQerqM850x2zsqNtGHP1MDLBUgEY4uV+aqbEIuKFIBpPIAXvGU1PAXc9JDs/zbiFSMR5WeZyx8S57R0/SCuYtH5061KeNEsCLkVjlVsJBQUZE6rzaAHOkgP0+YFeIMGQR/xrMTI8/eRVzxCo8aXY7MQLzxFl31jtxJAzj1gPT+pugSL4/IBWNknMJajG554D1kcDfXLxkgFAYGzyHUKYYIpcjiupKM/g4DxEApMhvxnfXVV2Vw6+Q6RJSSuXhXW1WjEsbB41TL3d15rzWj/LF5q3bqZVqV8N31bxfetYtd9HwstFj7GTjrOT0EBxftu43HOtYTA2QXUud52CjsOsYSY3xiXO7m/M7nzjpjoDZ90T9jtZeEHgi3IZQk3lk7FVUAUmEUzqh5Fx5AoEuQE44kkZlx0gWxhD4elG81wK1eLPatfngv1poB8g3A7r2U5TsbppSH5GdovHEM6F0j7+1XIQoMMsY1b499vyKtAEDn5KT8564Pv4fPGR3yB7Dtu4Z8NK8uR9PIFfL91ZvQ63s9Uw6s8KTq9Vr1jSwjL+laBI0Q1lpNbeT5V8qZhxmewD6nMVoQNfRAWPOZDkshBOExDBxYjdFZKz2pFkWe32Xgd2vSP2ekISgQT7N7OE70ZV+T3T1avg+TAvm8z1eBfn0f413qgRAn64OU4c3WB95p5MPJ8+0l5A3vvzUh13lQRBhcaanE5xkpF8yLLiep5xV57uq2+NV7eboRtT23xpoiEBkhdHq/t2X1zJcMEA8mgBkQNrCYR8LYnyuW9c4AOQ3rSUKoxK5V01dAlCXIwLCJCJNRO7UWU/d5d4Nv3k2QeDYmbHYQZ4A7ieSvVMHBvKgQwoLfHRagkXF1AtKxLhTs6cU5/WBz487aqiKY39RqD7NnVPcjAeCQEhyzxkXNrchLQvEwcnsddkAQKzprJwJ1FzpW+02R6DPF8o1GSEomrI0LXtgRsIDJIqgIeswPg4OQFlJoH7m8its6JIVwI/Pq32eKcCcjPj0PqoioSGLPUDKEMWXu37Dm9khtuzr7wBIvEVaODDIH/girwKIlBIh89e88XrmDAvNkDb7BXs9y0u7Ov30P8P8s+QYqO1bP22pczr3qXzx6DFR6xD7tF+bWZ/DkWd+VF/nuXP7WfofIRCiObrXOWO0bchDeYHzwsPLQYoYBOvMNzL8jad2ZZmCOjEdySxgqY6Dryd0FdqMS7IpdOBc7IneWAyvkCREHX8jDWl26t6p6+c49ZU3M3w4jrYjXWX/MA4aebtw1YXwS8BFlu/ntz3LmkX8ifXLrupAyfaYX6L2//du/PbqzA2knFJnhIAoAGYfAvbpX691R9AcCT3/gIWkScm6E1Pm7MDtEXu7/2M1V/ZwhTP7TPwgBOiieHfiIjrqSgO7ZLxsgJg8TBIBQmtzSrHPg9rQc4475Pon9N5jVvRirBOZV7P1J4rN3r6pxAeUWpyew7vIpasx/NoI4Uy78O5W3COla3/nk8DHMMJRXSp+O+r3b6LWKwh0DxO/FrwKKK1dsBfL2i/jJmXAGKn2+S3rc5W5g5Nx+uprvXSxn9cR98zI+Y2BQ9ARCe5lLnQFCCdszmCBMn++rxCJMIfkMieU29/Yz1kSyduKCUzvf93yH0P9WAjphLXbeOWb0OwuEPqbbXrNPqtLY1dlXW57xoZELQJJcGAabcAI5dQAthSHkERADjLN/KBPz/HTTLzl/VxiuXR9/hosHax/N9+jujtk4kgNILgMTPJnyIGekzi8DZLcj/udzwEZIy857AdQCRAwABJEQW7rYvzsvgPxOfu96RLcAzc5o1RX0qXA7YNSaM0ARLJWgom8BtX5/TH9nv1jPeABJv1/pjZEO0xf4C0l1ghNOqzTu5mn1+ShEPneckIfku/XT7oZxWyfzaNw7QoMsl4TPeLgCxhkNkt4ZMIwFhAOPCM8w7ItYghl7mGqfG0azPeU39jjsgqjsxN5qTukBxq4LwXnL6FGGgP0uOkZ+2gnGu7KuNc/IHNIFyERFCpy7q9jvZQOkdl4VBNaWfAJg+3TwuzK8Bkrhzq6r1wcbDhs1uxl6FUqV2vuzhThhCFY3cxKmFFtPgopLa/beWt/b+LAZEsZWbEZ/ls1NiNnYLP7TSmUAlkPhMF+Nbb1yE2bWTkylsa1Y3ZkH5NT4yNyw4lX+UC6P8Bg1CgBTeeLJAapXF3zt5mO3d/WvMmK8RLN+XxEmd76LhZfQ12/eZYDYn8L5CGFnkRAEWnNnRcCA+eLxcK55AbmyCTAClfLmQeH1pESB70+X2t7NA0KFVy/N+TMGikbfO0ha1dnncRO/LYwJW2cufV9IJSWGTWfkAF+MUl4lezEXGOoDxYUZfroJH+GxWcXiA9jWcVRnvvfX98jFUZjA02PL+8igq7dKJzyVwh/dfF7HwkChy06A4bfm4NvvxdJi70cFH/TNHiNjGB4YXnrVvwFDyA/6ljcCQDzFIKsx9+TuEXgVdeEs1wvfriTkhrSo+8J7REEIkbIn61joSeCTUVQvoyWTGEXCAStOIFPJ1q7Lr+i5u/uCHENc1LmpIFm/kFQJX7/jAal9o4fMywluYQTxeALOs/1Wn51y4Tz6CHfRIXI8rLVx7O74yLMYIPKm6QNhxyl3fIrP6iXcxsDgMQ46BZ71b7kwcBfh0tfVvLmOwFkSQl31G6wiR1NOVseh9hJscqW62VsNkFRLYCUSACz/WfnaOuiT0ClAkIKeMQkOLpAwqwyzcg3tkp939aRHCWB1fDN36i6sJOEOypViYCVsXbm8ysbLHQOnwsMG25Xr9aww1bPn2vxCEXYKwGaXzIUR3o0N2KOYqmdNfxN7fZrE55BQYOIWZ+3kJtX8due9oEiwWbMcgt3e7ZdhYkpGt+uervEr3wMsrcHJuX7lPfW3WKJ+AeC7nr17jrVjCMkNqM2Zp+jiiq+f7erskwfCShjdWHPnHAtHfjH6CX/JfPantUaqABwUHfm3I0x2Y7r7OQJIv0aKGrC2TpQS4x7AYHwKTfT/I284kCBW+Wdp+mntZqx7vB2InNxunL4zQsjpWbJpvkfekQVymn61v5wBuiJnbaQ3MOTAj8/yx76yXgAgQ4RxvNM5V+a9l2cHssg/BELeMzI+eCHIrNNqQPq0wxHIH2fKXpvpOsCTHo0uBQaRQs4sr7RckNp24WFX5mr03ZHxUcOE/KbfJH8afrbqGwyKtNmF4+cZp9EhKbtO/8E4CYeHO4XiInp3+48csRZ+CxMopy9H6DT0U5/pA7mVzkMdA5xs7RlzZA2jHJF9Jdys4hn6TRGRPqYUEZC7aRxkJy+9OdiNv67bWw0QipFVzgrEenIN9bCj0aYBIrnidzkNs8Oyq4C1KztmQ2DisCmzNnOl7ipDYR4wI6P696vQnfSZwMPU32XMvN8G5G5cbYzECzoMcYXO5iL3FqwS4PVbTL/wo9l7MSIs6V1MaPrRPUn2zegW4p3QNBfA0sxY5bEABk9ds9hr4HBVxhKTD2z28JWT5H4xzYz5MBmM6U+XeJzNIYBAQZyGV+7W4uRzpQ6VcPxGE+drbXt5cWBBzC/ZIYSg7vGTOvtYVR5QcoUBTaHIN7KfhXYR8GRGPEP6wVAR6sVwEQbwdEMAONOjGGWGhzWiyBlJlCClR6Zi9wCn2nIvyDfyWGbzNiuAkO/zOvL0qahjrUaNEUIHAsTkAVnSCRPlmO3pX+3/z4AwDrjB3p81Zw5jTDfmfgPyE3klz+PdpEj3TI+qSo0ANq8u7/nVZGLjlpD+ir7P3JkjYb9IA7KJ4eG5tXDFDNOkpDBsw7uCLOH9vFpcaGRQdeOjl8Cn405v0jYWIatkKXnDaw4A8wJpCZ2DMejo00ZHI089a5STKPcPXhS6Zq3JbxjrNJHfGiOaeLUYlfAWY+aqTpW6YE13ETH27ehCytl8SCY3Po2BJNxMkRDz6e/1gkPnD6FLD/LK1wsvT+b7rQaIwygMSwgWr4aNQFmdWEQUFQW7q+zCopec5VBg1xg9KhKsFsFGUUJztcCrEKpMJKVC0FEqGD/Wp9+t3g2cuAugJ+WPLNi6YA67kCPegdXzPffE1ehQKZ1mIwZY+x3DhnBS23u3kfXPZmYIaidKFAjxfaxo2BkHGNBieJz0vc4Lg4aisuHNjTXYeU5ODkK+c8eNeBJC5fkYOoKNUjCP9jwwshKOvT/myx4EdL7RsLcMuCcbpkcy9jeasBoCtssw59+lewSuM0VBp53U2cf6UR6UENlkLwO3wid4GRAHKW9LYTFAEw74LQNkdUO4M4AJc8YRQryo5C1D2fmvSsvcUXCzMrbfWOcd+65PSDUgV5jErNx8bsImU4UvpCJTHRPW8BsXEX5jXnfvtEeEj/A477wFgBqMQYamAcmAmMo+I/0OTwDRfguLOK/OHPm7az05vBakmZFfrxgf6Y8+w1EqRV0Bzvk9fCLyIXl2NXk43+l3iBiPUFfvnOll+ous2pGZ3kFmpdph1a1y22p4JqNeuGk8OifXHnje7OoDRh+ir94XQ1eSr8Jmr+CNXObnDCOgqg6wn0KKYf6vGJv6IESZ99c6wDN3KyzObi0f7W1esBMjIXoHTrNe0hcY1PbHyFOUS5FrysDubOXztxogNjFWT5IsgM0KZ0ViwHZVsU7KkJ4Oqn7vdNI/cRO2zTUrSzaqfHF1fIwxbjsW/mn40dV31O/H+LCe2D31q79xGdrJGPT1jmEC/DFYT4zm2o/uRj7p48l3AJ1aW5tCwkLvDPWTZ9/5zifKsK76YV9757eqBq0SNAlooXAU6k6+3Znr2W++ZYC8a+0Zk4zKn6lZPxeoKRU9akIv5Hnx7mBar8Q51+eRSTz9dOTvvfHwiaVHTp00MoBHkPdj1xCgf/rTn34wt11HMUAQKbtLk7uOTt6CdwO0PVKgA/9VH/3WHsiloqOcKUCVngXSkRrIQow5MhFeGeUBIilUOaphhKNc01oYxTiFezqXO515kiA+8uqPvEf9e6fkH+IZgTErZT0zYsyZHC97aDfOvnY80IxkxteuMMJq3Rlm8mpVypKvIbphV2hgt9d9bk4YF7Nqrr7TQ7nzXDqW1xamEGUCM1f8Yx8iX+Ss1HlDkiFkEhJ4NQHd+99qgHigCWYZAqkWmnuMC+fkFkobCtv4LjBt04vX5IXYtVk5u93vZp97N+E6Y8p2ZVdX73VQhcJg2LA+rOkTb8TdsfgdBe2dAJn/f/d8vdK3/lthfwR7Tc47ef5pxZIZQHn3OoziiCkiyd1XmJyTsZ98h1Bytk+S9UbPQzJIqrZ/CPN/+7d/+wEEVs+TV0awfivkbHX/B6NTfoa4XwCiG60UOyPFmmGPgKJ3lE7G+p7GNp+s68l3jE3ytHHaAzzQvM88M1z2mH/sKK8t74ewBPkrnZVmQFvPp/u/G6MQMYwtto9slp+CRMPqYc793V4E8IQgKidqfcX5A7gq0PAwq6Clog/iDcgQalHnRj8YIL9nD4jkXQAYmLtacnS3jj5XbU/O5AqMYcjFtjMmZ+3/sXfvuJZtSfXwaQ/VAfqAA6IRIKAkDBx6ABIeSBhImIVZCBcM8PDKKIn2/PVLadQXzG8+Yq299jkn780pXWXe3Osx13xEjBjxmF3PtvtT9rYDTsfQpO5ZY+knOVqTtvPv9qb9CBjWNss1xdgjssgkxkfX0+LZ9jVDfRZyRC8Ze2C1tjF83jcII605DN28y1O0ygpo6485Nf76eMcQgeukFsRL3VmP9RpA3ponO42lNXgyhLvvqCH9chZVa7QXGAj6TT6R0TUc1jyMuUFj3gjjhN6ytuFMnpsRo3eNx/Fb2gaIhWWxsrTGigzjQ7ngMVwsUYJGZ7lXE5u32/CdUqqdCalsfZednFWi6Lxrds0pueuU+L56r5AmBl2NtUtyZDeX4uo3MR6xKqqTVJD15HilT77P+vFNdxpGQdIdBV+F2+lZd5IGx2d28jlO/cjvo4s8/85I53l6Ash2+5LrgEnx1lerauR+IWfCjMgQ68g3CDnascmYRmEBn9HIDUBzlVicsKMxv8E6EBZiP1IAn2U8PTlm5osb3v4Efnwzxkz4gKR54VmUOsJHaBpdMSs/+tXK7maMgALsKJYbSKDjGFLCgxhT5K0zJgAvTDR5wfDCQguXlZcF2DA46TwFCugACjtjE2ZapTOhl52Q1yfn8LOfhS1loBqfnGnzdJ8Y53IIGPynxogW/rMjQE4yvZKBHbmYSA+yEOAWauXf5Inm7J9Tv2fRE2QoMmeWt3jHO4/xt/aRebx+1rl9kdBfY8b4rn1eVaMcib2ZkdIted+NHDmdvTUrHHAa9/r7XbKSrCQj5NPx4sDIjIJu/sisj7CS/8hWoZ87A2yGWYSsmRMGbE43h58ZWYwW5As9pr8Md8QMPY5AFAHAmJUWgZy5GjnSNkDEEWL7sBYSxnYNI8QA8RGENQtfln9ng60s6CuLw3sJfXX1u8ZHnn+qRHHqR9fwOZ19Mr7nVFYNyLFQnizPmnKDmJIVs5N49yvnhMzG0Lt4dHjOLGwMwZWW++Uf2cwEu/HouFpXYP/K+3PtE+NBuBMKs8IFDBAJ8p+RvGsNivccK9Hx/DBOJNLtGuYcgM1ZF0IvKN9d9Q/ens9iy3//93//m7F3haV1yi9w+Vk5OnfWbOeeGCCAOC81wwPD/Itf/OJb6WAKHzNpfhFO5Khcp1rXHuNoXX/FpnoSuaPvPBgAAjIMSAS8yBX/L8wAY8yzLZHe9wMV8hKwyPaCvwOYFDNAQKYZG8YZ1lO+nXfsDi/9imN0t0/WDtlu7ADbdzUGMaMXwOs2xhAv1y4/FNHGuGZURp/QMfJOeMOueIQZsQ6rYzDoq3WAYb5igPg2ckYIF7x0KveL6EEcKTBz0oczg4phMTuwF75ieKfNziQZQ+D1l1EuDCl9uaJ/7TlFQeQ+7NrOAJF7pizwq+Hj9rM10GnG0PhY/4xeuFjehygN3y+P5HRWTH0P/WIcebfGMub0lfXU8aykABODPQcYClX7x3/8x2961zjyZpFt4xpl7NOP5rSTWzIbp7YBYgBZ0uIJLRyCeVclyLVcbEAUoe5jWMw1WXM1cT7IgrdproaaEPAOlwFqrlpj6c+dw/fc26n8lHdww2PcOo1LDHt2WlDGmZCxMK+O29gPQILSrSdWr/r6auUOHhYVOxILeWKdxn7M5vwUJ5pnYDxtPN6dp9or46EfPFyrhEysrH30lQyQzrgxNDA0kropjxQy2N1rDhk1r67lTv9m15Bxnfw195KPwIT8jNMhWHf785n3xQBhlAHqwCQljhHzG+MCoPL/ADmwxlCJvEdQAF7jKdGf+U313bxcQhiANR4c3tMcgkmHIXaEVSE2rF1KWWiv9eE3BQXIL6GfGEigwF5G3GELjU3i/IEO3qRXSZuvMnarfjDqFGhgfBjDTuL33W+y5+hTBWmuNHMlLPRUPtkzyTD/We90zlVysxaeyaFzvDXAJFB6tYoX0tEagg9OfTE+iB9re2WgrXTheA6KsRjzW2fREPBQTTqfldz3HCAWSd1ppzPj8oyZAXK3auaqX/a7vLjRe2GNKDTBM+oac8PwhGmtnT/8wz/8FuWBxJEHwhPHs0PfdNoqAb/eO2Kq3XNDujPIciaKtSDnjT6D91OBdDwTRP6xgkJ3EtD1qW2ARMl6GaCLMdDZndvRdUIoKCR1s1nMnRjJvEuiFmXXKUF792TL1cTYUDarJLYTALpa5sw7sWpYsV1LrLyFesVFx4LV96tVprq1sGd9xj5hQn/1q1+1DxYjxOWUYJHG8DwbVGzijs06zfmpPPPOsEvilfWN5fEsm7q7fikVBjSGopPThBmRY4M13u2pr2aAUKoMCyCD1yq5AQQz1kQIE+BmnjF2QB1XLaYY44PNwmrNcgYQARTYZ7Vu0vVd8PNZ33XnvTFAdofB7p7LK/TrX//6zqs/5B7eOAbV3YZwE5JVGeHVs8iWv/qrv/omU36KjZcMNuD96pYypz/ISiG0gFuavcWLJHqCbFk1HorVIcSnMTYXnTzR03NOvyOmyDtgE2MMQwHf5ON4vtXpWa/8Tt56P2M5bTQW8u+ziJDxXCtG+yz/sYah57wMnpvq+QjgUv0OAAAgAElEQVTr3v2ebuTIaIDAczzwiJGn2iohH/kAf1mziggg0RggDAdeUd4fuR+Mc8Yd0hgxJ0ro1K7k3s4S/1fPr6S7+xBNvDsMJOtlZmzpSwyQ0Rt2+o78fskAcRPhyYVlQFlFrCZs7SzZmnUuFEtCDObLhvNRrCvGhcUEhLp35X7ykTYuSwzT5O8BdO5VeUJcrk28iit1PcDPeAIq9NlixFARPmMMdx08DBYByPNDYSSe24YFphJmcOUAJAsRY7Y7b4MQJ5SuHCAzTjr3mtg944yhxLyNp6MS6jaCDUAJX3EDzhaZ9ZEDo4QLeWfmi4FjnCRqmrPTyeyp841NYITqu2fY+AxaSuMUS0wYKL/HCCaEzBvDQyUVa2YF9n0DUOx7sL3YUXGO4zkep42Gxcc8eZZvsJ60Oha+g3frxGK576sZILwZPJ3GhjBKboD4UeFaYkgZwhJyMeIS+BhnmHFyhHCW4zHLGSCoGXGf0QhhoTadkBGGlfCcn3qThL6qErX7drqCHsAMftWGfRSLfacBX8KqeDU6YcZ0GkPl1RCQO3191z3CPsSz0/VXSpLqD6KCfiXvlTiGEaKT6Vt7y7+t9uKrVdV2le6eHC9g0+F4dLt4el4035biDk++a/es2UGms6MKVpEIY37rrHhQPUvLHCKiao7qLsx41/du7mxkFX0r2gSGeDrnqpZlHvtsrhnE1i0MRA/yAMM/9orokmAPOM3fO/rfWDJiV+QFbOQ7U1TgSnL4LNQw34U0RJDCvPYmGQbTywd034d4QNIZYIGrE7DEjIlnlKw0C3nSSQMfsCg8yAAB7gCgjHrCuLIeT29EVi+GHQgX68aa4w7n9hT601EaT/WJO17FlF3VCePCZX9K2n+qTz+e8/8fAcDX5s1polibsVRiN/fhyfH9agYIhcCTR0Cl+l1yA5AGlBVwJrwAmyanQ8iDccUCuTel/GrOAPJCeMLucMcnx3V8FsMWq3oK4wR+hF59RkjcO79/9mzzJXzgSqN8ybKvnohPB2HxPqKdqvh8RB+eeAf9BJA4wNHeBchOIAqJmEPY4AZGGDCKjacTkZP+BKQAVvkN9hbjRBgX3Vgbgo0eB4LuNv0H6t7dUlBD5a0//uM//r2/+7u/+925P6dx6/aNkQ9f+KaVV2c8AJmXikFkzNNWhW3G5OtZqDO9yRinE2bh7FfKFY/fHS/S7hBk9yDHfUMIv+74XbkO8Z7E7Nl99B1yjuyTk2wtI+UQHXWsr7yzGmCeYT8YY4Y72YwE4JGiixHu2niQ8e59OQ8GYZ8DHk/9m62f0z35/bIHJDcaXMCeF4K7dRWaQsBY8BYdy9uCxbj7E+Nu0K7GPnY/brxOPyTO8IJQjJhLG6UbVnP3ve67En8o6btT6/yV/ny1ewkLmxWjThlQRJ/VKDzxxAxtbtGrXo939vurGSD2Mc+G+SIEhQsKZeFZI3jtN2uf4cGrxBslXCuhjRSxZ/AQ1ZwB4XyA/Wc1gl14xK4hYCQPqgTyc2hYUvl15rnTzD/G96vmfdRv+CiZC1QDnp91jk9n3k7XYHABUQBXqMaVE5wZ7PY7rzyQSMbCCJhhz6EH/BtQY51hhpEAgCcjpx7YxlBhfOwiCU7f4nd4BJA8kQ2dZ62uqfkfgCMvcEKAPwJ/1H6NBsh4bsaqEBDPFhld8xNhOt6NmtxuXTiCAEnNi11D2HnA/TaWCu6O7bvOi8v79ctBv4oTMKToLvIdmSZ8rCZ8Gw/rZjd/xof3BaGmYAWjXZXOrgwdx6UaIDC1c+Zm7/c+uaLC8e0t/ex48+v7Orkmxsh88vDc2T+3DRAd/c1vfvPt8BovZuGtjmE3aUKOMEwmzam4dzrbXaSz64AFfRB2RZFy+Uo0BIxUJ8hvPCLYb2wLgWcC5TX4d9a06xK73gXJs/jH1bcI/aC0eZS+h5ZcCda2eP2c1ny170KkuEpZ7xiCz/x+ng2xj+aCwiMsCFXshbnEjksUd53wQSFW4ttTHjd5D1hVSjLr59XwNmP61QyQ3TwnB0eY1ZXQHWtA+KHY089q+kym7ZokPQbVz6WRiciB04nVxgOQRO581gGSV+aELlLhRWgooIg9VB4aeLAOeOGSoyTcBMOccuhX9jQQA/x9j94yup1Rjk21DlZGRz3rxxgiERB+dw9uXM0jvePgyE5+6GktwAR07gqT8K4A0taAoiwppxwQmcqH1kIAKfbYOjEGCeM+6XwMuURlepCBYpwZxtba2Biwcu/oHwaNXFk5SHIqYDLETs6ngVMqUB7zT/3O2+z9q1yJWY7I6oR1+lv4UZ0b9yvYoAxz9fbUHB+61To7GbTv8iCmMtlKvllzqtvBOnSbsE2Gyg7LCj+Fk1XGoytg4CtVFcd5hyfIYDJpl+NRz4oxv1errHkvMpgM9905n09OrjWKwLf2rLNTGPxu/71kgHgwZsJi88E2y8yb4QOAN0yFAcSKYkrF1p8W20l4dH/Hxkm8EptOiNiEGmvXRgacCQ0xrCaLZ0YdbECU4GFNEgxYG7HrYt47hyvO4h93fd659cIkPOWu7Y7d7jpGnLA6lj1WjHF3tYXVMAdc9J4hJ+WzWvIaGBlachwIeUYFA9X8M0CsYcaHhEvzYzxyDgCmQ2IlY9f66QC30zd/pgFirzpduBMaSJFRFJSgPXUlzJECVUL5s6pJYZTM/ex04swPGcb7cfe8mtM8f8XfKVrKbwyDGftqzgEaidnfQwOOMOkq8dj7QDMvnYpXiCeGJjn+l3/5l99KLAsrxGpic7tEiVBjzxlLZn7F8QFsgGmMqXAhABjIFSZ9qmSVs358J0PLmBrfJ5O8ERTCmciiJ5pvxCTPgOSqZGvYb2Sq3DcEWjwJ5KScJ7qALjMmu4IDvD2MGkbO6C0EHpVdH48+sLfgGWuSPBbmCtgC8NYtsA/jJAdP+GTyavTH91YvnHn1Lnt3VqoXgGaM1zHyzci22mAT99dn7Iq9JMcHQUVnVL0PZPOWjQZYZfefmH/PsD4lrl8hFE7vtnbMEyLDWPO0kSd3vR/eNx6OGZIUns75fK4RYaCULqPurgcEnoF94TO5LMGdKUygP9bRKxEiLxsgOmEhYgFStWlW+YIwAuQwKCxN4U+MgU74FcPF9TYxVtJmGEG4QefeBhLlmHh2FXrYVBMiOUn/MFE2qwUvZISgFPbkfgoWW2XhAxom0CQoJWyT6wMhY0Htmnu526+EIBgbTProouQO0ycLCjvC+KEQnMvyWS2GgzHkprQBVie/n8YJYJGYRXhiCTrlmnfPNE4EAMUPtCcGXWiQNUgxrOq3Wz8EK4FrswEbmBuGh3/DNNl0jCXJ8NY/Bs1m9T4ABeuBGbDuzBXBNlbIyZqlwKxnHqTTGTufeQ4IYadiR8cAIXStU3t2PH11N28Ul8IQ5MlnNQUByIldXhoWjDz5uTWAJob57NsBGGzr7hTqrzZmADLSSUiwdYcs82/2bMIwMH70BR2DWBAiiKA67Vff6h7Jmp9xeOiVsQZAseA8AnQgvXe15awfIVbAqmfQD1cIiNM7nz6cdGWAYHvpJcDY2CBSREsA++5xpg09k6RgZBTgT+/7N3kt5IhrAVG5sAwzOqSefWSNYZX9l3M4GAs5rJIXXqRGgCvSg1fdekTWMBTllkoEplOQXnCEvjKSGRzIkpC9V89amx0SmPMjPHvVOoc00tFwFYDOqOM1gc/03bqhc+hg325/hhRi3MFtp3NNTmvplTPjTs+mA+lL+wC2QVZ0dOfpubAgj8Ro1BpvJCejrebcjevn9Pz87hnCzmDeschTxh/GZlTddSQ8YoAkv2FXntc1qt0YNBYsd3enxv5YBm51yuNYq9rmxBAEZAKCNq3QDoqFgBROxfCwqP1mcRAMQmoYDQwM/Qzry93EjQZYcivvaoefSsCuFgH23ITO2BjVuLIhGUdAP0ElVMwC0GffA8wCADY1we+aUxlfi9qGDrvQURi8X8aYNwAgAzRXYXi7RQ9UY4zcb9Nig+66KQlXQhmbtEv0P53ZkoOezD9QBUxTLBQRA0WSn/A8wtKcMEYYNv6NsKRoCExxmgCNcIHRqzMe3ORdFNeOhTFWvCmn0tBdIXPlOmuSgd4BJtYqwmH23bt3MuLsy89svFkSp1eN0gMofePPrVkDgJj/sL9pxoTMsY+/t/MtyALzCWjZ64wRsh3RgNW2HyVO0yUOKOTxRLR09Bdywp75qhXAECnChDDQybs4eTlWa76e9UNO0U9AF715F6DUd1ljMISIiyeNuZkB4vnxbOSgPLqNbGJQRk8nJp+8T+UlHm/GRj0QrsbujyViK6OvJD19qonMEHUxVluihyTfK/XqXn2hixFt1itjhwfP+rVfYQWEbG30ByM6FQj9ljL8PMD1PBXsei0Ry/gQ9QBcz7zUV44lgDuQdgwP32nc80x9NOcIPEagb4sB4jdVCo3P3YbkhbUA9KdTAhhm1ikcZey6USu+X+SAsWWQwUKzqnLdA499Iy9FhygZx7FWS0tpXuQ/nMLISXjWnfySvOsRA8TDOuV5LSysAkA8lq1lvJi0uHo9syYcYRcAbNeMG5jSMMiejT2XHE/4+benY087i727OGbPWtUkD7OBncJ28BwZR+PmWy1S/2bMGEhCxwgmYNmCsZFtcqB43GzmDpvLbec6QpByPTVGn3AFjLHwKYzgnY1MYBOElDpB03n3rG9Xw926dbIZMrwfNh1X9t0EutpnxqFqUAB33PTm8rSZGeTA8WcYIPpPsUqme0czvsAfRfqZDQAAsFcNYwewniqxfOY3vPPd9jhgKeSSggWIyCQG2dOlLt/5HXk2OWDdnTzaV/tCngKRX/nEc2ud5/8EkEQhMKbML0BIfiHssPnJP0DuIW5UxvKb+HegEkOf64wJosm6IfsYJggbJT5PDSBCajwdmmktI9Kq7qrVlmIU0AO8HkimFC3IuRS+1zN8l9wPXpKapLwzQBBRSCUkl3CrgGyeDGPbjeFPIRfj39Wh9Ig5Nab0mrkYD0mG1eAvc+67GD8r/cOg5Yl55fiA0zrI71cOcx6f2T3cuduX8TrjI8oGGQoXdcgKz2A8ioCJHGU48HZUsifv2pXNdY35ZMDkgOer3xJDerwPYWNNygHSrzv5JXnmYwaIB9byvBYywdZ1OSWxqG5aABfgwUYxJhgWNuRogCQWMTGYXJcsePd8dC7B7OCeOoFCgMKojxMbITazVgkIE+5PRoaQAArf3y00bItFT0gCiP6N14dRYl6EkzBMuIW50yrLHuHIuvV3Cpky2RkTs4MUhSkxRDBHGi8RYSg8CQtAcAPyhC0BxWAQF21e9c3YUE7WjhwAXiThTJTXSUFSGEDh1cO9asnA1QYFrhi+xp9wPXmTOhtdOWjeDh49AoYB5h2nzUzoYLM+q4oO44eH4B2NcsMwPslu3ulnBQGz+7HhQk0+ywi8800/7tmPwN0zTlZPxT6TR0+D5afnUQUbAOnUgGHhsUgvBhUZDSjTNck/IOsxt8J+XIdIoIcw6ogzYAxZZe/wJgkXoZ8AZ+O/8/zKB8C4vqOc86wKVgyLWhSmGgrBFmSB8HDfItya/hW2BUDWw9uMEcKJkTFWXKuH69GN7tMSarY7byLzRhbRIXABRv9K0Y9x7ut3ntZFfmek+K67YLf7nnpd91DCeg8cAZciqrvY9GrfEFTyQ+EF51+Zczpzd95c3jF+k32ClNyFA6fIAYMeUUB/wlIM4leOt6ieOZgRbrU2atibiBt74W7EyqMGiEEEwAkqQorrdRemlEEnVGxaDH0sPiAviVxhILgcGSpVWdRYRKBZjHJOZ/xoA+RkfIiXE6azKsN4dzLDYlh4gLiFzk0soZKFSshbPH7PgVE1x4JyEbJkwWKZNHHOu0YhCC3ifWG4JF6awUgB2YTYIAsXa+Xbc6gcg8S3YooYJdaIsDfXAvhAKMHPc0MIp6b4qj+rA5O6goOXjDEwYxk8A9PiOylSTNATLe5NAhtLYc0y/oCW3enB5pDw7Jyu/kQ/x2fIORJP3BGmV95PXvD+UaCf3XgDd4epCVV88kTdz/7eH+//vW/lhemZJ5rQFiD7eyhQADiSfadEUsQfcE2mJ1xGlSYx/HQNUlAj4z2PrqbXyXC6gW5EmtDPzuMC0AEnoUIMFWE+K5LpibM+dvMqUkAyd20z70NI0oRW0aGKF/h+XqEQSYhTDSFHj/p2v/l+3z2ey4BppvMAuxgnro0nZSyTO/sWwBD45I2Eu1b5jZ31Xb3zq+uRk9W4/qgy1rU/CFZrDc45NYawUEOVq14B5eN7vNt4GW9jkhL+DPREoyBfuyGIQhdh4RCMwYSeCzchk32DfTQzoGAVBrG1BA9LHn+lJbWBlxD5yJhiTDN2NOTwK57jxw0QnRIPTzABogbpNOFctYCrSbNRAcLqAsVI+sgkdFeWOC4rE+zfvSvXYXYIEpMxJqW/Mimze08gWJgNdzfPDNZ/1nb5H6/2F2C1eI1FNotnArQSrpOPoG9ioTuHcnExspIlTwOk8mMwfwC13yRoU8KS67zT/wsNY9EzPIRv2WxC6zAG/s4IMN/KCQKBjA+hWavqWqsDk66MF2OHUSuXZtYIBUZUR1HzwPDeMCZSWWME6xlzsa8MGmPN8CBkZgUIxj5x575y8NaVsRmvNT/26tXTjnfv9N3GLELtlf69ei/miOLf1XZngAn3/NF+OiPwxGF0AJn8EPmEn0UQ3JkRupXu3OV+ADZIQfKWQYHQIsvpVcVRyEj6Hjh3Le+I6ANGBeMFUEG6GCMyHWjPqeerPtNVMebemUNDno7EUmWiGRIMNISb7+a1BiqRcPmmfANPCGMEAcf4AgB5hRBY/h8uMs6emTL/ckwDonk7VOakRxg8Gl1Yzz+ZjRccBKAy5Dz7Tih0fS5DiRHNaxVPr/mXL6PfDE06PO3kNb6zLk/36KN1a+2NDXCXuE9fwYbvOPohYVZ0MX1ojXuXA2wRavCckERexi5hl2MN/v3f//3bOnEvI10UhjGO98FcwEW8ObUMbiXzOzmlqzFmyCLZGMsIAkYN7yVsd8Lzp3mrv7/FAPEC1qlBVDFqdwBKLH3AlRWdPILEn2HvAVaTAQDKEamJumEqqqUoTtMGNFkMGY3FeAorujJw9doTCBZGhGHTJ2Af8Jy1Vf7H3X517mOUAP4WtIQsQFhfdyVI81xjL/k8NcYxw+YNeAOqAfAk7WEXgTvKipEpNhqzxcsFePrPBmO8Mkw8k9FiLo3frLoWIM9wkRD3artbKWJ8bz3kyUY1nmP53Yw5JWXOAQBrGsuwKkBQ32OcVNn6rMbgPCnEK31LGMOVe951befUWOADEPnRfjojACAAmMDlnQY4/P3f//03+fc9NjlPSX7+Kv1PxMO7w9hmYaWzMy6ATAZWBbx0FLCJGdYYHAAhoyONEaYKEvBOdo9FGmAb+nZ28nSwwykE+V1zlugKxmJC5Kr+ynvpZ8bo3X4yMJGzMEP3fLWxJG0dg4D3O1U5r4wlA1RYO08iLOu9sC8CkoGU6ldXnum7rCnGTMacd0t43khseJ+wd8dGCIfMcRMM2NNJ7bs+1RBEh42KTFL5Sr/qQY1Xvmt27dsMEINosE6WX2pSC78BxqIAkmPAsABYWZIURGWqK5OsOgkDg7Um9EqoCGEBJKfO9jsS0k8l7aoAsThSsm+cjFeOs39lEcTTxLq1WXlAjF/n1Exzh3VJSdsc1IdNsiExYYRtkosJWApa2JE/bVDXyuHBADFW/d312DNjwjDRn1l1LcYKF/gTbOPdWtnj2OsTBp0w8j0U++h+jesYiDV+1pA/rd9OvXwGGmbwsxpBxwvyRMPsiI3+CgndCAIhExinVSPXlFP+YYA8Mftf6xl3w0goe2F7CJXvuSH/MK6f3ewt7D+P+qtlVk/fAjCTZbO8y5T/ByZzhgOijreWESKkBxkhJIWxRGcJ5eLRpZd4JYSpyWtMUjZPCDaZ3PNt+V1xGPqR18E1dJ/QZlU57xrF+fb6HfSLdf7KeRe1QljeAQhbP/BO8noYKsKrV94YvwPvxsBYwW5k7wkz1jmdnWmS31O9DLZ5V4vHgsfA382dP0WR0Oevzl36Te8IU5ffLH+0014xQHh1kKciY2YNtqYHrc+7Rqfnvs0A6QyQa+SLYLCFnoQpzqnl3LSYVq4tAI33Q1nPLNBqidtUFn8Y8V1ITbdvnet29agBbexKNvsuuWsX52nxCVPyvdxqTy1q3yc+1dgbZ8wNg8TG6cQs2mjCq7hjbXZzUF3HQq4YfZgNzA8hwyNiHnlZbCYbVt4H4M4L5t8JM25MC5vLTwLjKMRS+Wx3xgrGCltvXRHsvDWr9pEn0MedmgoS9gB3J6+PRM5TM+YU3mc1c2FehFy80gg5+/qJ04xf6UfuTfGDXXgZ0KBizzuSYZ/4hu/9GQx28l3oR7zXH/VN5DRjuBtigGTgzbYXv4cDBjvjKH+AJ+RuKd7OO3bX0BF0OBn5EY1hwMveOY/sI/rz9DvG4wk8fxZydvW9DLCcjr26d3VkguthGrjAvuFFYsQJg4T9eIPodUSXedmFk53OIyHLzW9Hr14dg1yfYyisW54IpCqZgNDt5EBfeS/MxRBB9p7CgDve/N278y4hgt41kgFwHEP7lb3z6QbIbAByBDxLj1UtptJhcOOpi2OeiDhNbioKzLW7OO4rk766ltULvAPRY2N1j6dfJ1xs9rxRKFjUcmMAZ0DN5PNKpEwrj5DEcULAJsPA8SioPIWloRy9T5wuo4V71HjEWtVnG4aRZ6FZrLwVWBehQHIe/Lv4U0YWY0FlDWVo/bvkcCF2mg3nv5klnBOxKWr9Y6hgOSRSvVKFYjeW+jTWv07VqV3uxFhd7Yk1MntGwgt5XcyXBHSgpx42tXs3pSLc4zOTXAkffbhbklj8sKIHNY74XePdfS5WxzrfMXD2FYD2UwGc3bH5iOuAXnLHXuU9laz80Q0YItN3rKlwEYQB4kwewE+tYfLpC3v8oxrdYM4/mlhh8NK9r+ZMfNQ4XXlPJXgip43z6rDjK8+GT4TOiphYealOlZhgEMCWDkAowh/OzSJbkXORw4gBQF7fkYkjqE+11FVlyI8yQnwHTCXPh6eJ5+sKWWxMeVHJF8bX7l7Xwr8wmLD28dvJMfizc55bZ97NSXAgD5jny3FB+lfcpx+IXkS0vXUicx4zQHKQHZeaD2fBKguniYMzITZ5TbLh7mUlpn61g6wAbB9ICViUfhfvrjoOVx2WHWuhpWIAth6YEdoix4JAYbhgs5Sq5Q0R4qUZIOErWGSGDi8Ft2mMFRPLZQn4Y2N4X2aVj/TRNYDw2GaHv3DLpqrX7HrJVL5Pq5s7YNoCSFk/Y+h6Y268/L/QLoYG74X7eRAsTouDYk+YD+OinlPCCBC/qqIHw0U+CKXqTww3NkJuB2aCl4YHSnwr5QuwGU/fNgsf2lUFe2WD7Ay/jK2wMAIgnpzqVVttuFQtGX9PZQusrFOgldQzxja+NWBM/TtBmQMM5Rwx1vJ+48TTIbQgBisFb50S4gyRJMFTHIxL4WdCA8bDCTPv1udnNuNgP1419PVbGMJXC1mJIb8bU/uIfPkRgvX8ysv4R5HziH5GQ5IA4JSnPQ0IkJF0EMJG2Ec3DOIz+v/EOzHGSCJe7FV1wCfeYx8hZMjSnTf7iXeNz6Abyd6axPuO9wSrAOzeSV/QDzF66BKH1gGdQrGeaiHpgkeMr4IATzDXwSn2AwJtPPTXd9pDVxLi6Vn7DK6DUehssgABbS/Se0hYidfVQ3cKg9dXLL0oD+tt9LgL72b4GH/Ew9WSsjmAE0aDdXl2lN/tkHOwr3wLul8ImjmDGeBL0TOMMOsDlmIAwBH6CYvFQDFOCi8xxHjxEWSMg7vHBXif3BYYRDOHPKOel0pwqUw7M9zhG/mtPFonA+wxA6RWjTBAQHzN2E91q1StyqE7EmhiSEg+AqhNZA7m8QHVuqvg3oAL4XAfAIc9YSUzRoC4PCPleFfJ4gwMoCLMvpCiatVb7CbVJKTVg4VGgcFo4UlYHWw0Xj9WK0hFKhPOEDO2jDkxd5K74/nBBHAvEuCMrcQwWzwMMeBVXo2FZIyNLdbdte4B0G3unDydsm054EdFDWPMIDEH8mwsPOFUFBRgHCNDmFS8L76vE14DcFgXY5L2TgDbHIzHbI7Ztat8GsJ3ZjDmGckjGsPPqkcuXpKaFJaDogjHVOWoxkwMbG7m2hhh7vU+Bp+/Y08YfCPAtU+Mb8L5MMWU9mc3QobnpuPNomAYYVy6X/G0bErAfjqtP/v7RwjW8ysvctg6Uczhs9c3+U0+AqiMj5+b0en7eUPEeQPNHUDVXRXAJHIQW0qXfkYD9snaU6sAUPgL4xNWALKBeeODrNsZamS/xHbjWEvge3fOT/OMlM8FvJF8DED44Gqr1ZASihOc9ZQBkj4ZC8YN3QV/wRgI304e6ey7jJX1kcqXckI9F9G10jOnQkBXxk8kDfzmGzog3vpFPJpXug0u25X1T1+sK2sJoYuMB9oZdLAmT4pIER6MWRgdbEdXpWR/MKNxUghBMZtOGP1sXMbDEF1jHcKS1iVMyrs1O//DXNHxGoLyRF68xQCxMSkTC8ZAstACngNua4JMDtyJazCD6SMMMEsQG2yStVQs8v9ApQXPIsQwBCDmPQGHFlWAK4MCkGbcKJkIRAk1ovBSQ1kSEYHgHmA6ytH7d9UXLBhgcmRVVqdKel4N/fFsFaL0n0FgEnlOLMyc7J4cAgsNy+B3bCFjzMJkDWPp9APItxk0BgjgZwGx+P0775IkPP+fsLUAdUaFRYyt8UxWtbFWICDjYWxsBHOealjelcMhTxv/ajxqx/ux2oCnsK1VHk41QPLd9VlZy/FEuT5zWtmZJOrlEEljxtDlgdNn7mhzZkytWy5M8yg/ZjwjRnieJLGv0OxRffUNM1tU4/AAACAASURBVAUBuPkGe42H9Ku2TiUg+/OHAfL8DMYIVylIU85WONyP9jVGgDyiDwBojDFvfQec6T3yCvjGjCLT/PcVQtd4rem2VbPX6V0Y5uTxMj7KcwOtM1YYSw5bAOVYbfiABxhGoiMYDFh6spQewMSL6BDtARCSTScwV78jRxvQL6muGcL2aQPk6RUa8vdqHtLpKISr/WRwKySDTNwRbIwfhqwoH/iKwQegnxocx9gyt4wYpK7IFZ4Q869cdXAVHDC2es5dzYXpHFy561uwje+Bta1/e9f74EkYxXfCe6MxjRy3Z+wdHtRTaONbDBCgmPVqUxlEm9ckSjbOIYExNgxEWOOcgwEU+0gthktlr21iViIG5b//+7+/ueP8Z9Lcx4WW9+RkdYsa4Cb4DCzQ517eAKBSqBePCQsvbDOwBKxjKGqJ3HpC5DiRs8Nf6qFC4/UjW09QAZYWpAkmdAB83+f/MXLxNvF4YHF8M9eb320UgtV9NgXB7xsYJhKyWafGhjeHu7A+i2uTMMS0E4LYdn+3mGoNat+Qg7tS0YlCynkglX05bcLOIUv1GXEBrp7LqDQeM9borgFSq5fFsxEDVz+sF+Np46V+N2OQsq7Jeok3/qd/+qdvblqNoau/hJ15YbhRZu6PILEfxjLBSd7/7FPDMw8AJObHerQ/fQPhyd3NWyQmFLP9lVvn4CZ7QRlCTM+P9twIqDJEzgVkCXdErPxoX2sEyFd7G4C2zxFS9O2YN2XvA4RYXfoPCUEXfRUvEvxB36+qQSGByGMyvdtWYUfAIazi28lxINMYImYTAu1eOMM4kqX+hDOQW3T7FQOkVqmqRG/0HyPfXrtSbao7Bp95HdmcEOgn9SI9TDekktnsG3P+F3yGMO8Yi8A6w8L88qyZb1hUKoJCJ9ZEzXM2b8gvGIGRAs/W5Ppg5ByUebf6V9ZJImrobxjFGoSTVwYI74t9I8WBYdI5BPEtBkgss7DjQD1DAsDFpBvssWwuIcVA8YE1nCvPOpVcxcbkxGwgPu8JcBMqlJCsGBPAEcHA1QXkMUYqgI3XYqzmsPJmrEq5zlxaWcQjW5/KXmIqGRT6zZCQi0HoA75p2BZCzQKxSVzvd14b/69CgcUgXIlxx9tg0TJuzAUjLrki5gOD434WL7AYI5EVSxibAwDTWMUlx4gT7sWj5PlaZV9OAumKAdIxbHanyd81QOp6igEiCXXlvsdkWX/iVuPNMh9CA7nYc1YIozK5M1XQJL6SQDJfDOHqgTOmlBfDndv7R3t9BOxdlb3UPD818b0/DJDTKF37fSwAQdYIz/zRfozAO0ZAxINS/bMGACqwcSdMdJb/eaX/cBCdKt/zam5d3gM7hGyNDmdohZSFseQnntjpK/3+7GtTVeuf//mff3dw4pN9ylkuOafuyWfDXJ5vPqQRAP5KPGv1tPdViHj6kkgi/1+9I/ld2gO5al0j5kW9zNZYQvUYUYwp0UNkMYMGXoN73D+GYCGv4RgRMtYvzHlqjxkgce/Vj0+NZh3DoGPJJYTziIixwySq3iRnoZZBZd1h7d2XgbTAxETGLe96LEJOEOXuAaixB/5NXLqBHpl+/Zud2qkf4lEBEcLHxOQskhyGGHfTKpdgtkB24Voztr6yF4QZoGkcuAJNrsowmAtskn8HuPXP+GNTXO8bXMsSzhkZPEDGzL2MC/9ZYP4M++J9rFggzCIcQa+xq7kd3guIsfqBayB75+2ZLcYk1nfc+Z2wrnjMZu96wgCxqQBQ38uAzRiYi7BZ1jkPBmbDdfaB/AIeIuszgoJXKh67GN2EkDWP7YggqMZ5/S5sD6Xyo70+Ahh4MqOTj/TZB0G+/rVf6wnAEeBQDyDDnvOy/mg/RuDpEZCzgeycVW2kR53jRA/ebUB/Jwfg7vNP91W9IRKFcT8efts5b6q+h35DZspFpbM9l76HlUQbiORAtgHP8oboMGek2NPOraL74CsRKHAGIIzwQazGe+BPVZWw/OYGuYpUpTvhu12b5Umcxunq7/ATHCYP95WzL/JeOBXZK1JCWV0RBMYWyZlW5w1GMo6zQ6Ir7pqVP14dW8C4ME8Mi3yTuQ4u1w9zaz/Aspp3we/maTRiGe9SKJQjPiWge9YjBkhliGOAYMolN1toCTMBVoUHuZ4lKaY0FZaSq2ESMMTAppawiArkA/TjGso7c9Cg2DrADphPqJDn2QieY8AlWNeFEINFDod+A+6eAWTWmMnxW+sinh1kxfvD8zJjU8bk8zzLRrSxGRmMCW5shpvvMj68Jrw1JpuF6jv12cYmbCxU4QsWkjAroMr/W0i8HBLGVG9iZBlfY89bYn6Ml+tcz6M0O7wxAoMnBdiW8BR33+5goNmG7+aAnOp9ezYDAOCfHSrl97sGSK1gJtzKnCgLjUEARpMIFs9GvDqYKONrzYgLNYeapDP5EDVWkydKJRRCwFz4BsLJv2V9E+y1EQqYrBjhVwXqj+v/vxEASuyNJJzy8plrAnoUsvYe0uRHe2YEePxGY8OeYeiTYT/ajxF4agSQZUibWaWjp0AsoPpR55DNxqWGByeqJGeQwQjd86bqsxMZQU7KxwXCYQPMOCyn3D+Q632IWrgOfkImC6dkkIjEUI4fKcxIQt7RX7CLMYOHkHOJZFH1iU5F5qVC6Ox7OwVvnlo/+gnnPeEJQToaH3pdXqicINi0eiVGAhs+EL2CHE6YV3KVgqVnkTgpmgQLMh54Q0SqwGuwLj1n7hJmBm8h2md6bnbEBAziexDiokNgoBUOq3PxiAFS6zADgaw0H5eD31i1OgN4jclnPhhIp3B4MISbSCb3nJwb4d8BeNWpDLbNzQqsITmMGQvb/az01Om3SbizWJiudz/AzXqzqHkUJDymjJxJBeJNTKqwVANkd5r5GEYwWpJ14LtCygY0jjah0C8GSKpDPLWpnnrO7ITU3bOFI8VzcurDLowt9+7Cr1zjZF1lF1dtFw4W4yKJ47wbIxsRj5n1xRNDgCZ5jJFiHfP+yWOJRwqjIrSOAZJzPQgX/5YCDisDxL/Hc3cavx+/70eAoU5+2N9OOraWGCHIDiELtT1dgYzCESqaCjhhmk5zRsZ+dOnSU5+u/o4ssbfGijlkCYPwKyQrX/2mH9d/zREgu1NGfezhrmT8na959RC4O+/MPdFVlQmP133MJey8JyFdMJfCPAhV3guNtwjgFZKN4AOg5ZnKUaTbJd7Th4g4f4fj5JUiQBGsDBmhxELihPUwPshb70HEIVkZPfKKZ16HTlXMzjdeuYbMSlXXK/eN1zIK6G+RQIw62NP4jQnvs8I78KNEd0Q/QrgeFDib4xC4DD/jCXfQN4wPBiJClO4TlhgS2tjCXchWusYzeGvkD81yp3KEhef5Jsb+qb1sgHSY6doJSTM54ZY1LhkccKvVcXhMuNwo+oQQ5RmMGQOUxcgyT+WqXOM3pYDraar+jSsPiJ8dnMNqBw7zGwDoHpZpNUBqRaRxcMdKWQwYC2z2vk7uQ7wtQIZNKnH5nQYIgwloZpEDAMYvsYhyZXiHdtUddqWJZwsxxQpOsai7MLb63FnIWP09gnm1KVbngLgeE4D5Xq1D/z7z/jByKbe6BjDrDJh6zoG1RgDFm0F5mOvULJ/FdHqnZ2C0frTXRoCyRGJY90I9sWpIEwSFctU1YVOpRQL7qUZ5k2kUgrXeZf3tTwDge85HIc/JgVn7ORvXCYd9ao39eM7vfQO7AN6ob56unmSsa/L3R459jdBI6DiCgzeCfr7jmYleF21BPtGDjBDAlEeDsSVpOgfLYtOBT0SpXEhkr2qewtIQcTCfQjvCjGEKOA/BKmcSuOVdYMCQg0Jjvc+7c05WHc9dQaDduAcPBiTDn3Qto6jTXgmzg3/lzQqDE12BGEXAAPdCtOtxD+nLqjz/2NedceS9vE2+kwEj1B5m4nky1vAlkh/2ENUiHCx7JXvEn7Do7IBDaw9ZDsPwanfOU3nZAAG6LB6LI/V/YwAArxapD7a4uH58NFcRq+7P//zPv52u7cPFABs81q/rKHzPxliz7ixcAoT1Vi1hA8f9x4vBWGF4YJ9NqEnGYhos3gnWopAwHhLPTOUs77MZ9MNvrDshWUK8sNU2hA1mcdSYvHHyGSoseEYWi5ardzSg3NO1oKsBQoD4RuP3Lg8ItpGly8jgogOSbRKWMa8UgIQFmVm2XSMhY2ZxEyqrKiR1bDvJ5+ZSOBRwP2uApfVAYK5a4mVnv9tUwB4GgaEidGzMW7EWrRf/2cRYAONHwPg3DeCyjs0tgKXKStanMSSMCVUMhbWsRLL1VGt+1/7xEhLy1vmPdn8ExC8LiRNGQD4p8MAzay+M8cdioYVzPtWsE+FGV5s1bc3PSjRefdZnXA+kYRIxn7PGlW/PzmToZ/T3o95J12HqhQ0jhH6010eA3gSax+pE5LBwZwTb0w3Yh29WreY+uFZIrxxXOtgagFkqCPSchNsAiogtmASBwbvO0KgEaYhTOotMQ4blvCnPci29bp2Re/XA5trnGCC8EvosJDz5WgyFfCc9ba/SsTwu+gPAInYkU8OBcCLjWqI9PYgQRvLCFb4ZboK17H2AHMHMOGC0zPJWrhS8GeehVjbNb77Bu5FQMOqq1QIyV9cNTxFshaCmc+Ap8+dbEd85NHt8rvnmnYddZ60THgbXmRuYJEQXPA0bK0ltDqwtnifGiTlKLkdC2FdEr7lPJVBrGf7PoeGrMXrJAEnIjdg1cWkA1WdZ/lcXwd3rdyead59ZE+Z391QDhGEjjIxlOUtC6r6bUWXTWiwYdguNYLHJWaw8WuYVCLY5XMcYZHgRJhYwgUS4ETCx1q8wEbMYwl3/GY2M3JknKfetKpDl95Q33gH1MYSuO6affd0PL8hrM8AIFu9qPVvvGDdMD8XJnT0CZFX8eKSeahQuEuROE6aHgPkeG2LHnlt5QAEThvcOCHyP373rszWIHeaRJ2sBk4Rm/tS+9aO+BxmJyEmIY33vLILiqX6dPPLITmBQQ0wxFIDMtJGoBBhFiyj1PurCVKUkt3ga/IlUFfoU4qyWGY/3tJ5gDmh6B3wSwlVf8l5RAMaS/lc5FMAUVQCbwAppvgFLDqt4PjDvPhjDs3hIGE4iTowRAO67AGGhXeQumaDICmKaESYcc0ZWng4XJruRha4bz6DahclJtPZ+ValWBMgqh3e3fpC8xk/uB90CixknuBlGMee7iBAGqLlDlsMyZISWIxNEr5wiSlzPw69aKuNz/L6EmVtjxl4EgLVhvVoDOTdvTDJHhhovxkwKNjFEdu0lAySlQ3XSArRYvvohNyfhEobBgvV3rMnobupUY1q95wrzb2FwmXG/YcSxBqqD1drPs/e4j2AjqHgEsGnZvJgem8BmtHgpPAaH/7dYGBuEhn8X2mGOLSjXAAL+tGH0RayifmmnBO+VUO3MR0rZ7q49xbbuQufy3FWY06mPn/07Ycn9/aMk772ZwAyKN7b2jSUGj4DHRhHoKp9hrNIYxPblU8BwLIpx5SvsT8pZv7+nhgW1r4WJ7Jp4caTJz6HRnZhens80HhAFQb76GTpfdX6AW2toVkylHvx66j8ZAIjRI4yZaiis7j2VTR11JgabzOGNCCisz6jGEqCKrQYkXRvi199hBM8Q5k1+iSKp3o8x3wXgpO/pfaBzFR6eCmF0rRCdDtA1NgA3YAqgMj5EvjzRTqSi8eHxQbTaQ6M3kQxiKO0S3HeFCVI4aRaONPs+RiFvG4MImCfXctj07HreJR4FuEw4cNVBrodPebDMr3m7Q6BaL75RpBJHQif8d1U4SMQAY5OBsopEGb/zJQMkcfFccDYC0J660ya30ywi92FxCQp/EhrcYMKxAAELNpaoDQpQ8wZIFAWyc36FezFm7hejbZNoJkhfHXc/JpSOfRwX3AzY3q26cJX517d68F4nsa2evJ1vm7kaO3PTvaYTIuVZHRfh+M5a03zXn9PmI3RzqOTsOTNhwgCzDgFSyipKIcBUKBbh1RXE3fG8cx0gij16ChTf6cP3eg8PIJmClbN/hAFQFv7D8qS8d74PeyW88qkEaTJJEvyuFDWygHDHevGAYg6z7gB5CuR7acaZLK7lJmvfGVPy3hAfOafoe/m2u/3kwf3rv/7raeUY+oue6xYnuNuHn+J9ZCIQPzZrjKfTXj+1kTTsEpCnPM9qgNj79oQwGNWE4vHPoYEiEHJQcoA1PJHCKtFfDI8cGix8lDyjQyV5wzJjOVZAEQgmy3LfzHCCi4SHISCFKo9h4MYTQJ7pQt9JfgHcDKKnQshPpGIFyquz23Io9aqsrj2nehdvwaytsBUwDgMzDHgsjLMDiJG4PFTGgn7h+ZqN2Yipkp4g0gj+SINR5IDynp2K8JzWedYjWYSM46GqBok+JIR8pqusUWkYSCUeuU67bYAkpl78sQFgifmAExM9dsrAOY5e+A9mnyIVp2miWOUAFUOCIpLbIT4NIGC0aCZYnCWAycUqgZ3FTbDYsBS2xeA6rr2xlGntjwQkLLg/uRj1hTGDHR2Zuqsl+1ixDKyT92IcH4vU+00uV+fJ2k5FMuOAUeNG3CVXdxbJ6ZpuHOZYQOD0XL93yvrO6l6Pz67n1Mzey1VrHVtzNp1xw1Kc6sFbU5RcSvGevgmwEvvJfV2ZztN9nd/tDcLyR7s2AnIwlOWmCChSpIdKHoQs2WL/VPYJMyWsQWnLJ5o4Wcx33NYMXSEJhDlZKBHTunESLbno3yqRIiY7CaJP9Ofdz0CkkGWrlgqExiTEwU85D0SCLhmCoJk1ukvhA1Ukf7T+COxIqVq5c/fEWaXGE5mV510xQIByHhbGeS3mElBpT/C8aDmo1t9Tqj3XkQVY/9rkFDBugUpErLwqa6oSorVC5HiWFpnD4+u99As8Vj1K+gtnMWJ4YlIq1vsSpm8skKlk2C4vpj+7//eQvvG+8TTwVYh4PcB69e6UME64U71uljfKeODpoEt4AxiA9H1K1fJmwLxIpJX3ZVXQx9gyiHMvnZXiOq+egB6MlNAyES4MHP2n77y75hCN48VbIwrD2iDjO+22AZJkbBPI64ClwRTvDoKbdYi1L3dEbWVgz4bCBABTAKscBQpYnLNqCrwcNo7FzHIHFLC/JpfAYeELkSA4eFdsSIvEfRJqdrWJ421wzoawCIy5NjNA/HvnxNRsRu8ey6t1JujKNbXUGq+UubFg3mmAdKug5SyYethY59tS2nZ3bT1PY3VdPSV0dk0MZxv6KusqwRGrcfo2istaYqz4T6GD0a069k3ohXUMdJ48LQSFpN5OeEBn7H8O19iTmL8oVIwXmcTwR45gEcfKOZQ3Y5XAfaJhtKwfIELDmAm34PnlyQ2DxvDBgJGHI1hViOB7SFgWC+5bc26Q7yWvMYw5vM3ZNxQ2MMPwoPyQHD+1RjfQccJYTxEDu/j/n9q4vPo9wo3lMDgMbdYqa3x6F8whP6vK3hPznmdeMUCqsWS/xxuRg3oZnylkQrcjUhmlDAct0R050DZ9qN6SMX81OSFjgZYxed574T3Yyd9hinpWRQoB0cOplBmPAt2lsAoj2zd454lEPc1Jft9V3RxTAXZFck6RKbv3zAh346nMsLkzH/40V3JrJOObM+uT92Wl05PeQA+tmrmlM+ipEKWvhJHnnSJ8GMNwc/oXIlixFMbPrPGYyNuDh7pY97YBks6ylmyeVOKZnTK+W1C1uhDL2Cah8C1WG58lSeH7MADPQLPo/Wkx81DUZ3BZArsm3CBQZPIeEroVlnHsUwwqlRp8g6pdFKKYRec91DKc9V4KUpiO8mMJ07H5bABuKIususxOm6tWUkpi0Sx+dfacnIAKNAFIFj838yk86dSn3e8dD0UVglfeZY7FaPquXTudpt4pHMBwBgRqTOWVvtYEv9l9cfkzjM0ngLlbV55B8ElIjWHRWQcrV/OVb/k5XQvkqmiV6jjkALaPYCdzEhoxupxVI9lVVLsyhmSLdR5yhAIQcorgIEeERJh7a4iBCWyoEFMb2SMP6KsnbGNiU9q7O0YMFN/9U2rmnIdH3f0TsZDvBqKUnP+ewu0+es7gAQAaCFq16gXY9W91TlVXL50MkOp1qDq6kmVJZK8l5H0j4g/2gDWAWWDR34X2IE7JijHkuRpOsIXKWPBQrew5iybwbt+sAhZDYgZAyR9hgvItkCQhSNzHc0O+Mvx4PjuVLzvrZmcYzMZ+d5YYzEgfj+cR6ccO46zmmByWd6JIj9wK4wbLmjuVwFbhp/nuerJ5Zyxc86oHpIabmT/GlcgAOohng44S8SGSZxaCxVgyt1fm97YBkslnNFiQwDrwfOeUzd0AA1+8IRavUzNPTFF3ssbrAt6BZd/AELFxhGfwXnxUGzdV96Rw/Yu3AGDhJhUbjhXdnQ7+ynd1Dh60UMcD+7rv7J4rcvK6AXS8dELxZs1mE3MrPC5xtt0+5rpT6CHhZ11Rjtyv3mlua4u704anXBj1NrzNT8Hswgfrc07enqvf9lO+ngLmgQ0IzMFWxpySQHaM1T6MhzAGseBPtNEA8UxrgQJDwlgLPMNAFXnk+lnMMgCgEMhXbeRSDjCrfcT42hP2wypfD0DjAfopNEwxOYDcutrIXPsbwfaj/d8RYKTTe+Tnqo05ELsxTKjTaCDWszZ29+8MkLEfMUDqoXM1SXo8/NRv9hOAm+peY0n2MTKAZ5wu1v9aBKIC7FkupNAchAvSY1WNyjMRscYqpfzTN/m6CDd7/5UKnuNY8ybAnTk7q/4+G/sTXmEcyMVjIMAtOViPrF9hhx35KfqG8QZXKGIgDMx/PHOdMzJgUsQL+W+uRQkhY4TBzYimO1W5xjFl2PI4r7z7Qn/h8NmeQN7SldIXZjpztlduGyCZfK44H34n/6MjQCknG0RehqPid4maneetrgkbwYMintrCsQBWh6688q7dvRYARpZC5qrUF6zCqdWKEBaqpKeEOpyY9tOzV793TicHoLixuyxffVeXzT953WJcrioFpYQvhochcqftlE3cv+L4HbpGmRDkNf4zFc+UeNUH4yVpTZIbd661f8V1DbwKT/zR9iPA64CZSosAZgAYb2wOj6zY7Np4FjGpT7SZAeK5lIxwJMYQYCUWmRJdESIACBf8V6waxRtMlo3j6DuBE15KY73K12NcMU6+50Rse1rel4IHZM7dlkIjvO4/5dyY7vhYU8gCROgp2qCbryh6YkXcdQ2QHTgdK2AxQERLKG4ByGtJkGZ4I8ZySB48IAwqhwLTa76LnkDYIrdEjQCB2Gokin3DcBXS6e/2GqCJcK2A85VjFABuLLgcCLkPpwp33fldXbcLhVtVY+2Smt2+7cLb7VPvo1/MlbEmB7sVoqpHAu4VZZHkbtiLbmAckgHIDN7l1ZlK4/ekopp5qlVSXed5IpCcO0ffpO0iWXKArzmB995ugIwH8nUO19tVSlhNuIGyARk6q9iz7mJZXVdjIFmqLH2LZoyDe/U977w/1RWU02V4yHlJUtGpFvOdfnUOHrxScnjsg+d3yu/mtNdVaJ3nnjwC8V5IPE9xg6tjUg0QfTcPBDEjQ/IahYHB9hsFMVZWSu4BAOawTXkouZ9ScVL2qlLHrK/eyePCgP/KDSOGwGCcdSrSPP0t1ijlnkaAKj5AkGObMIUE/0h8IAkcSPhEWxkgng2MWJdAlj7w9lEQQgZmRj3FxNs3S5h8oq93ngEwCfdYea+BsXwrhs06GPP16A7hG9bJ99gAWobsqurNnW+y/rDLPLw/12Zcec5W+R51XLr5iu7ZscnkMh2LsNq1FTidJUQDgnRGPWSOMQXIuR6YJQMCCOkCng+6BOiPIZrQmRgxZAajAqGi37Ulj6P++yvHKNBhQkf1UTWvnU7urFdEipBD4ywUCP6rBMYuFG6FC+LhfqpYy6oKFg8XEtCaQzrSKXL3RDKcSHTJ/Aho4ZnWAO83Gek+5DKMeofQzZhXsnpXwMeaIYvJGGONyLZOZw05JtSMYSuHuttue0C8IIfZ2BxcV7ukGh+tqosBtUmAfFa6jbNLsMVeY4yTj9H9sCvXVWMKWCcIWJom+7RYrrznndeG5Te2hAggK8bYd7yyWFd9rq7i2TWnxK7TWHTjbE+l5zpsVdzf3bNMZn1P6UICTihcwnNUgwCqeGm4eOUWST7XLwl9EreASsIa0FR6VM6Sc1YYHsAb4csz103sSv+++knZOX+DDCDcVm7u01p55XdsTc6y8RxjRuDyjJgrIQkzJu9k1F7pEwNErk+S0Md7ucOx/0CRvC5sWhK2Z++xdrCaX8FbIKaaR68eVDb2mbcZ8LLGsfqrfD0MK0a3U6v+yvi/+1pGNuPjHUSQPaM86lMFEd49Fk8+H6HDk7wLuarv6+Qr5vpd6PMppDfPgB/kQ4ztjp6xf4Q0AfjA7azRLzylxoU8GXMnYQMV9wD7HGTo3+A2MoOR/4oBok/IYqQx48ZBo6vc2dM6GM8qmZ3ZMSbPj89cnUR/CjM69S2/k8O8ZPTE2Hg+5Ai6RmgSjycPcCf0KrolxiT9xKBMEQIGCELyKh5IH2tObELuYF6kOyK1VthyT/aN33zD6N0w5+Q3Q9jzruT4vWSAdCeKItRBrC7L2MAxXnyIBYrxveuuw4jZlGrzs44Nnv8wBElO925sMDAXVyWAy/VksuV7rJp+Ya9tKiEtYvIAAZsYW846x5A6S8B3CqFh7XqnTRPDTD+FR4gH9AxGF0EmtjJlNCkq/0Z4mFTX1zAdE4xJZGlS6ow4LK3KSjtXfHUFez7rn2ULZInLJCxqNSbfAQxz6XrHLOloJ0SrN4yQkDRpEZtrVr3++D7vAL5nlaA6VSDM2Sn34uRyrTGvtfpId23nujAh1hdAZY4pAN/te+UZiFFWj53wJ7i4TYEpxghhLeeDQgUyGeuElTHDKlAsQIZqcJSEeYu7FWNCgYi9xHbV5tmSqnnDvlITigJETLrdjAAAIABJREFU+0aGFoX/GYDZfFiTtWHdKA0KwJwRumOZZWtXuMQTDUFgvaxyfHIuBnli/mMckQ0zuWl9kYmffUI60IQE2RVPsC7phc4Bq8ZaqCy59Blr5epck2vKjvrvChDzbcJPyRG6hmzZ3R8yQ0jGz+HAQmCOdwGWOFUezJyd4v/r3J4OqOuW4Z2FBud8B3PGYKhGAiCLIYcR6Gi4hNwh11VQgpvob0AUIPWsFLyBoYKtfIvfMOf0vDVB18gfE/7DcwajkCuwEu8R/SRqgoeOLO542+ER2EWeYsCwcQa86Sy617pFwl05fqCe0aJ/sBM9OvM27HDIDhvoOx38SsXIWYU0Y8/AMb/CdM2d/hvXbqn+sfJnDEfrnp6HGawduRjyVe4QzPCXdUCHmB+l54V8pyGO9Fn4Xo6CMKdw9CxRHx4mf4zJFc/XWw0QVWQsUKDcQhRTbRL8v4/yIVg/AKCz4EcFMDuLw2SxfE1MDkpMjD9mOadGepb8BEz1LIkp78JaCQdgHTJwLFoMBLAY0E8YitGfVVCKMIvBEobBv/PsWFBa3LXJe5glg6VMsHFkFGEKGUZ14cyUJOEl5Oe3v/3tNwNmZFDqGRjux8oDh4TdjAlKvsKMdRsrbxB+wkK4kbH7WbzmjudpdkiUPpzO7ch3nhLQT4dGVVf7qlb4CXjUEsOEh/UNdJlLBgUl4+9hw+wJFY4YmkCiMeJOtxb8G+UBkAG+AaUErflXBs91xtkc2TcEHcE/Yyf03XxZt18lHIvQY1wHPIylI0/j/dTvBLdxGStKEfAUEwHtN7JklE8MRF6Gpxqgjtk6NUUlGBeUA5lC7qSC12h4GuNTBbnT++7+TjZZw7tThrntKT7rX8nhboEReXlk+Vdu5IrQizuJ5saFfA9L3S0iAvApQkDO/1QbsCQ0egaCdt9cQ5RPY3M6TLmjm1YViZKDApiaX0SG9kr51NP3vOP3Gs6WSl15D2zH8AFYEWJCj7o5AZ4Rxj3VPMk8ZO+smucuD/VkSCI56dtTKN1s/Fbh5fqDVEYSMboQJjCOSmWz/LfZs+VXI6TgkVODT40Lz9YdQyTPhxEYEPq7OvsMgc8AYfykxRsN88gZ0Zcrnt63GiAMAC5iH8cdmQGlnCQVAqQG7k6rIUAscOAOmKNwsQiEP4aSS99i4RZSzaB6ChgqFIUkTyyxhu23YdIsYiCf4WICfAfDocbd+jffQmmYPAuOoMRAAPNAAoBoEyXJy+YU0+x3LZvYNcDm6Aqt4FiMHWBrwVkA3olFNN5YFIo/4A5QJQxtMv3Tb79h5Sg6sYY5bZWRWGMkVxt4Z4CsDhs0hpQxg4BVDdwpTYcdALKx4FzBad0Ql5Wb1XM6pexGAyvJWVH+p7U5Jmbpd0pIB1Bi2QkfjCjBLT4f6CKUrZtULDOX5s5mlmMgqczYYFOALoa0axm6+snzxZhRrY0RtAvLSUKbez8zP4Dng7KtoY2fVb3JeBrvWeKedWkOjFUqpNW18LQB0q12xzvDQCU3ME2AjP7PXPvWGnnyVLL8aS/k99PBeq5LqBuZ6nuQJN1G9iOEvlqyvf3NYDWXdwyPKrOQRMgGeztyoDs+DBFECMLhewtXm30jAzulS1dhiqexORFR9f4RUI/P7pxNNQsNTugLncs7wohmgO8S3k/f9Vm/13C2UXb5TpVL4RPEagWsp/5WT1WqkKUAxcwAOeX11AMeZ++GnRjtolu6Oh+eFPVSz0LJs5FpolJ8O6IYVqqHxp6+P7/TO9aGcTwdhtzJv+6+V3+tS1haFE8N1YNzRWpUQyfXM7zIGl62GSG2ev9bDRChITrLkq1hNjrNMJCfcGVx1o+I6w0Twor1ZwwOC5URkDMkAFt9MUD+bsHVTV8Z2JGJqHGGgLPvwF5TmA7PwuITJkAjUCj3wXtdp18J6+EN4qmIZwNwTSIbdhUDqE+Em3i8sYJGdTXOqhGkTvgshrNu6twrPILRxYsBKAO25mrM7VgZFLNa6ixfYzG6GnO6NDaU65iAYuwYI+Pi74wdLIHNdIrtzDo41b2+En6VZ1ojxhrLfFLevnesUhb2wjczMlUuIagII9/G64Zd5/LGegMsXNaMFrG7Nrh3EzqMRALUGsI8MGq5oSXnMzyEEALJ2Bb7SazoeGjWuPF5YhhJxuYjm7WFBEAM1LAJa4Fxb+98dJNQZ92PYUyS7zBB9gIwjSQZQ2CeNkCATcJ7bAk1itAnq/7t3/7t257lEUM4mHOAd8aAWYeuF3Lx7rAl70cEdaqg2OPWsb2AiBlDB09rwfqV5FmTdk/3vOt3JI/4aHOC0OqGWyEWGIg8mvYFYzKMrnh/xjqPNeKoHtzY+Q7PJjfIBYCoC646z/6oa+gH3gj5M3RHl0Ee+9fJA8w95pIOW1Uq6uYmJiew9jlhxTn8FA6hf2fRDh81xuN7EJUYfPsLVoKlxvVciT3jhLStZz+QMwhGoeJwjGu6HpAQrUKEMg/BNisv0c64hCvctzuAWn/JIWDffKz0Phkr4sI3zWQtTEQve4Z1BAfR0bv8t9M8rwyC8b5VMvzp+bvf7RveLHqQ/IFjVl4WRrUQPrkpVzD9Ww2Q7sfnwDwLeRYvzE3JPWQhUbgVoFoMknoBW7HBNjOXtYUXD4PB44mR6IpZErJSa2TvDJAqvNwjXAtQ4CXBnnoeC5drFYuv/9xnQB4rkuCkQCiWHGPPQKFw/cmYmTXWv8nUYhSw9uPxGJO8dwZIzacIq6CvORsjyXKeTSgabwYdQ8hGYu1X74Q+2bT/+Z//+c3zwloHLvV3xgp010GuGyusre4/nYCekLXV/QD9KmyJ4UCgcCVjmyOUeO8YDXJ+/DnbkMYDO2uMrFdjKsSKoemd2DEGB2AIGDA8GChyZYwfYcJQML7WMyFkvhnR4lr9hqXjueP9cxYP49b7OiWXAeywPu8GpcY+nht9HRv2G5vtWz66Ae728hheZWwoQnLGWjTXlFw9AfgjDBAeyt/85jff1kyNq01OGyDjNwYswKNYwaph+HiAT0b13TkgL6zb6j2++6zcZ20w1OX3zbwAZLPfE8b66vuu3m/vk/dCdMcwvs6zKkGSEFzkB885Xee7Mc2IqiuHe43vtrfIFiTZu+a/873da6wlHg9kTLdcMTkGPPOojYbKiYiq/Uq49irEq1N63vNmnvmEV9urgD25Z05eTfzujmvnunrgId2FRB3JgYwBQm1lHMMX9BtjRYh9N9KFsczjnPPY/KkP5hAJN8svoKvtlxWpNjOSVmOBEEOKwkxp5CzjY5dADpvx1ADi1h9ZzOi5kttsDdM7PAiz/U4X0UPyg+xj8sd/oiQYOlfe1VkL3WsY5bCufsOJVzDgpxsgFijDQRiBBT0CXUoIewf4WcQEfTUKEjdsECwSngTX2SSEQEKuAjZT0qyWTQX0MMnA4Jg45v1AqkWpYb0t9pTiG/NH9Mfi8F7KCXi3kQFZHge/21DYAeEUWB7sgMXlT31wfyxaf1cmFKCliPzuOcYt7kV9oaAt3hkoT8xqDtwzhsCN5wLLvkcYlg1kLoAI3wywEAirE2G7C/TqdbsDhuqzaujY+I4OU/UO1mDsR9ZqDovCus+SjQkfQsweAIiTeJwa3/6Nd0xoEIMXKGYgCqnLKdFXz1wBZBnKQM6qssrVucv1cUFjL+21nIw7Ps8+pYg/owIWj5sxGxsXtFA1bLZwR8rA/gcUYnC+2wARSsozhGCxzqsCt1asC2uFm96+JVNOSY6SWnPCunX5RCPbJMCS21eYr9O7yT3GRUozM7zJ0hkLbg0ZKzK11q0/vePO78bculAwxLwAqqu1fXq+OUDgkHcSSsWM8+r4Dt5RhrD1OerE03Nnv1sz2EyA19qyFuiL1dlId95x9x46UCgqOQEsMgKuVp9EqpBnMwLzStWpU1GTE6llDGZGTC0rLyQbaZQIiJ0euzumd++j7+W2WRc86rzwdc+l/D6DtnPAMPIUMO56QBJ6nTwchoxxInt3hvjpdPtVwvjdcRrvUzkRmSyqhyfzTkuekn2aU8jJhEpy1hD5mu98532v3mON0D32r/8QtfKzrngqP90AYWkKdyDIAbPxsDVuZP8BAZQxC7h6QEwCoYUtoRgANaAs4NkgZ6I8P2FHYZy43hgdACulN55+yq0kDjeKLfGOqe5EoWv6Z7N4P2+AyhK8HxYPcCVeP8lOJsnEsdz/9E//9HcxgpWpiVGAkeCRYFhQyIBHQssYbTmoLsmmNjpWwlhovsm7uQW5Un2/MY4gTRiTxS+x3vWMOOMTNoLRQ2jeiWW8s8i71ahq6Nj4nlPJRePJUxbD4E4/O/ck7hc7YJNaGzt3cOeZ9RpCIEmnV5P9sj4YNQS4ZD/r6xUQZ/1Z9xRsJ8QSe83l/8o7r45ZruchRUyMDeHB4MCm2lf22Aju32mAmFMy0VjygAFXSAP9GT1uvGIArPWOaFB1j/JaNfPrWiESPL93ACgFQ/YYO3O8q3CTM3H0G4k0q3g366s+YkIxe+QBWbnz7jHeyThkkjl7Yj3RG+Q5uWnsgSLzwIPZDbO6sjbj+UUokctCsK6e/9N9H13EcPMfHUgPx8P+rnAtayDn2SDiyGCygjxkYHcqWtkLvHnWH7lH1xsrewVIHSvaXQm/Mna7oiYdUsszkBZCOysQy9kLvFp0O7wDUCORdnqsO58fdR19hqzFcnerZXX7VsvDZkzsZ1julCNn7cI2MMusMWg7BlO3r+N1ybfjsb4TMul5o6eO/KHTfXuwpOtqPvAuiuPut1y5D4HNGIVx4XOeyyvt0w0QSlD2PMEu7nW0nihiwt4HcmvFNVXj/ijcHH5iAQJThAXlAVCHkSDggOxUKRLfzeKm3Ag0C8BCFd5CIGKihH4ZZIp0lSwWVsC1Fg3wbmG4T2hWSqelP4QlxT9WUqihUgSp/mJijQlgwaWJqSbICTTv8p9vBKRtYB4Zgl1MOdArPAOLmFAbfeMpYrF7lr4IIcCksrzdS9Ea3/STQtole19ZcJ1ru4zVSll0Si6OhmanX3ev4bmgNBnPPEtXXJR333nnPmsEmLWHhG3YcxT8LmzDWrQn7RfCB4t5YuJr34B9e/AzGm/o7ORk/+5bgB19w0aPrv93GiDmgCsfsAcQASseUHucbALiY4gAqwAkxed3XtFui3wSvur5lOiqkQX6Y37JppEoWt3nuZhpa0v/MN2nWvjZvwAm7541ArAmT+30fcaMXmHEePd4ANvsfuNJz5D/1q9+0kmKO/DsXGH1Tv3L7+LcgRVjag+t9gHyh8dTjDrZaC7IEcRbSmTyzAulFQpBD5FvdIBm7Ml7eraSU7WfDFP7nWECFGNzc+gjXXU1dCuGhncIMRVCSh/503+nNbAaQ8al74sMNW9ChBAGQjyNU221ouNpXmqEwOzaE6nlnpEAzHNyajedi0A0J0K4GZ0fSe6dxuAzf6+h19YyTCfsyhz683TeC68eMnnlzbevjfndQgansckxDNY2+XG1pXSvUL2xwWy8ofKQ7ceE73+l8L2r3+v6WwZIkud4B+QRENC/+tWvvikIihnoxahjrwAT7nHJORYVLwHWjnCj5Ckb4BfwxQpwX7FkGRBChPwGuBOw1RV9OkwGiPYuQjVuVR/MxY3pTSN0uOcsSoz4eJ4GhUTxMk52h97t6krnQBl9yZkjs0TyWdUmgjxVtFbldhkqQrAobInxY2OAeU4Nc0nlnFqm03XYXu+ppelWyeV3FlznnhqHurt+FUJ1Ujqn8nydPl65BgBi0PFKATRPNWtS4QVngryS6Dbrjz0OoNpnlKc/szcofWsaoPCf8bziZq/vQwjU/fjU2HSeI5Z2FjeLcU+pW6BmZjAiFYSOPdVqEjpFlippno8gYSSERNAfQMscBMSSlzlnyL3mpFvaHLi0RslLf5r7vMs7jBEZn/m+Uu7Rs42zPiFcGC6InGpEjWOYsAsyCsngu3gCrrJr1q9xAUjyXdUzkhjqxFzrFwDpT/9dMTqMF4PVd3W9I8kJYFTSBwgmesS7sy7pRB5zxgkiyb97j3E0Lrw+cholsQPhPOtaPYU7OYSMHPecCJAcEGzcjJe5y1jWtTFb+xk/IIzuNIbG17/7+27tRIcKR+vmDJz2X0rxn67zeypUzjx6nYqKnrE6QT3stmuAR2SjyIoVqWnM6WHEFRyFLE3eZc7n8u8hZP2G7ESeWAfJmfK7MT+diQaYw0yiLYSGO1PEPGQPnJ5PPvFUCDHWL/sAhiAjg+VCWqzObqshSAhPa8h6FTUwepRm86mPs6MQ6rXWvv1W59h7cpigdfpKvlVnne2uyTgr0EEOjq2Szn5b5ens3pGz5ug28rW2d2KKWZ9uGSBAK4bOxAFUOk04MhhsAgKSAgyrRIECMNxJmCmMHcHG42EwPM/1FkcSbhk3mFjMI0WaBO76Ea7F6nDT2XSuY3lif7BDjCICWRlUMbuavgpJcj2rkmeB0NBXbB1jCYNmojFgBLsNI/zJWRpjGbLaH0qOosghQQSw+E5xlNzMDDNxvQwG4BkzNLZahcJ4MT6AyyRkUjhxkXs+oaGPrqHshVbog3E1psKmWM6YQILF93uuDe1+4S/G3yYXEw9o5BAsgiPXzk77fHWzze7vusx3bNUpTvez3ZZPjBsFlUpd1vbqELsn3vXOZzCe7LePbkCi+PtZyUAKHuAgx+wpfRxBpTwRQOKptqqCVZ+PmeYRJjdrkixZppqSvW1dkCtkBBnTPVvjqe+ozyE/yHH9sz6Fn9AZZBkl73eyejSUyCPynjfHdcZ6Jv/f0ec7z6TblGanE40370T0ze55KecaIiV5ecCmMNi0MO/C3XjjgBNjSY/xiqh0pSoj8Ei3IGDqKdyRh8lfPBkgd8bgiXuQNAC0fdX1sO3e262mmGfscjFyNsuuJCqdBGvMQiBjgACYQDVi1feuzhyJx8RcpvwsfAJjwT21ctau3Ha8K6cz0cbKodWA7Tw/pGFya8lN3kvjpuUbdme3qZYar5A/kTzw4qmKVebP2BovhturZ+HYI4wU+NZ/8BtveZfUeXU/0D/2Mx2/O2R6R4qv+mDdwVkIacRO8q0+A1PcMkAsCoCckMOSJFHZR9loOT3RYuQSBtopER4MSt+ms1hsVC5lfzfBlA2LH2i2kAgEQp1R4Zms0yvs26uL4Mf9Hz8CSe4/HQ60Kl2Yk2ZXp9t/duLWakQJbEADmAAuEjaivwSzmFiALMl82CLgg6C0ryqjQ7AARK+WAHz37Nv34ltnTM+7343YwBzPchIAYGWBsXkUGXk0AiKKFcv4VOsYILt3ASzYRiSJdYQE4Z2+emDbU98zPocSpRv0Exkijllcs7U7JqgGLGHoGF1yda6WoX3Xd4zPBXKBZt6LtHpQ7KofiXenO3PQYHLf7PVqgCQxV3gJsCBJWBicNePvQoV5UBgoxpIBnWIqZAHQSp4ANauy6h81Xqv36JvoBHkvO5LvSj/jSRNx0WnkK6A8tnoy9+45cM3qLCaEYKpOMlLtBzJ/ldtQDZCcS1JDk+OtoRvq+mP42jeqLOaIADgsRxT4uz1H9lVga714lv57dwyGcX3Pnu/fYoAEEPNmpUqoMUuFPP/Gazs7u03fEA28Qgwg3gx74ZTYHK+BdU8vvqsxPsghnlge6Fn47tPvtnbt8RmegQ1qDnHn3eYcEU23cQTUyokVU1jL//qv//p2DHHLAIk7j6JmJLAQdZZw9B/h6k8Lg6DE/GPlKCAChnuPx4TwxbyLY+Pqw+IJwWL52SQ2J+GKEeG+x/50qyl4N88Loc6IMZGUnk1v4ig/VVVmh5B1JvJ0TY66l2+SMq7ey1Nh0Vwp2xhwihFIQqb3ExjYMgL73SXYzCnQZc4YoMY2IJlAxcry9LzKEHQrYK1K8ArnUTt/lUi5UxLG1LrxnTxr1RAA9HmDuCyfDncirAmZ3anVY31611I8BMksd+q0Pne/GwPr176RWwAE6mPGNOyQPfmKIEZe8N7tcg9e+Y7dvZQdYDarYMQLyuPhN8ABqB89JRQCA+RqbPyqT68aIOaMrOT1BYA9jyJHCpHFn0Xc6BcwhIWv+Qf+HaMbzw2vJE+tal6pOFjHipymB+gQDKdr6B4yHPiOFwJY5IEQCix3hPEoxPZd378qy0p3kcsU/iwcLp7exLf7Bp4N8ouOVJI+zGTCFM0nOUw38tx7tjUIOPBQM2SE4IpCMFYAEkaeTDYmSAnvW+WBvGuvdZ5LP+ck5VUIG48kVp3e8X30367Fk9YttLDKxcDaC5faPQcuETa08nzN8hJ3oc2ViIs3AimSMGwRHuS+b0TyWhcxLuktBkVCjY1TCtfIqyDbGSfKASOEU4gGPnJdjS6o63v1fKB8PECZbI8xQ1/Abkho0SqiLOjo8ew2etXaTJiR66zpnb41rog4MuZdxRNma8yeYhiSWSMmpROMmzGI0bI7Q8PzjY39qXiRs5SqvrHP6SS4WDEMcoUB6u/C5q/INvrMnMMy5r2Gtb4TU6z26S0DZPUwzBVwSpmogvMZzWTxokhUs9F2bRWv+Uq/LT5KwKZYgZPxkMHV+wg8IVVABYGxarN8knqtzSCpkAC50uLS9H5CeOcKfMqz0FUaM9fj6VRU3w6wpGDBOBadGNKnSxITCKr9rDw26WNVCmE1KQxKBsgQNpc8K8Y84wG4B8IY2534eQoey+a/3Xqr46ZflC6W6mqYHkMPu015fnQj6BEBM+FN0QvdRBIwVADd0bDGHqmq8lQ5244BQtlS9DkccTZm2HKKyjq1tjRA4ImQljtzlIotwAT2MyFh9nnKR6cMOY+6EFN7Qc4BJctDZeyRVoAIMG4cgHPhMFh/7KowWeBFSWDeQAobIJlVGALQeYh43MlOfbx7htGqYEZAyazYiHFMVSQ6SoItACLcAlDx7WQCgGpPGzeyDXlirxtLhgTAwptELpNp9iAvmGcCkn5HWFnn9qZvpqNnJ0rfmduPvid5Nt4LoJ2AV7eYieeZL6E+YxnfrnxmFALZOwIOiQN4IwpOoc01FDkGiPlz/6ylwA4yV5im9R+Sjowez0Szjuwte8a3A9JIYQSgNSgP1z5KmGDO5Zg9328Z6yRFW5M8PjOPhGus0/HsNqSC/mhddr97Lsu71upY+n6VC2yMkOtCJREJY8s4+3cykn5CnsTLQo7wYiHzzbX5m52r5X56nJ6wxkRUkAs8VOQdMoahzyhl6NAXZIx+KVQRTKF8PjlCzopAgi/sDfchS+VoibDgZUz+953cmccMEAsOy6XThOEVhv+JxdEF6/VdK6Fztz8EJOND0uWu1TNIZtd5DhaDS9qC6LSdMSXelFKzaLrJfUBuYim7zMKphnrnO3Jmyena2RgCFpiqVX9PMdCdOF/9erJqySlfJeMw1pYn8DVhA2I6a54Vj4UmbBETRpjtwhrsHYKKANrFOO/mhNCUK7E6JXZ2r3WJ9e2ur9Oa6P4OuGCQCd1ZE3ZFifP0EuLGbzyM6zMMEMqWsHfw6ix3Jd8iwdW19oO+z85GcC2ZTc4Av8K2rJt64KawWCwpRXf1XIb0JcCkhiUloRc4BvoAISCbEUbpSmblOa65ALmHB5bhxzPn2Ty/WFL/ziMopwSQEmLn37B8vAlVWQPzWGNzi3n3zb4T8DIWqXw1ro0QMt7pud0cg9F76bn1Xs8in61JgJdMMN6Ahn3tWxAC/p78DQx5StkyvrDvWPFUeYz3y/x7lu/VZlWajBPjx/4lAzyb3OCJYMwiMRi0xhGQksfIG4/QAmjcDxxpOUzYfAnT9m7hZDEWkIO+j4EFXBlTRifAZI0AReYFCWAN8DgDT+Sfv5trBhQvkef4T58A7Gpkd+dmJV8zR2N43UxeMO6s1SfDHasBwoi2N3w74zyFCKxb42sfI4HsCwaQ/QOoRkcyAqyPkErJgeSBNM+j/KUnvcu+9CfZAM/xGM+eb50EQDNaGNTkp7DEek4bYsy8WJv2xHh2mz1NHrhmrBC6ku1Xigx09cOV66ph5r5qSMyeYzysY8ZINVZnxrIxEjnE0wLfMVzNV6qerrxD8RLb6+bGOz0HCU3OMf6QEmTODDfAFMEXZKX1TVcjjRiP9I/Su4gwsodxYm2MOrIzjo8ZIISWwbeYnS785GY8fcguTu50b1jbhGe53qa2oa+G23StcYtgdaiWxWXyk2B86n9+TzUNbDdlY/ERPJSYje7fCTXgijKm6Aj7EVhQHGIvc9pm9/0ZN+OZajq517/ZRBbsKYSuy1qNzGYneX3H/HVK9+Z7RgPE+gPgCSPPsZawAb6V4gTsZjXqT/kqdezH2vI2vc2PqQDeML+8jwQbwAB4YPGNObAgBGPmoUAYKERAGb3artRat865zT+jBC+BjL1ZeYWMK2VIeCtHDJiNZxR8tAFiXQFivDG7cz7MIRaTdwFo5P0Y+27OeYiFQ3RCyABkMt0aO+3fuoZyQjHggxlMCAfZo1/WI+9FPKzAh3/Dvib0NqAyFXJSGYcyHMkGAAfrCywZJyBXG/crWeHbAXt/zyGTmECGHaUL6FdPqXGi3+wpYYfYbv8WwH/aOzPZAygAEfrAA8PLAxQIkQDUNfvXb2SK2G0gAjCMfmLEAXrmG/gjhxgIATqeycg0pr6LTkNGVPAD/BtfzxUCJtwNiLQPyAaABFtNpjBuAVLGjr3By2oMjInxM1++NbrQ3kGEaPFQY1F/+ctffjNKGC/uF4ot709hGIyt/sY75RqAlCdA7oJ5NWf6poQ8Q8VerefEdHMJM2+zZPBZwvQ4z/YDoyvfeFoH3d/rmRg5nBHoq2FbNU8kXpJ6RkR0pO8wn7BZjVSg6xlYwCXZTVcxcGK40ONwivVJ5hjf2fPJE94O+93+dIAhHaQxDPW/c3Ybg1Vftbpf4iGf5eulklx3XN9xXa3GmVyY7D/yhF4WkVAjSKxnYxtCwW//8i//8s3g7xJyq2MIyAQdnRl/AAAgAElEQVT7RHgmWQL/MfbtK/2wrxkR1kTFDWSOfitGBFPY766nT+hKcoBs8SeCAKZMuCy8M1bU6oz1YwZIErV8qJjpKyUMOx2dXYM9IXC5G3fhQXefTwBSioRip52s3zyjViipz41AiPXZeWe9xkaQcwNcAL3Gp7rwKAALxYYmKMSQVrdZJxfhap/q9Rjn09pILOnpPbVKh2tPcbqnxNAqWE/vtiZq1SkbmpChxMV9GnOCxTPNAeHr+rFG/en01vSDUBgrgaSUnlAM4Y7Y7uRZMUKsAQlm2GDMhLUxxlYDcVz6CdU5fXfn9+6eodR4P4zBR7dTyKI1aF+YOyARyBqNt482QLrej91YArcMPuxkx/AYnzUqzd27PJ/yY0gAmxSiscTEWodAZMrgYnQpY4YDsMkwtadcE0+673cv7wQWEID2zKxvwIrMS9y7+cuBYLVcqT4DbkArksx1gDTZRy6mVCygRzmn1b2adyAVYoB4v/3NcJ3tp68a9hTixtjxeCXMSYgHvWpMgHysKWBJx5EvwjLMFeKLB4OhAXwJiWM0AVNACmPGfNlzZLTwDWsDMOXFMH451I4xZgw9w+/+3f3my3sAM3PF8JBzCiAD/8KUvUtVsORC2p+pqNSRLyMp6H4y9yQb35nUHzBrrft2ALwepldJN/JJOBA9lLLmjCpzwcDPd8xOac/4BL8gLIBJz2Fsau4z/7Pnkyn2j7VTy8SOY9M5u83eApgRCUgPuE44OwNIXtXYUjmObPusliIB3h8CdSTjkhpgLlJ0xdpmuI0FZLqRJ/W99dsZDMYMSULW0vMMevuOcYGQSP41cjK4gQxGPMMU9qHfciC1vQRHMJAYITzV5ID14Z6Ufb46B48ZIFdf/Or1wDovgQnvWox33tkNt6mH6Ozeswr7etX48M5XlBwFLwG0G/J1ZyzDrK3KQF5xm1cj7lXvh2+pp77vvi0Je6eqPDY7ZpK3CVMwtk6+Su7pxBdfnY+AgbshV7v3zU4CHq+nsAgtrNlHN8l7DK9ViVpjQwkQzEIfZkmQ7zRAojCsHUoEKI73A8CiTHg3gETxvEgHjD4FvSpGgTkHIl/d39hMYPNUytUY5nwKOQvADOVFoeX0bQYIpQdw2vvIJDLduAPylBzjj3zH/jMC7D9AM54QawdQpAQxuafw1rtrbTybSKgXA99cMGYC7HiYhcBUnTQLwbrbjyv3JUHXOlqF3kZ2AhLArTngGQIe/b/9GfbU2kqonO8HOBkN5gpoZaiQVfYOYxPYEUaM6LIGzK1wLPPEsAEwzR0gxaPj2Ty1dKRxtT4YoQxm4JWxqG9AW4waf/LY+x2jm3V5lRmvbPLuTK86/t0woStzVq8dw4tmxs4YMWCtCbEyJ5Ht/i3lr3dh0rODFhF35jJt9Xz7WviisdPoxzEs53R2m3XKEBTOVwll7yRzGFNj61YoW82BZwPW3tc5sHT2nNmZO8mfsAcA9XiO4+G0z8gIuoWxXYsh2Vc8jfAYY2LWTiTa3TX30fd9lwZIrQrw7gHrgvquJT5jIMIW5hCpu9/UNZbG57+DCZ99w+nUzo4hkefWeXk198Mzu96rHYNUv5kAAbqEO8ySszqn6nre6mTdu2vEfV127+47dgd65ZkEK2b6DhN/t1+5j0GIiZ1VwHINNpXyFipCUQBNoxHyLgMEMOMZAvSBeLG6GKkk+ik1CURguIT+6Zc4fH1m0I1G1Tu8xDEMVgm35DMDj/cCgE3+QQUxYpqx2Z5BmWJorYVaDYuxBPySC57pHgxsvpEyZ8AAvfGcrsISXl0zKYWb5xh3YWSYfgZIZBvGkaEHjKWdKu+92rfZ/daGBHUhEmSIUKyZHIrM9ScvqXmzf4F/c2LtCfNkBPOqAmnYdkYFYyuhJYwIspGx4N0MFOuXV9izzS3j0HwDtObWO/RNuJw/5S0I70AGuQcgNb+AGg8Nb5f/AH9/2itYeXvUv9VqZ115nrHjXeNJtu/JhoQCreZmBrCfnsdabRTIRTCMIdP2hbUJOxhD65/nTjgNWWGvCL0hr8Yz0cb+mqPk1XgWA1FoHJLj9Hzjb5/zXvIeCvGZHei4O7vN+tB41PQdiLfWRE0IAVoVHTBncpcYtnf0iTHynQw8Mt/zkkfHg+u/WgVyHLexfPMYumf/I5KiQ8hk6xdRkXPvRmNtxEIMM8nliG77glFDbn7v7bszQJ4C692JSz310/Xd3IWRgehUXjq9O7+PoUGd+94NRmsfdgc9ua7rRXJt4i5tSszXqoQtkBmQshoPAidlCk9jtjo46nRf/f0Ka4Ot930YxCdal9179V1R6KvnCLEBmK3/j24YdqEfqybenRFgvWoU+lhU410GSBQP5QKMY50ZF/pCQVNaFB6whjUWfgKUuK+WbtVvshI4Yaw86SXu7KmMbbw5CTvwXZhyLn7fBbTY92OemDhmTGhACHJF+JWwLsywkJzkTSSXQNWnJEE/vaZm+X3kirwHwKcSE0C6fgIZEqqBjzsJmp1vAFID+oWUGUfst7VDzjBAjBWg4zeGv3FkODAiGOPG2ToDOHmScv5CYvmNtzUmJpwR6HrP9W2IIM8CXDX6TSiQ33kxyFb3MlDMOQMHWWcNAa1CuRjXADZjUxEXXkcGnOsZl2nJbQIYecYYRNYJ8Oj/Y5j6Vu8GZDstUQnY/o7xwfsIMH5WZbnON/0cr+FhYSxYO/aANXhV7gm3t+5z7lzGkSxFpli7yMMYJdYcT6E9lUan8Ujz2saTY73zVPOIWD8aAsZ+ELY9etNqDlOtgPlTm9fvygC5C9axLiaYAE0ydg4F2k1oErvFxu5aTRg7LZAx/yPlKF/NYen2tfbvLhil6LAFzqCgNCTHiRc+tV3yvXtrUt3pWTG2TnkUHfYR24HNjPt49+5ZWc9TX8ffu8UK3HcasyvvJkQl+nXzLoRtEJjWvz2EtcQsAuintjrUK/cBB8I3PqMloXL1booMi0sJWJPYNyEMtb3LAPGOJBIbf5WRAExyQ0JjYnCxmhjbhJ3Yk0BYVZhJmr6qhDtzcsqp6jzjdA25yqjIWjnJ4dPzXvk9VbiA7TSgg6dKPkI3NPOVPszuBfABeJ5Wxqa5puPIMsDa/+ecHd4ZBp1wKUa1OXz13Kanv+eJ511NQGccIkMYP7wvu/ZTCX15Ypy/+jPoO0YIDyWdRWZ3PST2M0PYPrlTARBW5a0VgsjASLPfPJNBzhCp3pIaYldzmLpRF199Pmb9e9wAIeAoSa7AWdWCdAI7lIMKuwPXqUpRnxWrE1NW3VXdcKlOKIn3dU9cHfM/7hoAs/Hq9jX3nuIxZ+/Awv/Zn/3Z/3GHXsnbWCVN5V31tNjTmmCAiJv0Z41RrfedDofKtd3Sv65fFRA49Te/Gy/u5W6hgdOY1fee9h5mCDN4OpjLvmFAMD7GqkfWjWecFPXJUCMjUrqzO3ZPXYdV5UF7pb3TAHmlX+69S9Rcfe/qFOfxOeSc6joJtbnyHusNaAAITuc+XHnu7NqEes0ODnT9GOqZeHgGkj118vq92r+r96tsx0NjL94BUVff91Wu7x5mm/7mAOUKFGff8sPz8TkzbF4YhzwTIxG0+23sLZKX14HulYjdMUZmmOfKKKyqTIYUh5N5a2ACTV4fgqweOoloiodvdUjnlT7duTYFioRjrsq633nu4wYIMJdTNlcdwmxh9XglJJV1mlhSSWqnwwWrUOH65p4dFVe3dvTssLtZX7sGTT29++lQslOCd+1397ySeg+mL6cO13+/Eza1mm+GhDk+KQL3KzsJ1OzOXMkhZafSod144Y4rlHtWbPrqPAwx1bwtp+oqGaOTJ6GOpb0nVhobPpaFNKaMNaFPp3aK8e/sn1MysJhd8cKf0cgEjOcr7asaIB9lfBi73bk65JvwMOU4Kf6QBUqtqqJiLYpTt4cZg5h8YUtYwz/5kz/55vmTd8DYtZesydXZEvriu3mteJR5joRSdAyWnEOhn3ImtNTfFyom9C7P4QGUt1QP6QQIfKv/rpAFr6y97r08u2TqZx0K3O3n09cJy5qdb/HKe2YVi1553o97+yOQg5SF6Y2k9u633RuEbpM/CsXMDksc75V3Ye/fCaU8nbMFF5IpdHQOOhbiNRazSJ8QJEImyV8hjAwCodozb6Z3/9d//dfvzujLIYeMuSukhDBectx7YZKn2iMGCEGXusBcXQQeQ0FYEKBlgC0chocBoVgMMFcx4e53HgoDOmtXQ0dO5xF0S712w186gMx31fwPDLJqLq+GXmW8rhwC2D1wL8/eVfvosk2dELGuAYIF4dUCGlZAfla6dra2rsQLn7xMQJSkVELE2hnPwgF21F0Xu9xtY84JRth3e7Z9BwDlvBHhIfYeQaSEHm9V+iAhXrzpKRyHomXc7QQtkJgTa1ffcVqPY1Wh7ng8cZ2wJvHvrzRAmhHzkSehd/oL0ANfHSO+87zdNbvqTvSBtS7sVQiEvBvrUSUkfVTVhoJlKKTMK+Oc4UxhWoP0BGMd8SHfJXKrni2hf/aEEFByOGcd8FTuDt/MfXTBLiRRHoJCAPaUd/Dcrdqr+WH0HCOKbuC98Pd6PlUq9hgz5Aojf3cg5Z35zSG4IhTGwylVmCLXVP+6c+qx/giP4knyfOsglZqE8pp7YSiSl1fGI3IHaDQPXRLnzji8eo+5gm+sw93hv0I8yW1Vu8iUVGKy3iS6S8CWa3OnmUsAXT5CzYmAj6wh54CNuQ533jO7B9ZLvgRvA2KsJnL7PnrS2MhXWh12SscJcQSwYUdhmJ5H58EUiCB5SfbJ7Kyt0/ckVAqRaT3umtBFyfVK6nfIjfFZ1iv5RzfvvC90J/LcOu/m75lT1SflX9VoHx5QWBuGs8fIStUJyWOhxUJcGVazSo/pvz1K9rkmBs9pXLu/P2KAEJaqJNh0JslgVMFpMQI0lANLj1vLBLJCAUAf5j+VOmbtClg/GR8Ag/JmNuSpdSuqdA2aPO+UOH3q1+z3Lvvm+8cqLbv3nUoNdsOXOnGMXQOE4LHOcgjOrP82Yq2KsvrGK2FfJ4BB2HPvqlAhPnw8C8fp8pIXr5RCHcPIPAN4p6QZ9cYBUPF348Ig8U3er2whQ+xKyV9grx7ANhu3TonL8ZyW8TmSwFOv/s56f+Uebm4Jga80yvVVL0p9v3hjScCzZs9KDLYWaknH8donQzq7Y8MzwbCoCjkhqYwG8c68moBYTuoGPKwP/67CmDUr+ZdRywiR0IycAS7IKgUieMqF7DFOeCUkm+esFuBBiEZt9IkcoyR8jt9zxQNt3wP6//M//3MEKPX09s4YpuSmiACFBa4QUkAcb56wiNV3dvqQa4y3MzbiCVrde7XaYk6Q52mmL3YkiG/CzpLfI6N7J2z4yve/41rgmBE9GmzAtDVrre/A6JXIhvQ/rLecoBO7j/S1l2YVq66ORwwe3yQssRPilHfAbZh13s9qVMOWSG2hy+YfjnAt4pMx6lrYkuwjF8aztrrfEMNb4vhu/VuTQpP19W7+FHJe3hb9txojepthRofT5fZMQqfhR3LSfmWMVUPefQiaGoFhrGAGyfKwtz2IIKoHd+7GiRGotDaZyiB+MgzsEQNk1XmLn3VvEFf16U8L5Ap48qwT8MyJuizyU+tUwLpSOjbPOyVO20Ri/hhJFPOJtfYd9TTO3XedStbWe+MO3FnHY3nK1btPFbDcd/XwqNW7Oix+VbrdA6t2eQ3WAYXCIOCFGD0IBNwMKJ3WoN8JIODMswktgvdkJNTndkMEdyE1eV7Xi7MrX41R4Y055ZF0xubONc4amNWUv/IsLBZw/FSbGSD2PQaMwuXRwJYC8rPzS656iZ/q9yxMNUSCcbZecnq1KkzIH8y9b8FiA+wAhnAI1wnLI6PdCwwAIIxVcgaT5/v9Pw8W0mWVf2ev7IyBrkdwNU6U8Mz71c2L8VxkgrCzEyg/zZX1wCPM2LvDzHp+rchzet+JXKj3I0N8oznu6DH3rqqsXdFdp2/4qN/hHoUiaqg5THPyvKV/p3VcvyMgmmexG6ru/k6hlt14eS8dw/tvv77SAGQAmkfk7lp+5f1APrKHrl4ZB9YnT529ftcI0UdVtRgCivjszuPyPuWBYSjeF5413si8OyRGjBpGWZV95Atyg/cGUSmCAVHKiOKdhjV5yXiaeKzhDfJYQ6IiVv1HD4ke8HdkjEJOr+aDvNUAYakR9JI+dwnpuwVzRehUoLZ6phhhYO6UiNutatKt3BRBlNCgVeI0YMnlb7KveASwfacqMVeMuU6pzSvVv05JyearE9pzEi76nUSu07V+77D5ec6O+SNIcmgXBT0Kzzvej9r/VMjwHi75KyUgu0ai2v0Yjp3g7+RirQ7bzPdgmFQHWe2Bzry9cg0vFIbolUZA+4an2soDghEnA5EWWEpAc8ZAvQqo737HTE5GbiFShJVQrgBYDhL0TcIB/MnrreoXWYL9pIwT34zd4zHnrXKv3xFaGDnKEwBYVbDbGdMzOagfDIqOV867hTYC1iOoXjHedXy77PeVOXkFFDESHPh3CkFJfzqFOICinFqeEsxXvmc0bD2PB8xa+Z7azIAgwxnXHYOs5o3uvtteYgAw6jvPrc+ydhRQEJJztdnbcrrIw6vvXb0LsAaKZ3r0av/uXn8yyI1ZJ8yz835zx0gQRcSQ644jGUrOka2MEnPBy4isqtE79L8m1NU+QvKQQQnVYtgwuHhT5U9Zc+QtI+cXv/jF79mLDA7eaviZDCb3UwWw842ra95qgLzSMffOSh+untmteNQ9r6Pr+uwaCXkeJgj7MWvj4UbdZLqukOoefqdvpyRi13Srf7m247Z/wgDpJp5n/LvgfAeqCQ3AiZude3Z0t7/i/Ug/vZ+rfEwuP+2xroeuc1ozRoiyoUB37VS8wTzz7H1EnsLYT4yO8J5dXLZ7jJs5NXcEPGYuOWt+FwrkG55qwq8YIbOmD87LELo3M0A6RuGqn4wEihThIQxIcYCuAswzx+pP1glFSIlZVzGYeUB8g3H95S9/+Y1xw9QKlQScyBPkCyYPcGNgOI8lHhFhGJLSyVIkAy/j7EydUxjuKLMTrsUIQk6tvOO+RXgQRa4xQMbDY0/Gd6rJrM4temU93QVFQmbMV7edqn2Zf3pWvPuVMJz6/jFnsCvHut/wUdeNutn6R4AgpDrtFPbrGQxIHuVX1lQ337X2WcSC/dj9ls735prTHt49yz7miRFBougKYlAzF0K4/IfM8f/IjlVI0QkbvNLHVf/lAPFKkCuIuquyOM8NSRDDnb4zx56t4pY9TI8Lk/VvjCDGjP2a9AT6jpGBCLJueaboB95/z6dL3X/XuaCvX9oAuXJeQgcwXykZiyEdD/aaLZqukaB/QLgQhBnTZDFLvKwurS473+mrb8cg/cd//MdRDnSNuW5oT6d6lE69aoCw6FXXkWDXaVfWwyqHBQASJoP5BLRm3oOukXrq850a9N0zTk4J9r4ToAAsTkJxF37lGwk88/QZjSsb23uKeQ6wBYTsB/dxT0fYPm2A7PLN5PgAiLyIBH5tXaNwNtZjfteVAzLr81aMeAo8YOokkVL4QghOzX0MEvsJKXNqlLbzbawrSZKMmJ0MGOVM1R32C1A1k9HWAQPFXt8Bv9X6p8/I/ys5YKdvH3+f6ZHdM65UMfScU2RAjE8A6iQnTt9WDZ3v1QDBKkvyjdzoFqzJ2JwiBxjnQrwYA6+0jqGT56dynHyhXejQK/1xbycEvL7jVG1q1R97hv6LgeI6a5c8OYXqA+1C699xKnkS+YUq64u8j45BD6vQr3ScZ8B9OUyU/kCSIoPoMGQ43YPgcj1jkrFCTqfEsYR4xLky/sJeEdk827xU9aDQO/P96QbI7jyQkwWaD+66EK8I225Sd9dI4E4UIrUqrTbLXcFIdg746/T1Su5LJ4zA2HeF6QncZh5fAep32L8rBQlWOSyMMO5nQEn43GiAPB2bf1XgdUMOd14LDBsh1jlZuNM/J0dLivuMRrjKL2BQ7Bplhgn69a9//S3cTXx9Le36tAEiPndMoLQ+KR/KjeEnyRIgqe1KgY563ypPyvMYaFfA4yonIPIWCBOqyqA4GSDym3jZzI9Qp7vVlnZzOxog495OLH2qUWEA00ZZy6PBo5by1sDM3/zN33xLuK/NPsRSf0Tlpg4Zl751SaRcv4sMuJLY39n71ZD7Hg2QsRLjFcIr47OLHHiy6IQKUtbxKVfX3oDZ4JgrBRM68z27hgxw6OpY0GW8Vlilik71oNC777x634xwAN6RKOS1UKYnmv2FbIGTyBvGQiVKeI2RSsJJT/P4RH+eeManGiC780BY1hJpOm5F7BoWQJjErnVLxnrGyc2c93RDuv7oj/7oG0vBehzbDAxciXnt9LVrKOnbicFO/7vVv7rsyisGyKla12xddPN33DtjoihF8fmAufCZ2Zk2Vw/P7GzqemLq6fqukTgDLRSMmGshMR2mq+uSFqsM2H9GE+eMuTlVDUq1OKCBccuwQhK8wwPi+eTXmNBH4VD2XN4A7Xi+y91qers8qStEReZvBXizv5SV9HeK8ZSnRsHaMwCHkCwMG8V6JSGV7JRUKUSKUSdsrSaLjgYIA8/4A2FjGwH67FtTGpY3XJ6Ka2p/yX2M5EcYH/o/emp2+6xL8uUZq1Cdd5w/M+qh7nlNnyFXxnfOqhFd3Vu7cL4njQ997xog79Bnu/na7c3cd+dcsyfXyIy8UzDjt7/97TcS5cmqUU/2+ys863EDhMKW5CJ+jZJnFGCzGBIWCpBiUVGClIxYPQDcv9XKPlfA6KwU5GxwuyVjO2dWXAXhqjr87//+7zT5fVb6tGuAzapsjN9u3MVSn2L33detunHFe9CNL70y5/Ub74Qmuf/K+2ZGGWNSdQmJWqoqjbGQHSXhPixvZ27yzVcS7bsGcoCV/SlmFnujT/XQtZ3AuuKBwlQBiJ/RrEUhQ+OJumNfMGoO0iO3GJbmCdERYPmkBwTQwD6Kt60NaAeWGSI8MozserbMqZreanx3DHlX7tRnr56XECy6gMtf3saJDfStxtbeshaNTarKUeTG5HR4bU3ynYHxGRElD4WBORo6DCJlVIUcaN3cwIxPRwa8Yx90dOIdr8KKnHoHMB2JNetICNxHGXJ35oWhy+C2nsZzoK56F1e5ne8oR9zxmn20IZ3xPxGiV/Nq7szr7p6KF2EK4Yd0hZAp+kaeG7JIKCp9AieQS8bTv/EKI4jpmKs5nk9/y0c/73EDhNIRE8+7oREWOQPEv1EihDpFxzgBXChXyleYQ9oVxr7jAfDcLtvTObMi/eweqGbBzSpvrSp3ddmSjkK8Aiq63opu/4xT9zyVK2dyVDB+txpFN3/HuzCYNXwEMMdwEChCUAic2jqx+TH2GOjizq+UpQXoeAhHJTcKkO76xIBhp4UdXVXwNTm3U5ZQ9aiU+ftogbdL9h7nj/eBEQL4UAx/8Rd/8Tsj07//wz/8wyPdJxMx8KMB4uHIA0nbAJ4qJAkdYyRak1criZ3yu+6A0p0MMs/yM3idnGHSbb6bEUJ5U9RkGNlkHuyb1TqbHSyqnr6wO9+uzapgeabQs/Ew3FF2duRtvvFuTk13jHbXnQpBuLebH5b3rIi5dwHTUebqh/XggDbx6EkufmK87jwjB0MCkXKPkIz+XIUNXvXgzA5zfaKgyexbTyShkCLzkVDDO+N1957TobZX9PjdPpzuyxELxgcxRKYjUGBceoRHjEEptNX6QEz8wR/8wbdr/T8DUH5GR3/O+pIQtOzFU47j6Xs+6vfHDZCnOt41Fk5JcenPlZKxXRB+5ZmzcdmVuu3G7p82p/deMRZOSW/5jm7/XN81EEe2sbOWABIHwt1xc3Y9YjOvkDEVRgSwzA7QxMLyOlEYq1bzfu4oceEpEsR2QqtrgHTGenYNIcsAtG66YTJ/+7d/+43x+Yx2OoQQgBWrz9j0bQQ5pfH/2LuXld2Wq27gl2FPsBtQbCoiiAQ7BpKtkGRjJ2pjx2A6AUHEnhASFBGCmIZRiRoDEmLHhva0lRtQAnoB8S4+fi+MMKyvDqNqzud537XcBYu913rmoWYdxuE//mMUh4MD4N80p9mj+NzRKCDGb4+exJFVLQodydkX4ehWI1tt/1b5XTvUz3h2j77BaaN8exGPQHDl48ipmDX9YcgzllEd4yBbcs+e7z2/NfR6URDFOPDYc2urEPoNiikCEk55peBHPPM0QkX/KIetP9BS6CkqpHVQ5d1XIuO7iHzP+XpUhKeq19u1syvvKo7aHXv8xLHvFXd4RKTJ983ySE+dHvaNffr5z3/+JQJKT3EayU5nbVTzzFZOP13roLzXbJUqn4/sn0p29jMGEl18NTn8kX3Nz36TDshOslaVu7hj3K7QgBhAQoUxtYNc58Gf1aqvbqpKdGEn0XAV7oz+V/u3Q2cznkLsqGqVVo0CjJ5VNeJGa4whxbhpHQAoCKOld1BZ9KWX97N7lsMo4TV/765Crox7XGP9Qpbb6E/eHwwm6E8eI8bVa6GXTn+lFGdNch+nQC141T/+67/+6yXKRZFGMiSFt0Obm73P+ClxyBhqG+P7b/7mb16UtbK09tMp5aBXrIMBqcIKRyuquO2umXZ/kLUq5JjnXjUq8hJq6cAsZW0rjRFkzaBnoWFZV04A7yVb9uQdeq8IVszf6OwLKKWkV2i29yi+kOV79aDBk9LIM2c+kn+rB9OuygEb811EvtWLdyed53Www0K4Iu8q1KPK+lxdsxtt6s3fyZpa9St+nx1kbD/Ry5U8wHge0E5hDUBOC0xZywBmJV0rbVXEpqrHK+86uaZa5fPk2ZV7yFvRKfJQZJA+kXtSaeQgkEXkLg6U/MQnPnEciam8M1/zJh2QHbSgcsK2D94xwitVpTxT8iH0Haf4pM2UWdUIqEQXdsrbVk5/33EQV8IjjxtjSMnCyvkQ1YTn2bww7JSfW54MjnsAACAASURBVLVqRMxzCAOCl7IYtVHk66Ri1kqBVtfRagzy72hfTkQVfepFXyIJWL1xSguy79RUuTp+Y8hz3p7dKEKltVcOSO6X/qIRiVAxTEOZOrUbwn1HU91KdKUXNicLRVpEEyQ4Q8R3z22IPvYAD9/H8eXo4CAz0HfXTOuAMNg5TG3J4OgHw5fjYG1w8ux5hn+1WTscmBFloUex4gSjLKptHw2aDEBaHUob11cSYl17ghhXcqh2qLT60aMwxbf0qGqr8W/BKcYO6mh1/FbPz7+fRCZOvmklP3f6PLt2lybUOmAnuqHa95mzekIjrOjmHVbGKi+1Qte3/xXyIHeivK3IIpujGokZjacqiRw0VLzXaOStgy2dL8OmUS5+VW1QP8PORnUFuNBDZKIqfo+oPtgbmzfpgOxEK6oCZMdLrkQBKBnlRKsnmraDH4df9arxVBO8q9GFarRipbTiG3YOIKxGqHYPU7JZGLWnG4XggfpYa6tWXWOUhGTiVbnaGW1s98T0FdJZLeW8GgO/Q7OhLMZjRvvq0QRiTxH2EjQrTmalTzvXcB5EQCQ1rxoFiSagmom+cgCst0heR9+pnKmzeo/fnfQthC8isGqn0Q/PbQEPBpv1odb9r/3ar71UwrmLgjX6DuCF0uL2LfCorfy1+v78O+NIREQpSrk9mY7Viyb6RlGZcCJ3inNUHIToW0vbqnxTtbLdjnM4c0B28+1aOUN+OrcqkvMr37hzTYVa3D5vB7iMe6uyfafvvWt35XBL9duNju/0dwYS7hxe7J3VfbIzVysHZOXcrSpkAizsB+f0+IPBAFSuRHzoBSwA9shrNdEkegooKGKrqFElB4Tc5LCgcbNlFdTB3FhVKrzzO9+kA7JTHrUiQHYWe9UIv8rFbJVhntSqcqhGFyxKVY0qbaa04v4d7nBlfk6qepyG6H1DUESq1LnKNzBmGAercV4dlniCno5oeByiP/qjP3qppHTa9BefFIXFmK/yPEa5LGFQQNhfywExBoym9oyG3tiYB+P2j//4jz8WyEotR67RnREQuR2UR6XtACn5eS16j1bGmeFoMeT1QXRlV1Z6R94f0EW5T5/61KdejFOHKFLoyh9LukTNEo02B3Kn7EH0Nkg66oDos2s4KJQh4yM3VRMlITtbRF5O7OH2HKVe0mwvgiFB1LtnbafIwklJ0NGZLL0+7cz/TJbvMAL0I8vbExlVWdv5mioLId9zde3u9rF6/Q5jIJ6Zv39EF6y+f3XdKNp0EnWxr0WZK8Bg1ZleOSAreluF1dEbI9/PCfF8NkMUw3AtPab6pchB5AWuxvkRv8fa0geADnmGznvldPJH9HP0zIc5IJBcigJKjzqwKr+YO3i3AyJhmuFRTeBbGeFoAxJVT1HcVZ32annYSnRBX1XYmeUj5LFffftuSHZlvHM+nCeyS2epHj7ZLvxd56M1sEYbCcKFcjRLOme8o5usEsR2EdRezhLhaf/97d/+7VaIWWQDH/QXf/EXX8q+CiuvnI4Yk1lCaqwDgpHDJPz9Gk3lqtkp2W2fyAxlgyFdKjlp5phjB4S4o4kqoaWtmrUr1N87pXt1b4+/Ty46Y4QSFYUxz1eNOLLbeFnnkDlKm5Lk4HB6RH6dnSMKFTQ8lY3QGNxLpkq+JrdEK/LZTjPQp+dc9JLA24PNcrETho51mSkZaGuidxLmK/tgJzocc1aJuMe1VaNtFRmtng8U781yvKqfVmty9nsvJ4Fzy8Ain0Z0xa9//esvOU3VttJP1efMrts5ADmeE9TqE4d2t8+jnNfdeV5V2Mv92pEzK6CVTSI3anQIYSVPdnfMKtfTh2QhOfvRRx+9AC6i6n/3d3/34qBF5ARDxZrVT/ubs+969yoaQrYBdRQl4GSIIIuIOePIqeaqSrpO9AYwg5oKnPEewB+Ah84jU4E7nBV2nhxabA32F/n76U9/+iUPEHDkOv8VmQUYnlbnWo3TQxwQCgW3luMBZbMwq0kxOrzjgKy4onGgGL5qpa2qb9xxou0qp6Cas7FyQE76OktGM367Jy/Pqmox7mymVdRgNG9tYulqfndpXvG81RqTqFxJDsWxZ5itNvNudbVWiXI+GFbKYe/wW4EFBBNja7etquFEHz2XQKs6xLv9mF3PaXVGke9cNWuTwc9oRrNkiKJviYCo8GS+/feOVnVATqsq9Zx1kQ/rVmI3Y84f6OUO/TW+PRswjBY5KvamXA8JjdYjZ5YzzKmw3yG8TjynHCll+sE1eMz0heR0KCOFqFWqxLVR5V4UJPPTW8NFHxxaGNQL/agguXkNcK7ovuq+m1Fx27W1Y7StqmDtJqAHIl9FxTlzkFh0DmCd8t7VNqIWM8bpcQCNktUMqExhrlKXcz+qBWeqfe9dt0Lo23uyDVKl5NIpcQK26oxVsNW7Rwb6bq7ZqsJe/s4dR31VBctze1Xt4n07EcYr85zvjb1qv3CgABtAHgAYx0FeIfuNvQW4tI7pUPYVOSja/tWvfvUlkixPlSzjlFhLaHFKiztLixOjzLl30E3+jkqFWqXs+Q9+8IMX2UqOAq84MGQ0u0xJdw47p4WzwUkhnwHWdIb5ZEfICamwBk7G7iEOiA+EvkJ2cNMoEuH1apLOjqDtJRfGQJyczjpDjq5GPqJfq0oqVXRqdFCR95z2dWbUr4zM3gIccXlPIx/5HeaewVzhLDJgUC0I9N02Sz4lMGzYOPdm9GzPkDdQjQTu5O1kB4TxxGA+PWejV4p0NV6EImE544MzNCVaG/8vf/nLy/FavfPkd3LIqe4Vo5LCgAJxQDhMcg1QC8yf81/QGk/WUq/fOLgUwqz1EqurY0D2WqNtNMG8KSjA4SRzIW87yaHx/phbfzduos1kvTWPegW1tk8oNGMnB8p4MpgoUQoStYjh6QA9Ctf9xlvfe1FXZ0ZxljKwRImLTOWEdr/LyxKFiUZuUPCALiVBw1moFPSYjbl3WBc7uUEzKm77rp3I6Aw02QU49COAqUpFpPZg2B3amHet6LXkjMPe8O4ZddF2gMve2q3up93rdkrWe3YY3Jw4Tjsa6KxZ9/LTFFg4mdveuj+RN70DlUf93sktqeQDrc5FWuWB7M7p6vqIHtk3nEHjiYrK8TJOHJGQXRwHEYiIApODAAQ2APmHjWAPfeYzn3kpxf25z33uxWHBuqA76F5AP7lL9qGuAjtFmf/wD//wRd/K87NnOCGewTmxrugz9ii5yTFCK0NZU67eOuR8kMk7AYTV2OTfH+KAMPyhXAxpSgJSIQypikwl6XCXM9lbXFG2kNG3gwYYnPZUXF6sJB2o0e6z2smoJI5XBXYP2aSsjf23v/3to76OKlicUJd8e69UrggZ4w6f+2qzSQjfUdKVSmW8eJvVPJ62dk1YX4wogmTlfDB8bepKZYroXzUK5noOCGON0FMe9ioyzyCFXpq7WTMGEF9G14qOGHXS/+M//uNFKF6Zi9M5NA9KPzJAR81cBn/W91mjQuHC31HVieKQA3IXjYxSMIeztqOw2+f0jFylrhn/kO28d3ZpF961QyE6mTvUAmsmIhN0CCUbUZFchaknu1UqXNHWVjSPSr93UF3PI7/JhQq6uJt3MTsJfbeaVugsUUBo64wu29MfuwnYs8qW5IzILoMO/SSXYb7TASGfgKciLXGAZWUN9K6pVGnK90UCOsBPRJBxOWqts7dbRGJUQnZXDqzyNHL/d2ncVfmyihAzusnxZ+RsSIxn1HMKyCsAD6OenCHL2A7O9mETs4XYKc6CslcAGBwDNpdIh3XuWQCvOEWds6msuDUv4kp/0LEAHmCTaL25pac8F/AGcALC0n/WlmgJ2pX9pk/+7t9RsjwjHFs0LPLkEe0hDkh0FGcXYsIbMxEGGyJWabtCSziLMoWKGGjenvdXQ+G5TxYohIwHyWuFkq0UWOWbXLOiX7mm6oC4FqopgRXVweITNoWUXWkRzoUyCgczuKCSFOxJY9Cae5tHeJCDdNWRy/2woaCwBDejGdVKFQuCX+j/jndZE2ghEDcoMRQBsrVqeONyBzKCQEkQUNaV9RWGFaHDGKT0VETyO8G0atYURYwDe7Lee8/PawAKE8nXDHRok70Vp4Sv+pcjSBwQSnXltK2eefL7ygEh8BlYaDiEbzgi9pV1K4Lj3+RN/Mmf/MlJF7r3AEmgX6N2gqzHs1b5Zu07dxzfuPdq5GA1kO2htGGQ9CLlPcADR3oVEWxzQ3p9Iv/sVxGcXttFuldIf37HTtGTlWNTLXIS749+Mv6zI9gbg7YYgGuqeSvxPHNhjnuNMU6uk5n5XB7XnjggI4owpxeLA8I8O+SWLOeooLMAJOjjqJQX/d+1ZXw/nQGhFgEZNXsb8JTX4w57xHNHlPMqCyP6VrFrXLvLStlxbDiNaJ2z85nYCCIQVSbCSjaNfg/aHaedzYDuak2R5ewIzge7WBRYlIHO1y/6W7TCH45DyFa6yfrmHNCdHAfP8xy2r2+3ltHv6Gf/L1LI/vb/5tOzgV10m9Lu8k6AotYR/WbdiVSzOTgl9LboNZbJTpn0nTF7qAPCm+LdQbwpfx4bYxDis+LB7wrznY9+zWsr1T12HJDX/JZHvvsnf/InXxypuwzqR/Z19uwWiYTcQdRHCXOv1c9HvjcbdxwQqO8jzg5YfcPKAYn8Bc4mgQ2tkvAqektIQ7D8Bk3igN7VVonxO9Sbtk+zw057/d+VPZWI7pVx6lFKcqGMXs5FjoJUDLKWdkjRMxpFWFDBKGOIpQgYYMAatq/bAzh3aJPGpJoAXcl/yWO8mvNddBudy54VebA+Ro0RxcDJlctOKEG9PETygvPPQQYIoIq058ycOCCjOQC4mXdrY9YYeIw3zpn+ASlah2XXAYNk+zZAzYzm2SvdfJIH06sSxdCdzXU7JjOnMV+740i7TwQAMl+NQlVo4vYHx61SqvZUdnG0OMrmnkEvzwKFSgSe4Y/uJBqjoYhyRnJxGs6F6AXnJBv/kSAOEAe2AHY5v3ISOefKkf/P//zPC8grcuL/Jaxbl2SYPnE6Xce2wuoB3pJzHF50LAAGB4WNjgmhSEmlAMfJWD3UAYkOcTogi1BfykFkYcXDvlLxZTYQJpMwm4U1Twayek+lJNxuyLb67ruvs1BFNyjkOxuhb+EzzCCO72oT8rXxY/M+8uTgyhjpx6xKV+UZu9e0iPRbdkBEtjgXX/ziF18+09r753/+5xckCeUnDM47S/B6D9ocFGvUdpNB83N2cgx26Rves4Pi764d17cOBOMOMhiFEqDO6AI5GplLXbc5LWQLgz4a5aowBGczGnTdOmCAckRFWH0n8MAfukmEHEiS266hmXNnRmNzUkhkxcXfjXJFUiwaiOhJr3HMe8mqp3SvNq+PkW/eoMnQZY5De25Oxdls+151Ak/Wbm/9Vp7DwYZii4yOGiOaLWGt57Yb3XJvKyOMI6N4p3z7iiZ1Qonfjd7GONjzZELe5+04MsIldUvO5uRVmAbxDKALO5L9449nPcpAr6yX6jVxgCvnGkWrdwZd9Vl3XfcUBwRVgzfNwxMNsbCdSstzm7UrinckJG1aCdqrxK7qAO8YdVWe8W6N9kf0tfJMyVFC7hTTXQ5dRiMfefhSfN+jIi3oayJ+BFS0lsteGeO7rmFECffah8+KKvX44G/ZAaF4RacgVdkAQkFEs1AtRhTlTgcEdQ44M6IEnJTwjDWzouK0a2vXWHR/lXpxuo57ybBtqfBeBRwIMhAD9UqVGWueoUBWGWvnk0RhlDuMhxPjd2a0AclUB0PB2cmXivyY2aGWuwAXR0mxAmjpqNHt6Eots2G3qMGosIoxYDiZN31ROc5ezO1kDloHBEWG3SHaI8qlkudf/dVfvRiq6C7yifymOAUE2xrC8hDpEbkQhYFGc5A5tgxvtk6FrutbrFGOnGp98r56rUe9iut2o1vuI6eh5ZK97RPrAwKeCzes9u+sfD/j3vOM347uGa2pUV8A3Ww7URZRMjSmnfetvnH2O1nLvuOciBgy7tky1qr/tx/vkDNX+mgtsi0BJahdj4wAVfv5FAdEZyhSyp2Ss3FNzmpCVpUNqh/punxCJwRlldxVebaNi1IFJSV4Vq2KtlwxOkZ9YIA6CGz3vI3R88JRELqrVOpYjU0YM2gugersllCuvCNfYzzkzyhFd1eOj+cHh7dd37v0lt3vGV1vPI0rOhFFID/q0W10Iu5bdkCMCQ6sAg442Gge5lAiOkoOaggEnmExQ9d2xpYSiIP3evddST7vVb+a9W23XKhnzcpsr8aBQmQwcMAYKcaX45D3Tc+opD9woKNV9cSqnPaqv7PfT2R2FGbIzzUmavMro7mby0cfRdLrrK+7coghznAZycgZT38XTGtPAM/fgY8OlGKYuq5tJw5I60DLHbT/RVqiaiGngAFp7wOsGLqcH9Ez+1P0klyzF9gCqFH+i2YTlYSqcwmQ4PTQqSOaKuDPXunRkk4ckCvrPmwrUcn2NHD9R/txHsVu/mivot2snxXq1dXvvHJ/OCh0sD90C9k/yy+68r72XusUPZIj36Pu3fmunWc9zQER+YAcGnheoQ1J6eCwzehYu5zB0cfjEjIcvIuQJ4QlLJ02Bj2EjQCrIhyr8rvRl92KJ6tvsJkhN+o8Q2couCvNt+NlBgfX5qf4ZmVYV+/jDBCqbYWiRwgWwoDjqJwdIb6qnrHqe/weximKYc+53lX81ffOrmsrWl09e6XSJ4ZQHLzUjsNrOiDQWRzcmbzJRjE6Q1Qj4ZBEJRBJhDsh+9mYceRVJulVZrmSfO6du+fkkLUMiZ22Ojdo9qz2TKG2oo97ezkELZBjzhjsijbMWlX+7nx/XHuSf5BRY1Qy0RqJz6IGu23k8Pees3sGiGggxH+EJs9ofrvJzKMcSe/mgHBYyZae4XaSb9KepcWAF+HwTSJrErw5yPQn8AaASm/Qofau5GLrSrRK5NTYkhXygZzhwHlB36THKg3VDzMEXb3XVqXnX8MBaR1QgICqocaAY77bRpU4Z89pC1XsvvO1rjfXcqKtM47JKjXhtJ9kpLmgj99CNCa+42kOiBfavMJw0ANJuOoTM479PWq6EyLoK3FY2G7VhN4EZecjfhfaPzXGhYklMUWCWoUqNjuvpNdnSkjFEY7bldZWfbhq0LfOR/Tt1FFsnYHet+4mYc7GS5US1CjjEsbxHZEWnFxOWZuYmvuyq4yvzLt5QlOAyrVIGWSKwLZu7w5RG99Z4tprOiBkCmSxUoaR3EErxA+GesYZRuSTcb3LAYHki8Jlql7Mu/evElFna2S3OtWuYXolAX10zkAP3W2Nix7Sv6IVnZxvs7P/ThwQ+o/uUw4ZxW+HapX7Zu1ANRnCq+Iu7tvNVSE/Rmj87Iwk79pdUyOHFmDJASHXAAG977Rn5S4oTFBtLS2aLgCUyv+y98wPhySqYUnu5eySm4zGqBIJzbamVflUoEIfzQfKGD2+KlMe/fV9gIfRQa0rWpIIDoenwsiojtHqOmNAp3o3J/qKzWJeOXBofyuGTO7X7ppefdNr/G4fsy3pbCAmnbMzBq/R56vvfKoDorOqKxC4+IYWLeSAgqHkCVGKhAOSw3nhhOBi7ghpEyoRmILvGR27J2N7nrCqDZKR+spppbtopLFi1HOSokzrzmQzBCXTEojtIubcoB3tJnhHJEXJ37aZI/PqELxq2duVsZrfIbqi9OnpGRfmTlhdidU2cc97dtdC9I3AhHwpCbkybK9UM6rOveii/linMx54nHFxx7kh+mYcVPowvrMSh7jQFPIOv7j67avroIu+t2KkjZ7Fgcfdv6uMsPH64IMPuopmZVTPvreabxbPOMn/uEJpGlU57DkXvWuhhkCgQAxjrDhFKsqIrkQkAYL/la985X9xnhlLIhCKorj+ansN5FmfyTUROah8dV3faazNoh/0gOheNeI+cmjp/CjdTsbkggExb6fVBUdlaEfrQV/YKyHHZmcKecad62IV/fA+QC4H5Aob4epeOL1/FjlfPfNdjYDMvksBF3TulS5fjc1b/v3pDgihhGNJAaBj4QgylBgkQlAMZglfrdEcBhMHpsLXF1rleAjXz7xIihcVi+c+Q4Mh3AwPlJbe8xjf3/zmN7vG9xX0Df+cwqga3mGASjiOKFJvAUJwo6ziymGg2DiFSrfNjMugr+C0zzifBI2NRXHO+tj2W5/RLFCZqk6Zvot2SCC2JmZrYefQQs/lRBuT1YF98R3GZ1XbfUdYUEiUMUMQFZDTvouaQDYlWVsL1TWW+2guf/mXf/nFiK6Mg3NZcFGfXY1Ln3G2GZ29aEN13HFpOVB39F/ZTg5I75TZEzpJ/oZRvhlEFt0nqkjFPSeG0uywu9V4zgyGNgoyipYYty984QsvoFREs4MOgm4aB0W2lAO65i//8i9fopXWby5/uer36PeT/JnTd8V99r/1QzZXkdKr6yr3eXVGw25UaJSADhyin9GurLn2W69WF6xUpozvVlAH4Gj/G/vVuN95nMAq+qGPV2mbV9fk6f07YGTvHVfAmtM+P+u+sGHQEx1AuFpzz+rXHe95ugMSnVafGKINpWc0xRHzPXQ6f6iNj5JDIEG5VDoggCLJhxHGY6Rgq4iQZ0KnHeICrYEieB5+HuNVOFCIdTbxUWFAwhWaiT65H/0LIr36rtlkehbDB31NUh+OZTRjR3ArGeldjMCdBUpJq0uN7wo18e0a5SYqxRjw3KCgVBYdhwY3FmplrvTf8zhxxlLuyCpaMHtPVLtA4yPgodLhPHqPcefEmjvrIA6Uq/TdNcbXs4X8Ocr5oEBJhaJZvTKQlecz+IXwd2qsx3NnEajKu1fXmHvVQ/CsUUIYELEe3Gs/6YM/1hsUmhFX3WdB/eLsvEYjGzggbfWcnb7cSaPjzCsXaU217apBy+GGimsiqSIFnD9z5304/TjqIStO8pOqFC8yhnwFxKDzrMr99uiqvkGuXQsSGUPyJfboyIjN4ysyAsgCdjFq0R1WjdGpiIo8wt6hXLvG9up9q98BDmhBuweEnZwTMerLKqpP9nPWq3kAoxPQJZ7TTc4Zac/+uIOinffKbNx9h+pU1gwWQOUE+92Sx6P375SktVecjv0aZy2t1m37+4qZENfb46pIcqCtg9Z+qBai2O3fW7ueDSVq6wDBkZ1nnNjT9goar7FiA7FlgKYKJPi7Z9Dz9CJgSiMfBAbYq/KQ2FLG3LU7NmB13F7NAWHYQMqVf8OPZLir/lA9Kb36gR9f9/EIvLURCEqBNV+J5JxGjN7ad9vnKFAMitdoBK1iCVWHqe2jeeM83XUIIVBDpZ2eM37F0WGscLQYqaIHEpsBF6KNjHuVdshfiowBz1ARQdg5HLNy/kfQMpXBtc5FoNSfN/4ooIAPzd85Ftm5aKk9vgNld5XMuzKKvY9idZo95SpSfIdifZYDMqPWVvYUI1qexUmie35+xSDeLWowqqgWERCRVt8fLSqG/fEf/3GZ9tsbI0YZit4KqLIGUco4IFERbzXmu4dTjp73Mz/zMy/UqkqS8h05javvuuN3UUqV4EaskniHPS+3JyjjI0bJaR7qHd/y7GfMAAhgNZYQGc8xI1/J63BG9NUaBnKRy0AM13Jo6AMArzEX4fRv1hwQ2hq8u72aA+JDeGScENQPHhbEXTi5QuW4eyCe/TzIPWFGAUJ+CFHopHKpDAaCVhRByFlFCXxnEQVIkCQvYWMLJGqQy0sRxUDHUWaVQLVhGUu/+qu/+oIaSM6D/hK0HL8rTXSAApBXkRUCOs9P/dRPLc94ad/tWehVvG8CBiIbEZ0r/XzL99rohKZoHoHRRragHSJQp9GWt/btaHkSPHcOuLrzG646ICh6HCjzdUezV//0T//0/3vUVZrMbvndE/oVY9CBd7NoEhnH4csUT+cG+UP2cUA4Ra7hEDDWorXJzRSl6yB2o9arotW7lmwhv1BA7bs480HESJ4hBe5d6K8hP1EfyDZyFnDg7xksuzOy0OszfYDuKbp/Gj3maHIG8zifruOKQbzLy69GIqLPdxmcFWf6ZJwYcX/wB39wKSk73rs6XLLtH5sK1XV0cOTJ99x1Dyq0BH16bQUGjYoF9aqltYDHTn/tKRED9laPPWMugTSj81x8h1wy1TzpCdE/zr5Ic8sk2OnX7Fp9No5YJatxbJ9DXmH86C977bXaqzogBkEOCKMTIqPcnWReSMizmg361a9+9cVDFF5nnDPw5YUwCAn9XDHpjn5RyML5kBdOGKeCoUkRCoVB5GxSY8IjtQkdTqRqEc/XJrBwcg1yiz+oLZBEY0ipQwQhfrxc9DJ8aM9Dn6igKb3vZSA5FyHoC4FK8aIVFfBOuSg7zWblaFGwNjB6HQdkdVjlzjs+vvZ1R+C1HRBOOMP3lIIFMQIEZFralRHlEKEVte0q/ariHOR3PoJ+NeKicxKU+gU2ON068ggg6u3ZTBwVURooXD7Qzt/9yRGTHXqinDry1firihZnPkhIBn6QrSJF5Kek55Cf3qnyEfAHqJMpbFedxt46Qk9B9TEODP5dIyM/k8xHO7vrHKiVQbyi2fW+d6ek852VEY0zfXgn++Jqtck8PnS3AzR3T65mV4gcoA++djvJY5jl9swOQGXwy9WRl3tSkYsc4IjY36LF0dhtAApAcC9feFSkyP32AyqqKASbD00KQJwp3qdzpNCSs5F2gAk6DGDt3lmxmtM+Ve97VQckd5I3BnFizNq8EPxVhYnqR86us0ApPsJHQqNFhpdN2TCEbWLG/4jvyYHhGIhWmFTRG8/pVZ+KflAGIhcffvjhCwJISEDWPIOCoyA9g0OhMth//ud/vijJ73znOy9/R5VgqEPnKGhGP0VJwcTpv4wYXG9InY2M/61JFpajwtEjFHb7H5xbSKSiATY7w5IDZ1Ny4ESyoFMQLQbGqkHmJGej6EiqDuOCoejv/j0r+9XzPv79bY6AtQJk1yA+PwAAIABJREFUgCS/RrOWAAszQ85eoRSs59ZB5/iTBXc1joL92rarCZU7htwowXv2jRWDaHYCNnpVnPSdk8bbszz8xlkRCUTbEyUmY8yjb4Qukg0ALPSuqgIWxWIA+CNaBHiijBn58p++9KUvvTgm8lb8mzUhWsMxAZgBezgnym7naP0u4j8aY8/k4ACo7qCHrdDb3fVciRicRIRmp2nnPlpbdPRdh4F6NrDLfPYO99sdn5YytHt/e/2s0tjq2TuFVeJZ5CM7jLF8pTHIVaBjs2C47ACeq9ye9vyWUT8BA/KN2T/spp1y171CM/olF1cRi1Hxnt2EejKYnQlQZjeJXq0KA7Xf+5YOF9xZM2/GATEBIhEoWGhJog8M2SuoT3UgKBiOCE+QkQSVdPBQUBl4wT2OKIOEUmzDnKu67BYxL1o43EYS+oMIOpSRIGQkoQNIeIN+SdYXCaEwKVnoIsXEubBocclFEChsBo0NEGUm/QYBEVaE+BnfaCf9tzG+973vvXjz/j+S9b0DcqB/xpNTsirJGv3guHkm48JzOWUUAePC/BMi1WdV5/zj654/AubW2oZ8v0azVhmJs9NnGTcUDKQeOpSjJRQYsOCuZk0zLnKzt+WFnI7RblnRkyo9vTwLMpDyFMllaMxOwObAiCoDnXJ/e2WqyTLGi2fHWQqjCl/VeeHoADk4FPoQZz7oC3mOluUbOcr6SraRnT/4wQ9egBv0rXCC8lrazXmI/pKZDDXvRMedVRqsfqPrqlUJd57p2kqezUlOTMUBuTOykL+7eor8aqzudo5yPtfq3bPfo9iMtcvAzYVbfDumgagCAJRDz/YArO42oLFnsGMUgtlxOvK7VvS6qgPS9p8tAegGJJDnlRzMKDGPth7FhIDC7LKRk1ZNru+Nr33LHjUG9ID5Wp3XtXMQ6e6cPvL6N+OAmFDoqIGmaJRYpJyrqNZokCAxIgMiGKNqJ66RFMnhgTwJsUMnGf/yKaBikiezslmFgPV7FjnZmVQLkoEO8TMmlNXV9sz+c0gcSEWYiorsVOlqvzMSD80pYc9IVEktDEXGAo62zet9SjErX5jf6RloFcaUMOJIESzmm4PWQ8HaewgySXSeDyXNz/dsRqT+iVSpVhPPjCpY6GbWCJ5uLomqP85SYQS1Zx0w8iCzlIjnCbtap71mzCkQf/TVGEj4myVattEw/dM3B+9Zc6t5I8w51ZEjwViLSkz6aG8Ljf/5n//51eV7dL81Ioo4U4qiD4xnvNo2F82ciU7e1cgHijo3jrtk06hKsvuunbM5rOnKCeK5D73k4yxLlConu1fVfxj/rrEfopoW58v6WVWIW9F/VmMWc6gPnJu72gl1DtjC8G7LIl/tE+Tbyd2c6ZXxsvOuKl3pJK9o5YA8yvmI70fRJI8rUfvemNkHKJ53Up529vPOPK6uRYEWfdxZOyKV5vCqA83OAQLP8ldOHZD83VFdFPuC/bn61rbstf7RZbNzbu4oIMN5pFPlBs+KR6DooertVsZbrYVH/v5mHBAfyXBDOxJeF+ImxJwUTDCctggF2xwSdnIT+oLICnUrP8ojtvAZbQwl5XMtTItdBZYwcqMahk06a9XqGqtvEyGwSRgnDDqO0pX27P4zqhnNNjyDfYZAr76rRUkZiigTo4MQ0dCE60MoGkvOwUhotA6D/jCsJU9DQNvWOprt6dVtaUmFAJRIJOxadEvfKMA45yaQXu/QX7S9jNjMlBOut+8MoTo7s8HYobgQpj1EaBXRMyaewTmyTqPZb5IFc4O4M7BXwn61Dk5+t3///u//fkrthIxBvjlrrSGye6rzrI/m1LpswYQTxZ/fM6ok1OvLyUnrbfJxS+EKI8QatpY1xrX9l/cPGUAe+JMTSleHuno+gOhKWXPghffe7YCcVBMzPpBne+IOLrZ9SMY4k2p2FtPJ/nFPhX7nulkEbPTuGXWQc4chUT1gz/7apbHoF0AAJW8HuTfm6NOofRVEfWfse8nWO/efXjujUM6eiRIOyFuBVaNnjFgZ7fWjks2n34txI69VgYbVuhG9BYJEBUEUeLpvdki26KpxAZjunH2Wv6eyt3s61zOib89gFO3MwZtyQEy8RaBOMfSXAS8ExfjHwSVQTeAOTzMoDehKceAXRSHKwuFhWFKqciwIbRtIVQAomTCycKTFlhVea9yNBrxSk74yWehUqALQawvsam7Ms/vPqQxqllLLV1pbnpShyLgehWwzUjKqqJH70yK8lXsyf7g1IK05qLBGgFhjUYWmPa26pcOE8hl9W+tcxXe0RuHqBN1VuNtzVyHe1phtqxhF3+Qfybm66yTxnbW0ckAgWlAma9XYt9FX6F6Ujt15b+9azqOKd22U5aqTs5P/Ie+Bk7rT2uhDS7UJhDyie55t/cuJU1mqZ0BmStWM+12tcrX6HnsUFU/k5Yoj03vPyZh6DhquHIRT2W7cRJREtE4OFF2NWfxeLXCwioD13tfLw/BdAIFvfOMbP6bgrfpqDXLET6M/HObReS+tQQgQYyuMqiOt+jr7/S761UkfTg80tO/JCFTMHSdkBYK135D16sn3je4RbQBAs0NnDgXbTkESRSs0IKvCQqvol/FhrwDWT/O7OONkaS/BvpecT6+JZrF5pRYobPFW2ptyQCx6njekF22Fo8Cwoax5jXiJcSjgzgBSNoy9OPGWAcjoUqlJghLhwfnxHmFU6BwDpEVvvbNFqcM4Q42iXD032i4fe/RNFo4FRPhbvFfas/vP0IQMyVFB5UFbOm0tP96aEHLkmDEOeyHb2JDmlHJmYEYjDPSHY5tDm6hNBEQP1afcOLOMfMpHy05Oa0Dmw9qMAVRYiFlrIxhtEiukl5AafRskhhBsDWV5Qe6Jg6hmaJHvdlhYFmaMMoKVUM2I3gz9bA2vkaHCAfFdr3FIlrkjQ0YIlGipwg5+Rx/LzdyZS2DAHc0+lvOVwRRjLQJ7aszsyJueHFh9V2/+g76aHbM4fNXeNG5ByxoBH62zSvGjYX3729/+sRFgn8pvsy4BR6J11qwxFKnW7H8ROGvRuAKuRrRb95IFKHf6+NFHHy1lKx1hf4uOQxJb+qQ+XDkQzfgqRjI7ZKydI3JIdBQCe/Vsj9X8+73q4J44IPan/E9IMXlNN/su7ISdiKmEXEAXnRnR5Mq35WuiAhlKtmIrGTm2zvRJlaVHOnuPoF+xT9hX1plo/6y1eqQ6hsaK/sTWqKD9QAz7ViShMs/mhg6pHARZ7XN7HUdCSsBMFouQA5EUwNB2aI+xvsiunQIa3jOT3b0CEZhEgE+FiqQU0GNhh3kWWUsG2jfPpm+9GQeEoarEGeFrQDgeFDKU10SLSlBMvD95BDtlXilJjaHJWOUoqOkM6RBR4XSYCBMQ6DQDpBeGzRSaWLSB3EhmpJSycTXitUZlEkY5I/lZ7Y7+M8Igp9ACyB1j03kGlD5eu/my4BlZqD1yLWw4ES1j6nrGCKeNQShZDVrFOxct8VvPIGgNeGsDdUHOxIgOF4awPjO0I5GV0ePvhHzLuw90paV7MfQJHIa/ahqEoLUVDoi1lQ3IqPATdbZbWkI20tsynhxmkQI5C6OqUah41g8EOQxZe4TgzOU2Z6gltIdRFc23QWLNEwOAEZlR654BYkyt8zgoyrPsH31r22s6IBA54zmiupgf+z/kQu47A9sar57qvNrPvTyGE958fs+OwdKTA6s+j+gVrfMJxQcgWVc/+tGPfkyxIi/QznpKvTcejHkGnudx+hk2ngH9M1daRECNnbWak0J7yer2h1wefctUC8nu9iu5wDhTgKRtecx6p7XH9SdljfO76DaGuGRevG7rNdBk8obuOKnqs5rf1e+tPJtdz0kkHysG5eq9O7/nkqSn0aid9z3y2hltdvVeBWvoAbmrEWVl49gjQC37oAde5eeeVMjL9wNEzAf9Q58F9dq7yVF7lt7nQM+iDe23Xs3VWY1d/M6OA4LYz6N13EZlgZaAO/bRKhoS7yHXOLnsSGBhHqvcVzYCWxWQOnKMenvUPCqeEsdJ6J8In2+SSB+VwcyB9cKme1Z7Mw6ID7YoUa4YAAZN3oCKG5KKVWlglDJkd3lsUREKcsHrp0g5CjZAKLDKgPdqveekvF4S4sgBYWhTgCpsBTWs0ocr19zVf+MGmeK9EyCUsUVrcxA6BARBxwhhFAlNWvCaUDqhhGvP4ZN0yngmnBjUxgRVBirQJoiaRw4HxETj0NhUaHQ2k7nFqef8RIvDrdroQqCyriOYPTcM7VgTrXEuguabrL9cKjUMHevLc+K05pYi1fYhIi29PnBKCe4ozGCsIBiMr9YIzrxPiodjlSMXuZxpXj+tQ9czqto+93IMesbsiNf+2g5InAHR20cMFvOqBHYbqWOwcqQpmDuaZNU28fjK6ef6VKXHnBgWI0qd9/ZySewVDoQCHjkXDgIrB6qNgFUrW2UnPiKgDCrypi3L2j6TgrWeyd6ZYdzTCW1+x6xsa88hv2PNvPYzZmcvtH276kyffGsGT9z/rs9Djp7vjEcUl+CksnOC6gOkA8CwN+TYtoV1eu8Y7ded/tx5LVuB48Q5XzXjQLeTC5wBYAjbQhSVnQLtp/Oyg98+s5LX1TuZ/aT8cX43u5IjEkVj2DyV/KJRiWxAsNLBAFR0fvYE21OUEODI9gLK2zNsjDvy0Vbz4/c35YDkDgf3k8JQrlI5WUg1NHnHAQnevcnDffM8KBzDGc+P0bo60Tf61XMw8oT3Sg/2HBB9sRhsAJ7vSQSEF2wzcaaq7a7+C80K5RECogSMXlQHiDmj24b3bSo3MLIYDQx3/27xm0sIu83P4SQIVWwxLsLvNovwbZug2+ZIcGR8k/6Ewcu7t6miMfJd599cp3F2GIDWUss5D0ML8uianKwO0Qt0IFBOgsKmZmS1/cuGVxs2dZ8+Ke+ptXPjPcZDEYT4toiwtfMdEZsZb7dVzp5hPjgr4dD0DIyWStEadTNUOx8kF33mgHjnDuJVXd+V6+x9OV+5Mcg1c01JQ8DbBHRzH2fpVN4zuwaabf/m/IOr5Xe9rwqmnEQ/ZmcR9Kpp2dsUKKc+n8zei9Dp+yyikMdShAqlU/NcUUIgRi9K2DpkrrGnw/kR0aSIrXu0lAA2ejK7PdU9gwe9ubaOoI6rhNara+mZ9+8kRANjnAJeRYGvfkdPvnlmPj/m6jueeT/jkKw6KThD17iX/M1oNttHRFF+hvUcuYmz7xrt12eORX5X5byLqJQJuK5S5DhpbBZFLjgUwX6xf43bqviBaBW90dqmFSrXnWM5AnLIPECt/rAX2BKf/exnX6KUoi5sbHRFZciBqM86Hf3NOiAmhRATylKSEnovIZzSUPVolohu00QkhSGpxC5Dn7NhcCmmOJyP4oeeVUrv9RDKbGT2EjKzkRkLjbFJiVrw0NYrVaF2Fu8d/beQKWvIiDEj7DgflLuohZPjbVahS8gogcFJ43Ax/Bi7FreKOAShv3/5y19+GQPGBXSSMBAxaYVvW2ef4WAjMeh47f7e0h8YNt7P2A70muEnKkNYtAlnYTT7LnSyyPNoQ5sQDs4OI4shpA/tAXI5Ua41+toE9NYZ0O9I1IaEUSQ9XnWuX8/Rg3iNkBIRK+stqrm1z+tVbVs5ILOCBvrWhnT10fe8lgMC7XGQXG7WIkRcKLqXgO43BufVg7nindaf/ZBLIrfRqJ197dqIBqxKdN8d/Yh+9s7wIKPJizaZdlTpamXUe5cIFgqVliOgHHoynjwIByOin65tAQBzADggMzJdqEdh6Dn25Bya4SjRdnWQ2u783nk9eWU8go5affYOIt/LDaq+Z/e6WeUqckaly6BW7z77juvtTfpip+1Em9rnAtrIbeBkyPpgP6AaknHsIjaSdYA2jGEyao8uf1wdl5GTme/nMJCtzll7ZpudI0MWAN5QxasO0UnfMxjauz/mkd6xJh1fYJ0AcNhi5DQn5I5SytX+v2kHxEdQmBIO8ckZ+A7scyhgLz/DRFMWETZUZlF0g7FJEDE+UFqgIlGlhcKuVNUaIZRZybWoT0+ZMTR4nXGooLK0/p8RJLTov2hLIgwMc4KTQIEmSdKK69DTIPsMwLhe0qWN5xoJmxn9uKv/QusMAIKNwZAPaqsuutPrRtzqTIeo0Fg4OBwAmy0MYZuXw+CwIeuhjUhU+M9t/4Lm1QvjtgpmlLSZy5726FWBCFH4mV8PDWfoWUfR2pLB7TujpHGen5mTQphyeKx7Y2avKUeZo0b4xxRc5Gwxeqz510KGCV2JpdHIDAAHQ9LaIVcgQ7lxPCQ730W/Ipfs52y8npQtzX2sVtw7QYR7kax2D/cKNuRrspz0773Ka5kW2ZMRrVGLniuZHJrL2GKgiIhEJCNHLHM+gL2ec8xEwhktWq+yXI9OVKnIRbaI7OY9eCr77rgP4AKE+NSnPvUiK6IYRuXZGTABNknCJi9mSasthbXynt1rcs7HWzSgrSfAp4jnTtuJNlWeGwUu5FuiMtsvAbrOKEjxbFRK6Piu01rpW+WaHs2pJ4Mks6OHv0ZbHdAZler077Q4wuy7VtEh8lPOR0SLAQpYLOxOMo5Mo8ODlfGMMXzzDohJY/BCxnltjPJRGTF5BYwfRg9DyKYTgWCQu58gUCmEkckIhQJUS8WNDgjL4fpWUY2MAkadPonkUJ7OH8FJRE1SYUWDujJUUHCE1fxdZCGu863QbDXt8/UWNgOLUhVFiApJd/Vf5Q9UK46hkOMzW88BaQ/G6lV1WvVR2JXxgy4W68FYQ0gDuTLulPYsNGku8iFqsTZa6of+tPSQTC3J/c3JuXHWCcTCdzPqHJwYlJ6o8BWULWumTQ7PDg2aiMhRNKVSfXNG5tsxD8XYlieGoEhQ57iFUxLPzfQdSJx+B+1pNTd3/84A8/7YFxBA+9G3E9D2W3s4oPnjRN3ROOze31bYG81/9Z2VM4dOOPE7h1tFuceecm0dbmuZUSOaSjZVzl9oo0QipCIvEtStOc4IB8SezRSWNvctH5jWAjPtOM4Q9Mr5HZVE1uocX7lOThNQIvKOcjnwynMzyAMQA24AIIwlGdRrj8wD4UzR40CjCiWbPEeJexYlzHjEeRH2RS6AshrvXpUnshqrgE7n1AJ8ONFQdTKMHMciAECiHtm3DEsFUthEQFz7DEuBfUT+0A30HoPT3nGNqH5Uu2sPFKyUa19928nvckpF0leFh04OAj3pz+ieTDWdPZfsw3hgk+4m4Peea/2bT0DRDEwHcpG3bA/vZkcD5UUI0bCiSuydY7J61pt3QFYfkH9HgWEEWrAMCsiTzWXDUfAMZ0Y71KTqeMTzW36/f295mm3lj1EY1UIQzZAX4WA0CWGECYcJUsKQkz9BuVIc/s5rZvxTIpGsLyGYMRrX24CUsgoqHJR8eOJd/dcPvH+G7KjE5c6c7Vzbc0B6p69SjBBNYU9GuDFhCBifaISZs1+MFccvrwcGDAUtRJ3biIIQyEbL+eY8mL/eqa4Z4RIahYi3db1HCWXtmGXF0EY5WupXlGrlSEEoKbVoUCYOeyieNnITipESyyWNISeUmW81Fi0KlQWz+YC+vRaSpu+ig5F/4RvlJTEWjL9vR/WMxkC15iWg39GgjZRplG70zDvyP9oIQ6+vJ9WZdg8W6znb+jI604CBLxom8rSSyS3FNShe4aTn6GeOZLjP3g3jM1cXap2a9nwBMkDUnBNDnrs+88Er0aFeWeE71lLlGaic2AN0RTZOdvOA2iplCgwwdhm19KCoiv/mVj3ZvvId+Ro0InvYHlqtmXzf7mGGu/2K6xmE9o0xMea7tMeeTmPXkE9kMKOV/gUUcUxiraMfMjCtYQCs/3JERC6wIeK4AbqGnPbv5H0kI+tr0JXz4b15HJ4dCaGjOUmV09VbCvTp/J3eV6XB5ueTfcaUbSfHcIcZYC2IaMnfoLtXewHQZn2YW/rX/HOOq/l3p+Myu++ddkAyImzTonYYVJQJ0QUb38ZtjbKTgcxh+ri/Dde39J/RqcSQVglBlDUFBnVlLDPoOSGEPSHLMPU9EEXCDAXHdVA6ypTgMAZxvcXktFj/hQRmtP6u/vtGB0VCdO4+xGs1Lz0DqhKqbg8A9B4bVj5QRlVsfopZOejeKcLmm/DmsESz1hjxBP6ssk7kdAQ/PYwgilz1iV5ZvUpVI0hKPiekNRh7J9pCy/Qb8pGrEeXDBn2fsdC3uCYUI0Unr8p4jfI8Aon2nExfMxe4868VAaHI7JGcX+T7fBOFDrzIgtxeUrUJMnhHgy7Ka8vG4NX8D/3KdKNeP08ig+RHrqJT+f4Z7WiWyF55dq/IRz6bJJ/Bk8/IITc5fbGOM9WrRenzb9aEPDD32b8Ud4x1ONA7ytteZQA8kgeejWCRCcU8enJ65xyY0fk/nDJGje9iCEHbyUAGsug9/XR3/gCDFB3yVPf4bjYBef2IBoRhe7QV7nZKArenWQf1kOMLWAWQ0RfAVU6ev3PIfJc5MeeoNhxPlHVOCICCTCb3oN6K8NDjZCHDHRhlfQNqOTqzCll+J8NOzyuqjLt9xbCOCH/lnp6NU7nvzmtGVU8r76Ab6WW5iGQWu499kBvnFuXe3ItarBwz8hjDhiwXfWfzoE5yTlUk5cgC3Hplxyt9vnrNO+2AQDSgy7hvIgo2GW6qyAcDzwJGaSJAR4c7mSAKppdTEoM7Qijbg+BaCk61Ks3VSVzd/+z+RwUzi75NbvMboWjRSxrVZtfnb2sdvJ0DidoqNp5rM0N8OCN4sSJObXI0YzRz/91D0XJCCAkKtlLrntEtbydQWM9h7BIygXq071od+tVSS6xH+VHhRHFmObKUbv6uWVKkMQ3j3JjEt/l3jq53xGGK4bAQaBSYP9YaociBi3tbKqLcIdHI12q9SlijvnD4CW3fdUdjmHlebm0Bgt33rCrm6Ht7COfqHTHfJ2F5zqVqU+3ZPFWKwqhvPQcknBrr2zktcly0yGfqVegKJ6MXrQsDQslO5xLZOxodY91qImKifNFWuSv5e/QT8ATkeMTBgSKcdF8vItGOazUfaPZ9vgd6KyouT4Q89F8gWVCj7qA/kbnYC3GWQW+N2EfWnXlDy4sWdFFOAcDKvJORotw9oGm1N3q/k7PsDwUuejSYWbXA/DwgF4DIGEYLByRkEaotQAQIKHpLjzDUOcsMWPRyTpr9ZixQsv3x+4cffviScCzyQT94lyI8dInfOS7kNfbEDFFnMxlDDIy7xjB08sxxns1NLlBxModX7zmJgFx95+r+yBtl53BARfLZyuwXMp6846C+VnvnHBCIpLA4z82mVk0KKk2g8/wJO4YQgWBwCeRRI4hsJMiZCaJkem2EUOak3fYU47e0GJ/df0rbIpeU1fI29UVOj3ycWPiz6/N8tBS3KkXJM3YTQm1OgtoaGx1y2K4V3+P6tuIJgc7otEbzidH5fkY7Q9H9WmX9ZAckKoQw7Hf4xt7rW1dKJCe7U1oSWCVr23PmhUIbOWLtmQmif/mgxGcLv5Vjl/tjrVJsd7V8cnc8s1I4Yfb+1QGEPed79T3VczlGz+nRXSqFHGb96lUZjBOR2wR1xiYACJUVMprXJiMPYiwSQX9k2gPD3XrlzMR5PuSMSGAk7bYFA1rEejW2fqd7GAcQZ8DEDvWifb4oJDSUPqIXKzkRIRNX56JUkrzDqQL+kSeoUdZk7gcZL3cB3bhaAS9Oi8YSWH2X8aTH5UEwyPMZUuQ3GYX+mAtM0P2cQfaCtVABkvLY65+Ih1PXJfNGXtlo/leOWHuydjwn1rb/cihQAv0/CjcA1nrmLLCNgGgiH9BuQB+5biyAFGSZ08Ndb19wlERU2FP0jXOm3AN0EMWpNGNIp3GK7IvdMYx3oMlD5dkFp2dQVCmmHDTrxBi2EYbKN4+u6VHnrjzvyr32mHkxH9aLv2PkcETZIr4foLJLY7zSp96975QDEigCxWCD2YChGCAkNh4E5IMPPngRgBZ1z4sXkmLsERhQBQLL9aMkp/YAvBjIjAy1CVAro+DuiZw979H99+0UqYiGsTWejGPCibCD8kN00Bb8O2fN3wlAQsv15sN8EaCcRgZ1HKAU39YeeFZJvM3joj8ULoUzE5ScV9WSCGd9Fm7OlZ3asaZoP/3pT7+ga9DRXPIxU5RGAjISROUDxVkl1fXDKBMSJ/yM584JxN5LoVFSowonlCyFRFhFlJDgNo9RPWWWQN2jP6J+vWZloAptL+aYsI45ubpnjSW0sT2HpI2c7r5nRtWrIq/5negPwJtVSd9VP1uDi5FmveWy41FkxJoiA6xF9BqGLAAjtxbkyQAEA749tyffax32jHxzIreDk9aTCda454pW0DX6wFAkF+L6HYe2N2aZegHZRskFYpB32ViPw8n0SQIpJ4vM3Smm0r7fu8lgsse7jZH5J5NFl1A9VtzycKgYPKhGaFLGVD9bZ4jBx+hH+7E+IsLkGeaczEfnYjT7thkzIX8LYAtQ4B5ykKNj79IlHBMGOIql6FCvuR+oglLGkdKv1jjVN3086V+807wy1oEOwCJziiVgzEZRqygD7RuUf/ad9ohohsgmsI/zybmSgO7Z1jtjU399P30qOkOXifiTgaqDmmsOnpxJ/25dG3vRnN1mD3OqyUt2lfXbrmHrwXr1LeYqmBArKlGlLysgh/Mlit/S9/SbnGQniaKhZaJBVdkN+mYcUdueeYr4bExUdhTxEHG3tjka9K596buAiKc0xspcVK95pxwQSgJ6KqEQPxdCTaETnAaWQLPRGI+zszVMDiHAwIQEoMfMOHAjoy7zrtsEqJzoWJ2MR1336P4bfwYlZUHpEPSUlg0N/SdA/T1oOYRNIP3u8YdgovxcQykyeltDzb9LfBT2tXmEjHcPzPEMDpP+UoShZAgQRjyhDf3NYXT3GEPokHXHCNFfAptQtw4jAVO4X6SDMNRHTmrQBuJQI+9mwBsbVZkibA/NZ8jsAAAgAElEQVSpY+RohBmBudtWlY4oJo4Hh4lBGN8JPeOY4UZTvq5j4HDqGaIzI2R0rgPlKifFN2ZDxDhCQ1+rRbnW1futa4L6rnwV42jNZsea8sPDvnLI4ej8DOuW00vx7LRKYnX1eQwuxqAGYYW05mZPfPe7333Zk/ZQJJb3qiu153G0AMTIwfcsxhrDzTrPTbTDHvVbCzIASSDMHI6gHbbfPcqPqI7Pu3id/cBgNbeqMmVdi7pmfwMEGdRkLAObnK44MqfjwUHkRAGPRCSC+WDN6CsdI0p0cujvaZ9e6z66ldPhm637Z50z9lrfG+/tFdqJ30ZFMGZ9Jj+NJScKyMe5ovs57AFm0JMcNrQxAOpbaNE3zqioFznGZmaTcFblStubj9yP1XF4pxwQE4/qIUEqKFiUN4PKYPKmGRerELTnqDzAQGYcQZtnrYfw5gXd5ljs5CZUJ+rKde96/yvfzqmEvkFXOH/mgPLr5aFUnveWroHIcLQ5PC2C3OsnhIOB7/sJoyi7OOIn3/GtufKY59lT0LoeghqOVpzAfsf7d57BaARkrBSzMWRM3dVEZtF18tk5vSIBO++zznuHnXpGW6Cg8lzGOmClgo5x0DjwUD8KOqgglfecXhN7QWQA1RBSH23l4OsvY5QhAXBAKzQnjIg49JYjyGCWbwCgold65/h4Z68Aw+l3uQ/4AujgqL0F46D9FvsVMqxv5C2gAogR0de43hyRPcAQjgBjp3LWxGzsOOoihe2ZWOjX9C/gRr84H+aWk6Soi6R/+h6YQ9ejo9DdgADr5Tvf+c5LvkM10rKaX+tSbg2jtHK48ep5O7+TJcFEEF0R0XFswYoatvOOnWsZ8FGo5BnreXTUgD6/NZtsZxyr11p7igsA10WPUa5EQexHES9lq585H5V+v1MOSJSzo/SEG4VKCUIKs7rZGWcQN+iNEDPhuWq5ukpcm/nMLTXoarLlqj+7v7/r/a98L++egc4QhmpSWKM8lMrz3so1EBjlfRlFvs1ab8tdvpW+VvtBIEp2BAC8RqOQIUIiXaNm/UB3c+nmq31FCRESz22G2lXelw+Iy9e357RUnsUwc3YAo7LSyF6JqGQo2hCDzx58HxsHhfPiezVgF4WeHaCr381wZSCcJP5ffffq/iipa19Ycwwd0WJ/B2zkqnKeFbl+1iFDFL8/J1av3tf+zjEj49Gf8plYwARRW2NGr1u/cn7sM86K382ZtYkKLArCMecYka2YC4y0K33LfY09AQQ7zWXYHZt8PSeE3vONHNmWxnjl2Tv3mnN0bE4QMINOvmuMR/3oFZzI11ojaPsrgHrnO2fX7pQYv+OddAkH2xq3VwD1HC/0arIdWJ8reN7xzqvPeKccEB8bCBijH6VB1Z/KoFqchCIKD948TpxoyaqNKkjlyj5tTfWr5SZXfdr5/V3vf+Vbza2DHSkcRkGcdG+NUIzOycBprTqplXc+6xrRAkg8mo38FYbzHXzZZ/W/9x77kDB8ZBnH1fdBhyijURMhZZjc1SCAqHmtEr56AGHvrKFT6hWjyeGiVQVNwTq8DN0GpZCRCX3+uM1HgHGI7shQgFQzlhnH6EvkFcSecf/o0phR3W+GTjP8JeqLCEmWh6QyKAEhgEBylZGbo3rx9Z4vwZlThaJSXVe90SPf5ZhIju6diYUqSreLgDDC6AHAm377d/1GRbTGjb++RLEQ0Y+TnIdeP9ENyTc2BgcEgCHSaq+E3EYTAyYBQry3N3anewhFiGNlfYl8s0Veo5HtkdxuHaNLPsMhi6pPxqFtucz8MyIyooBANjK6Lcv8iDmJghbo2/Ys2SI6bb1b//pwZQ8+os9v1gHhaDjlE8IkdJopASeepefhCDMAIHazcn55oNvqKvEbpQuZpnBz+UeeJr5wm7/wiMmrPPNd73/lGxk/TvaUlEqJ+8PxIvjQJ4RmlWR+Fw13ShT6KmGPQyWn4hnCszLuV67hgASafOU5p/dSzspwUkpts2ckHnNc72oMS4ZRnjsGGgMemnzaegnoJ1WvRC4qSDCH2D5jtEk0ZUiRgdDWCm3r9Dvfp/sAJahe1hljlU6CFCsda00wHBjUbVThzjFAj6K/gHhkSmsEm2dOEZmDvmSeyVX9NN+SnlUselYbnYkFWUf/Ay7Zy2hhvonDQgdjSYjoOZgX5Q49BS1U3ic6GWcGrTVXzbryTewMckN/6SXOh2gLHcTh8F9jbc6xOFY00N2+cPbk5HG60I/N07MbnetsLN/K6eBgW9uRl1NxfE/7vCo5bg5+7/d+r2z/nfbDfZxROcbAQ/biI5qxtIatNesd5RAl19/ZodaDQ65HxRce0aedZ75ZB8RHBIIC+RDpkNx80hhwJonyVza0PZti9szRAV5RppKgQa2I5EaLwN/v4pSefG++513qP8fShlVjP059pUyUzHwrCV5X52Pn/khQDoGNEvToMPZO/65ci3v9D//wD1cecfleArpHw0LpELa+s8k1kPyXW1vV6eR9bQL6ycFvO7kMqgRxPFCQGKNksshHVTZby4xETpLnoG71Kg4BC1AN5RJBEBmNkvdPnW+GCaNIHgj0/ioa6zsY5RLXGevkbK6aFJWk5EGtijjszLv3eo/3tpWkzCM2gNwVdJNRVUfvYyijaRhPRmqwCMhdB9R5B/QehYrhyEmxL0QO5dm1FQpn3xBzLrJjzhn+np+rDOm7cYLYj87s2hmnu65lwOkzNNt/9Tmj68aBExSRoTvea8w5TihM9kmMU1RBsx84/KPSxOZQ7hq6mupap23VD3sSAEIW5H2JhmZtcfzoc9EgND3y4pOf/ORLpUv6/NTB5hgb9xEVmS3GCHddr1lrjHJ9OZUnlTElazi8p2CCtWcuOS+9yIV9BbxCDbXfFQ9he4ady26WA3S3k1v59uo1b9IBseGER4USndYoie3Ug6PcCA6LX7WiVTWOqM+uegAB0AvlGdw4hFBUBUodTZm3Fe8y3uEAJ0hYHMoGoZGkeiVM9sj+e7ZwnsMdo9/4uFFBiiIT8jtJegtPPh/wZUxnSbbVRf6I66KuPYNM2J8ghjoQfASOUDDhwNhBY0CfYvCKZBDO6DharnYVVd4kVhIahEmcReBaKB+OM0qWd0C6RH4g1ww186LyBcHlvInTPfOI8WqfKfohCvKaTSRUInN26jjBElQZSXc1xq65bCvwtKW7T96XT97Vd1GW3TNW4oyXityhVK1rspSDzMhY3ReV58hUNJ62ElX1u0VYyFZyZscA9nz7UZEKRov7T/OofEscwFY5SHDnpPTZOMSZFfZ75SR1ctMZHpzenjxGDWGkinwp6aufZBRDRjUpFGURZMZjMAcka1eBoNM5v3IAZnUdVa5jfxhr3145o+UO4JE85yRzLitnpSi+A5xr867YOg6cAwxwDnZa6HjfftoP48Vusl/9P8eVQ6W/nFf/5jcOp3XHMaX7VGZcyRLfgl4muhBn3/TW5KoAh3VGdpEjHBURwdzoBjR742d8Z+fJjcZXpNM4sg/0daflin8ikOaZ3DGvKjMC0e1X+U6+RVTHdewn4B67DDj1Vqpdjb79TTogBKxBtgnxtC2UE0/V/RY2Y0LYk4c4ajYe5Yo7VxHwlBgjkFEZnvaqJOPqHZHYbqNCH0RRqt+9enb73bv954mrIb7i7RMwolUtKrLafFCRHEmK61djunruI35neEmi1ucI71uvhJja6hIeldo1n/6f4aVxTghcTgkkkQEDiXQyt2vRcfwbB8R6hXBCNygSAtHYcnzMA+OCALLGPZfyUhMe15qRJ9L3lh0Q5Yw5X6/d8iGJlKYQNrTzzsbpVM61NQR3zmzp9SefgG7/Sz61XnYOA0NxJcMq+VGMUUar/1J20NWZfNInRgynuCJTq2POSIEA4/lXaV/2CnnK+YFWn+SqBLWEUbozxjsnpbdjEA7P6andcUBpG5FH/SKrVC5DkcHXB84Bw1CtzDFgYxc9jQPQODGnc/7aB7qRwV//+tdfSq5X25VDNq1JoBJDfWdd6Zv1b/+GE2KNMkKBG4xmEaVZJCy+zzqjz5SjXun43pi0/eitY7rONwLVRMAY0aJ1nAUOXHaWjIk9y05hD+Xm26wvVFD/P2LHoMLF2T3VeRxdpw/6QuZVo6e+Sz6quZEDs9PCxqDPAT7eydGgM1TENIbsBjQ+QDkaIUdMIQb7zlEU9EPVftzp253XvikHJISt3A9CiBHOkLK5UagsYGhlDPZqIIT3eY3C+Qy3HGrO9zI8JKgJF1YFgGfxar/2ta/9+J5Z8nn1ELyog69/lKSk0FVVlEf3X0Lu6KC63hwwtESCoKTVDQDVyJGkeK7QP8ex+pzVmojfKVgoiigUwRtJggTMKpweZWQJfvfqOz41wx+tSGhZyNmaJRRwpV1DYBCKkFj/z3ElIBmnWjgx5pzzYL1D6BnqwVFm/Hz/+99/2QeEmv/nCIuoMMqi9B7E5C5ec3VMd66jYPTxFA3fedfqWg6CMDdlRmbc3SgJ67htVxPQGY/WEflmXTGaKmht9GNlNLjOGrT/rTXIKgPVePkz2pO7YMjpeJOPcrso6Zl8MCYiQ5IwUcVWEepef8gHRuLJAZqnDggqC/kwopJUx633fnPEqcEOUC0H8BYHqtKD/h+CWjW2diNDs76/ZsnUEwqjbzlxQIwZg9zYj5gWlTmmZx2GGWc60Umi4ShS/h9YNWMliPZY2wzdqv3T65cILxBxtWag+5w7eSocXE5IW65dVIRhDdSjj50fJGLOOUQrIqfNFZqZ/T9qdzoh3mEcAYJkenumUe4De9MccObYGkGHw1So2jLsIXk0znKRk+idxlg+E2eNbUEmKynPdjCP9AFds7IZK+vqGde8KQeE12dRUm7CcxYY4wy6y6MzeUJOKkeskC8oJm8RkiwEBomTCNWGKxlAjOtdr98kUww2yUoAcaSgTXHtzsRGrskIiXp0/083sI1qU1QOfrJZcyQpG0g21J0JXBxBHGcIyshYo0yENNEQeo0TwHgkECEOhCInAV3QHFufEEd161Hq/D/nhHDmsEYVKEJUNAPSKFRrrhl81i0aEASIoObYckgYQYxMCZb+jVHoXoKHwaBClu8TSbFveiVR0RpxQ/WHgdOeVBvf63mEHMW2k3diTAlOyowjRfmNDDrfzth535t1QgG1DdoY0bGTMQgaKPmIirXjzFUrwjAAGKrWgkgytFxUb9TsZVGYEzT3ZAzcw8HH6R5FNRgA9oNoDzADMAB8QFMkn8h/dCN7ipyOcyLyuqdPGAH21277nd/5na1opH1uXdhHOw7lqF85ouDZ+cBFaDkHFlrO0ST7OCwMwmqz/jh4uzp09nxGJ2CFrGREk3HWFplFrumn/+p71aBbfY+xAUSS7bstRyMr93I4AK13yL/s/FifdJtvAUat8iywPqx5c3i1kSl0EIei0vSVrtN/9l5ufjMX1iE7C00QbVCkxL/Tq+5ZUbaASmTjneXU9VMlMwAaG6G3/qxb+t17/XE9O4bsrFY9QxsV7WCLkGGiKWQJOQRIQcc2JkDKkBM7dNrKHD36mjflgOSPjWoGBA6Pk3ATsuudptsbJEgdJQMdGPFWT41376O4GIehkKBqOLLt4jqpx5+/J4yMHoLx6P5zADkRTpg/aVVEBGedMdqiLyJMkQ9x8v72nqAvtSce9549Q4c5IBwPnFXODOVDyROmDDbGjrXB0CFAfB8OrLmM09dVYaHwKX5INkECOXIdZcAI8kxGlbXMcOJ42A8cHs9lUEFI3MuIYogR1v6uD/mUeGibaA+lR1gR3Chd+ksZek/mxRN4HCfzv1JiMX7ewaARBaKM9I9wHBmGaB/Qm0iyv2OO39ozyCxzQwHlNqpOt9N/cpHRbC0I9++0qqKy1qwpTisHmQMyMvgoXNRETu2zG1lDUfeAqaioKHJubzH6GK/f+ta3XtY8gMqe8K32aJwTERRGTjsg5MTA3s1hoy8AF7t5PLPxzofmQk8Z2Ix6MsB4obJATBl39NfKqIt30X1of+RcJWfhEWuCjOR83lHmFOoOCDuJRuRo5Oo7Tyheq2cCiswhWUr+00tA0lHuQqsPVs+v/t6ryle9t70OlYhzRI+RPdYax9Te4Jyujl/IRzac9mF2n70tKoGl09szckLpOE4Ue5YuqO4t742zd8hVBWjIBaAJOwbjAgUVCEnHotmJBFUO4n7EWJw+8806ILxG5W0pFRNnMk3ILid1NDArtIPRZHHZwIzjWRslGo4Sq+NZ7rOh0HUsKmh2ezo0IwMi1bZH9z8WP2O7bTYRChrvn3JGA+rxfSuISBwuKWGrbRAcTt0dCJfxxe9Hn6q2UfSJY0YAMP4pP0lfUBzCAL1Kjgdqg3Hx/xSb6/FI1bFnABCijCaCRSiX8yVyIe9DizNurPvIN+F8Q9Kho/nwTYYAY0pUA8LCEYL6ZMc7SrMyvISwI6oUZWBFbQjSKy3yeJxhwOgRBfHdo4RfeUXG47WMlyvfWr2XEUCOtA14wLm+gjyKMJnrikOd318tucuRQGG1Z3yHCHKvPcqYqY5xXMfhFTlsI3YMEQg9w4+BLZpDtpA5uOjygOxF8pe85YB4VkR62nOedvo1Oiiy94wTGVXtS9CwQp4z2Bl0ZLjvY+QB0arJ/WQgetiJU1btc/W6NtpuPdJLO6ev56Tf6nvzdWR/pVInMI9MvLLve/0LOyEqSdIb7IpeNU7XqM7EcbxCuer1A0uF7jlJ2u49T9K1HDI0JHsJuAUwGJ09E884pdLtzj0bZ1Y8iGwGhAMcZ+f6xJplC7CvMIF8O11NdinuYy7ZGYARtgy2hf0bQPGKFbT7bc+4/s06IFGn3CYyySYDCnwXt004CzLZ24CUEUqNBU9g8zxnbXTC5qwePwWHexsJYgxP9Jy2jcL3j+7/KCm8V7JzttlXiAgjgMDqURvuSkaMhK7d5OLXPtMlKppJ/BUZYaAYf8KIwyBBv9rQuQhyjov7tVwGVuh8Rq2pvEeeCyoZRF60BnI+i2DZe5AsxsL72DjOCgP0FAMjF3LVAg4740A+5SpplXsreR+ewzDnJJtDkbVRIZBHGjOV72mv6SVdc0BQdxnZIuIocfYWZ4VByJCm+IEq1jDEEjBA4UeuxAktR996B0X2vutKNLsyTr6Nsw8oovdEP0U8GDO+H8iH5sIZW7XXjHSN+hYOgN/JIHrV3Cq12iYx954BTEKRFWE+aRUA55GIfAvWcUB6pbHtV7rAGN3tfBi3OB/ttMpcHntRSQAZw50ssi8Z4HTGrJ3q+5N5d8+Mzkq3GW8ytEeJjneKTHIq7EGOLEcLQ4IuBcbbs+4XSfe7KqRAR/JfVMT+vgOoPR2D0/verAPig/A+OQAQGoNOGSp7Kh/kyjkbo5wD72SccT6CNrJyQEbRjxnFoodA4vtSfrmNwvfP6P8oKRzSYsG3VLMRSjgLTXM6KL9ZbgyU1ztPN9dpdaCYBwraejt9/+nGXPGqdxP9wwHJjgZEmNK1ngi6loe70/dY756Fmyp0rlKSCN+syWnhTL+PzdqHXvWa3CrVy57Zqud9iNjFnDDgfEevvTXnI/rY0ssYfsqb+g5I5E4U/aphWoniPjLyEWMSDoi/cy45PCJa5Jr/R82MqPZoTZKloqwYAXfkpty59sPwhbxDnIEzojkMNSDYincvymc/nhjllaR5shaNb5cqWR2jVa6o55g/9gzD9eQ7K33ZzYUZPZNtQKcAzYJpQd4AEFbRlSsRy8o39q4Z5bxyHuTDiQzRh6MWVfoAv2xK5wfZY5FwDoCUW2ddo1eTz/J3KlG30296xn1v2gExALxAoUIGGedAKI6wMJkrDuBoANFkerQq6CA0PiMmKwdk1yC3uLwjG3sWmsSilkoxCt8/uv9xAB7hnRuUcGSohjGrhGNus+oglROb3U8xiIacNIgfXu9Ogm5+z25I2VzK/2C4QCtEunbORYnSpdCQFRd5Z2xirD/zmc+8RE80hibaiUROyrFSrnE0B3GmhQISUGiJkNb5KkqDjy95H2L3PjWGnXHu0a98J0SeQnlWqyad64+9Il/IPI7Q46uO/SO/u3W0cOJFouQy7Tog9g35cZJ87huDmz/63qs5gtVxzA5I9Z58nflG/ZQA/BYpkxl5p7PJXvoKjRD6vJLBPQCwOk4rmt0z6EArpsGz9qt8oqu6xJyhHeszupU8QXpENH1FM6qAmr15jZxIclKTA7nSv+1zemfBsANEb+jW2aGQGDAokfI6OCMisJxEaQgiWVIR5PVwyKxre1BEc4cRJLonInNHvlR1b6yue/MOiA/g6Rl4ClEZRMa7kKtw1W6ob5ZzoLJCi9jOHJCRcT3bBL1SvSM+eC98/4z+jw5Im0UzRqc6j5yWnSTcKme9XezmgfCC2vVaRLuiilB7GJF7dsor9kLsFKGIWrWqzG451bYE42jDE+bt2TJB+6vSRGbCJAw1NBeILs55UL1m93FYKazTMwNWAu61fmcQcZxRXXrtagWs3e9CoZKEvYP+z96xu053+3v1erJKAQXGIVkj0qqoxe7ZOBE5POnPDLDxvCulfXf7U6EIzWTHW3Y+9Ds7IKi2ouqScisH8Y10V3WMZ8VS3oqD+az9egcFC8sFiAesNY+Md0yIVXlf8xWl63u6PM+nZ3PK6U8Urx5djc7kQABi5cysdFQv55Ut5Rs4HzOAT1SSvkCBZI9EoRgpCFgCHBN9BeoBNelWUa8eM4Pdg8HiffQrgNE3eLZcJ///wQcfXGI8VPfG6rp3wgGxEIQuGZMWi4FXhYgxPyrzOfrw0QIdHXg3c0DkpEjObBfByIAf0bVGKFsP1XhG/0f9mYV5Zw5FPq055gWnWti/GgpmOBBCO1UkZhGWbKCsEhB7/W/XFyeSAOnV7O9FvXrrc3V6a++eKycth3HVrrN8CrA8mHxaO8FOIEJSRMMIXYaeaErbIhyP/qDWvTCyCAk0JycKi4Comf4+NcUJnELbazvO9x1jcurAj95NQYqcvUa1q53xGMnn/AzVvcgJkew2AfvqPM2ip89CpONbd0sBx31vmXaV5zE7AXI/GIz6jiUBlZ+hz1WjdbT2gJbAy7YF5UnU6NFt1AfvPdErp/3dqQbWvoNDHuWW6QtsF8Y7R2GWwJ2fM8qlzdesynb3vj3OuZGTMnNuWl3KgUEJJEsY/bNIHJvIeV5sHLpTjhqHDhvCd6GicVTo21kkCACoME7Q2DhX6JYiccZXH8mmHVvqdD2s7nsnHJD4CDQN0RAGEMMHmiesrh5zxTv2HOEwjkzbRiHMEVdbhSFcvJ5XO9oEIwN+dCCZg6CUes3tGf2HQKAdtG1W6WOkrPE12zMperQoyLnkMshwjy5lvhmu1RNFV6FYByXmA8lmh8KtaBTGaZQzE2M4KtMcv18J05+im4HCZ+WVo0aEIEfD3ERlk+DX4qiqmgXhk+egmADBx4gLlF3EEoJj/glie1Rou1WWIlQoiO9LA0g42GtUUcgYUC74vo9uDALUhZauqsqK4gZttbRVf56d4Lnqz+z3SvSSU2z9kbMtXXAEJFX7NKPFPAuR1tfdUsD5+x7RT/3BYpAfI0JhnyjGcKUqXNZNZCmjH9jBsVwZWiOdWpnnWf7HI8Zu1KfRYZczYKzyfbvXVHJRes+Ms9LIRPpWOXeH7KkCtXOg7ooy3ytSsfONK2eupaCRl+ismBCMfhHxUT6pPUAeAzEVKImcETKKQ6YcfyXhPHLzOCyjyoU73/zIa98pB8RAcEB4cTxSQgbKKAqyEjIxiCOu52gDj4zxnnMQ7xiF7XuGou+IUqjtROeKRc/s/+ibZzxixqeE5vbMkDYprReSJsQ5BPiMM6GdoxarTTGrrtWLdo2+2XtWJxnPigJEP2fIEIHBiD+t/V8tAZnHLDuMGR2NcRPu/d3f/d0fn5asdCTHgvMPNW5zn2LN52iRtY17D43kPKJMMjJwZfFXoxG8xvh9qYYFbUV3Gimaq4jrau3H76OKV9YrSivDDx+4Sg/03NGZPdU+Pfu6UY6efhgHeXfGiSHc0tOuFgoYARdXwIaT8as4Yr3nroyt3b7Q0fS1PLTWOY98NLr9pOVy9Z4hx8o4/9Zv/da0YM1M/1b6Mcr/uHqGVuXd+ZpelP6ZFL/oy4kuci+ZGKe3cz7QjNhYq+IB7TjNqK0okcbpag7EzMnJZ+7oGyqVcvQaWhknpAWV/WYdyneW80Fv2LMBHElilyupamqFQgs4kaRur10p1rS7Bk+uf+ccEB8pmUaSEmqIqIjB5nlCW1fJZqMFOqLZjIyFmVE6ekdPIe3mTjyj/yNjfIZuVPJGRuei8PRVToqyl4oOEEK91svTaa9b5X708nCuOCCVqhszB2R2yrKx4ZxBRRj/veozJzkc2WHMaz+X67WXcOcZ1F/4whdeKtAJBxOQ+kEgRp6HUtUEc35WrG3RD/8OaVb+0X1tRRAIz2mp0xPB96h7jJmSifkQyPZdzu4ALlTphyd9nVW88n5/7DeIYPWgSYUmIHPOb7mrSXJntBgvVEhn5wCZ7mqcCzlGce5NPJeBiHplDsilXjLnlcTkUf7HSjbd9d35OSe8/LtzFxh9EmtHRSkq1JnZ2GR9bB2pHqRcMIr0LE8U+CHaD20/ab38j6uA0m4/eiwDz5iV6t99R/X63WIHka/gG6wBYLLD+8wZvVcFlqN/MwfkZB/0vntVQj1XmgwaHgfbOV4if3Iy2ma9omrZI/YeejOKK/lFf/7mb/7mdv5adc5e87p30gExqYwhNAIVTtBBKEdeo8SzEfK4m6dgYnDu0CVapTsqr+gdlHSPE99zcv77v//75fq24kIPWYHs8Ird07aRA7Xbf89lSIouGefcZpzmkRGeaQi96EavktPM0Kmcjj4aU98yMgxOHZAqT3yEDOGTmjvoSNtyVbZZouSJYLVvRKwo60yRCwFunDj3DDMoonUUglVCs/ve5aEAACAASURBVIiINUpQotRB1AnmHE0hOAlU3wjJYhR7ltCwv+fTwTlYoiTvejUsY2M/z9oVykdFWawqXkGHIWlyOVSFqqBkI/Cg0p/eNZxmUTBrN+T11WTgUV9GoIVqihwxxvHP//zP/6/bq/t69M4R4PAaEaRdWsydc20tolyia0KHR+2Ks+eZWf8BR1AgUT6tL+cb9ZKM3Xc1GtnLvXi24c+pc7ZNzgt4rTytFVugnX/7zz4k90XFUJl/7ud+7uUgXxEQ8nSnzaITvXHaeXZcO6r4Gb+3Y2AunGMXpXWB5RHZsdd8O2dDXp3ooGieMvZ0Lh0q/5Vdu+uMnXzbs+95Jx2QGCReo4VKuFjITs0m+CnUnhMyKnfreb3oBO8chaR3GvgIddYfC6lnSLWUqqCo4GK3rWdUSsiCgveQ07v6DwkizCHkbZuheqPzPMJo7YXzR4bS7rjkfs7udd1o3k4dkBnVK/o1OxG+WuRgRhU4cUCC8iCJHUIcOQLRH+PEIeAkoNVBCTkS8q04Eg5KIoghVkLMkgQh1xxE0SxrBZrNsLAXFRDgtOMke5+zGjLq7PvQlnqO2LOF4un7GFj2+IrSdKWy0qpv1prSvwy+UFiczDgkEq3OPJGZAAVyylw6vd6cWBciVZRopj+MDiZd9af9XZ9UdOlx8x+VG9PueXrAOHHEjAOQpD1bYGVkrL67Bzi8llGY6UmrfvudQQhguHrWh7kGOKCCzM5RmunlSn9bihlZwuATAYEczxKYr0Ze2gNcn029Mj4tKPfsCEyeox5tvDeH+giQtP+c0UNmigxwEhjo5oU8WFHo2mfP5vOug4VXOr91QFwv8q8oRqsbALfK71pH9CVdqphN6FR7t9cA4uxBe2vF+qnsode65p12QAgaBgv0laAhdKBojPFR2HUUohMec18obUJRnX5Rll6zmC2aoKBEVAaHb1QloaX+zPIdsrdeqUTyjP4bhzaJa1bNBa2C4UrI9FD+9sCwPM4jQbIytgNJoOx7bZSwPXNARhVkVtWz4v2jUrkQDuMChWtbjzoyWrurMemNQ3xve282kiJUzBllsEFw0MVauoK+ch446/Zj3Ife8NM//dMv1a/c7zoOCKdG5KSlY8wKAbyWgNx5L6SqNdzb+69yzlf96e0p9EgKENIPVEFh9SdkJtkBwOEkykUyb+itERlZOfWrPsXvq8Mzrxr9o35k4MS3MExFk/2BkovItQby1fM/2hzB1zQKdypgzSKy1Xl23SoKl581yh+svq8n/8ghACXjfFYO/Erkpef4zOjD1e/Zva5lYzw7AhP9bfMfRt9hD9IznBU6AQhGp6DQi1aiIAFMgCMoXTM6a/uOVUQr0713x9n1FWpiDwxmm4rwsAUysBP9BRiRz8BrdgWbiX0pX7LXzLHxQY/ezZM5+e5H3fNOOyAGhWAX1rZgLQ6LFQVHeL9Xem+EOBOYEFkGtufwRld1n1U0UCqOopYkxKGY8bo5N3HarIXnHbPDblyrAgRE0oKbPfsZ/Y9FKEGMZ47GIYnT+Pf6FkhAj3ISjgzjQFIzJzLGG7WHscJIatuKgjXLx5gJyBktZkRvq6DCsxKoowMlfXOvgs7IATkpfWiPcA4JZKh4pkeYByWSGWoEIQXOcYNM2WdKYNt31pwqG4wtwlOkxAGfng0AcI+Sh87ucZ+17nqRSuPSNoYvOpj3vmsNgv61r31tmU9xldozGxfyy55rKVVkDURbGUh7F73S/zP4ySzzaz7NH2MAiouSxCDQVk59Za4qBunKeKi8Z3RNi0qSqaKyauOLBLXtijPcqzplnK2P0wMNT7+9ahR6PsNQ7h0j+kqrzHV+/opTv+pLj2IGYJHUTL6Z396BmlcjLy0lWfSQTN09wG71favfs4P57KpXuW/VU9A5Gw6qlXvmgGEySVXRaNYhfYyWK4cnyzPy07yRUz1K0uyctHh+5FWuDjVsx30FSru+t/dVr7IWgXGcBf/N32rPAYjkWQL42JU/8RM/8XII44h25XqRPfYXGQYol1/C8WY7sa+MMxuYHbVzYOFqvd35+zvvgBgMi47RwnClXC0sRlEv2WeWHzAaWM+zQdCrHtEsWn8edcLsaf85GDb8ScuRktbpIwBQeczPbrh/Vu8ccsAAlsTWa4QdZ6K3LkaO6SjBr4IKEwTyh9qE61izqEjCs20bUbZGDsgux/tkPp91D0cbzfBda1/84hdfaEyrdhXtHT1/Vl7SHlYkAEiCAqAktMp7DCjKSSQKIvnJT37yRbkzztWaj+T0maO8+t74vXIQ4tWyt7O+tJQo+5fesEd7Sv7KQZFt/p7qbva6qMqz2+qU7tyfuyhiu2c2XaVB9Shmxpoxp+JQPnMof+9Vyl8GiV6juEBr8N7lQJ6u0Uokniyip9E+zbtIeFsgovd+ckm0yoGY7CROC93am9tVKV7P58CQ16JHs9K4rgWMsVM45kCbWevtNw4IGQpsFaFu85HIIfKZ01WpWGcM0Xj911gAGbAKyE/v8HdOsPXtmAjRXWDgW6RqvRcOSCwIk2hhUaiOrTcZOIQZ/dgNhUc1GQtLcunqhM3oCyO3l0fRW7y8U5EOeRSVyjgW1WojxHtO+89ohoCiZOxygW1oocQIneZzPxhKqlsYn5XD0I7V6kC/FYVjVDjAe0YGR1vXO/q0QoVXKOCMR9p75wytm30XmgnDk3CDNFr/xpEARwlkkM742b5Xwrrv7TlSvfVMEcprUtpULf6dpr/oP73o185znnmtb3SOyWoc9Wm1Rk/6LYJhzMzr3W11nk7lfRWl6jlXDcJZX3aihBS7pF4nBp+0Nkp7knhOfqBs0De78jf3eVY4JF9HFn/rW9/q5jvujMHJoZdXc6J6FDPOBzQYi8A49vbm1chLptnNDr3tjZ+9Su+bZ0b16Rxng/fEgWT86wcAV5TuSlsBYQx5+0qE1Zw5dE9+FvBm1ka0p1FxiRm1ufceNpJxjPwT13inCAKZVLXj3NfL/SJD5d1xDOjdHmXKNcA36wBANEs4dw0na3W6+pW5fNa975UDYoE7AfIHP/jBS6lPCx3/nBOSvT9GAP7hKE8gBj8bkf4tqkPNJsc9EnNRT9Aeeofq5ftDYOMiKy1McI5aPBvig6ryyP4bMxtGgpRcmIpjpN82MWSCws+NUrfJRBRCGeAwypmx8SpthaytkLRRXf4ZLWaUtL5ChQl11KaeIFnljvSE2Aw5H51JQ6lYU7MTq4VvVarKYW6VNyjvqECCQiXcy7CqNPuQUrUHOKO7zcFNIlltFbbd5zzjeutZtIBiqbS7aUZRLGCXTlDpq2vu6O/sLI7cj6slUWffNIpk9u4hs68cipdLke4aQ/qTS9aiodBVVeCr/Z7quQwnzID2XbOI72hudnVA+5zRIYuiTmifwC+6CPe+PZTtyjkv+b27TjpZwT4BJJJx3/zmN49LkId+Ir/l4PUK2ozGnp1Cd5g3Ml9VxCvAz6wEL0Se80GnoBexpTiGqJEz4GSWYzqjY584/VWZOLquzQu++rzZ/ahXgPXeQdiPfO/dz36vHBCDE/x1YS4K7Stf+cqL8cRrtEDC+MV35iCMjHib8qOPPnqhJcQ9s6pY3m0j8ex5pu5xsIwzAUbKozUeOEz61KsE1D77Gf33TQQABwFlY8ZtJZB994j6Nlq4VUExC7l69iqaMjNAZgZHLxdjRalYoYCr6EmvlOHooK6RAt45REx1DlzbWOeMTvcLO5tTjowqWZwge8A6FfJlKBmLSDS3x0QwOHTWPOEI/dZE+EYng7drg1EiNH+KQN8tJEfPM/bkiyTuapsVO6g+I65brbPd5/Wuv1oymNwCllRO5L1qjK6+d5TLle8j7yTkM5ZOD8XLiHyFDpLf3+bxXI3GzCir8d67oh8rgKg3P1cpiSOKGd0v8kvmoBJzQlq6jipowLWTlt+7E/3o7dndNZL7G9FvdgwHYgV4xr1AATkHkft3R27aCAjj3OofHYLl4d1AYkVNVocC5qiOsQMictjopBnl6zUOYRwVmzlZX/9X7nnvHBATx/hBiWAYKVfGoCJkVerJdCwKBtoKrbXQofy8c3Wo8QNzYlQsCAqK9ynSEknTUH/eP2cF7Ss3ITxRBBU5cAEh4jaSes/QgLY2uj5JSpIEyeDXH0rJphUlye0Z/Y/3BZVHfoXvZmz6FkIAiq6PrTcujKmedRjDUeo1f0PmP442XaZtja5ZITgzKsLsFN6eMzBLdB+dPp37Pbt/VOp4pKR6p7pXEvFyfzjoOOpxLgcHmOFpbUosFDK2Pwh1c06pm1Oom2gi59AYotW5hrMXqBZFzciAVrUVPSCQDjZUfUm0JDeFCSirt3w6uj1J6XJEqm0Vpas+5xnOx8qpr/R1Rcton3GVjjPrU+xlMty64vBY1z/60Y9e6BZoEgpLXMnFy4DAbvSjl8dz1TCsnMtQKaaxmmuRzl5lu9V9cR4RPXnSRhFqc4jmSi7h3fdQ9it5PvFeQCWaMnm5aiMK8RUHhLPL9tiJfjxinfn2Xgle88C+knSOJsreUj62kjPX5lmibjPy5QjSD6uck0rFqtWcVX8frX99QDWzPjjBQO3sdPlG9hRQj358i3ka1TE4ue69dEAMBMMIgmrTcxgYyKv6/CcD+PE94xEQAoeiM2QgNaNKDOHUcbzCudnNU1iVzexFMqLnI5S3V0FmFm5f5X1434p+1eOqz4wQfFFVpTKvdJfbXOXo37nWOSUMFs4MJeXskCx8rQnoJPrXW2zyW1CvoKs77YqxEe95lPNBWUaVJmuO8cawoRxPW2sAh8IVwUUPaimK5IU6+FXK52m/HnVfrgS0omnmPozm9GpeTMUBIacl+F5pbRS1+qwrNCjvmMl165csBAy2ib9XHbt4b1AUK5WvAC1AizYfRe5q76yx1RgGWEVXVqMfI4Ds6jrrMQzIE4wOe1kEXKUmIJUcR8658ehVQ4zvzkyByIukq8IBqYAb5uXP/uzPXiIuj2rG1JlZnNLcelEYOk7uCqeR7MvRsxw5pR85bmwQuZdBaQeuG0f2VFtMZzdX81HjsfPc99YBMQiMWcqMUpBA/iie9M6A/1+51gZCefiN3/iNl7wWKPvoUJ07xmQVTp+d5TGqnNVGBvRzxpWenWsS37iK1PQU6uido2pZuzSf13BAGJqiiNbEv/3bv71woltjXpSNY8KIeEsNgmg9jarrzPp6amzEMykijk/v3aKUyjMyZk6TWu8c5140j4MjCuSPAwmj0lbP6LizL896VgAI3qckqxyOVYtCIb3zKq4ahisHhJyu9nP0Hb0zi+LayOMaFWi4GvEa0X68H/AossX4bak+V6lfqG3WbzXywDjlJLQsBv08jcSIfotcK7gDvFs1+kIUoQcEXl1nbeEUhrJ+iabLK/H9nFRGN3vAelBVVJ5kb0x8S44WRy4Tal3kZ1XohZ5D5hgfjvaV6GZvfEU+9KdHMZ2dx0KHoMBxjoxRe0gipsknPvGJl0gPBzp04w9/+MMX+pnf7K28rndzNVfr5Rm/v9cOiAGkiKHD7+Mx9s9YIKfvYGA6S0I1LEIapY0ieERbccdntfBnDkHrDMyiF2hIFHnkPIy+cxWpaRXqrNzvqKzwrgPSc7QeMU/5mQwPAIGQujFhKPUa2qJICcT8LTQVryicoKvt9OmOQwhHqB/ut3yz1yj1OhqDfJhqvgZSxzikVJ3km9vVpNyd+XjEtTE/ou/O/ahEcmbRg6tFAGYV8nw/Y5ARe6XgQy8KG2PL+HPGk4iDgy8zRfkOit/o5G0GNQPQHyBYPntB365WowNAcBjpt1UxGA4m0KBFyMM+QRe3H3YbI9aYVgrSePYsR+HqOstUuDjslMHPEVFt8Z/+6Z9eIh4AB7LKcQnsMnZBLw+kXRuhF4O+zJ6jb0cH9fXG0jyhy90hI1c5r5kGbf7lCor6iDT2wKE8N1HlSm4huhqqmWiI55Cp1q7fPI9+NMacOHYQR4h8Bez1jhvYXWOPvv69d0AePYCPfr7azipF2bS5tO2j33v1+QxM3rpqWhLYIS+9HJCr73H/KqowKqXr3plD0FbNGp1TUMn7iO+cIX69hPJZaUVjSvm3bfc8hZkBccf8tM8Ih5ERT6hGKcjRu6x9Ie5q6elH9NkzUThVeDstd3uV9qEPvUozz+Q674ztyFmSf+EcAOMBRW4V5U5S705/nnGt+WEsyV9iPKwaECFOhO5dKyHe7xVHpne/PEYGaq9ajtwPzjT5edpa5NZzrEeGIuoIlBvq7JA0+Yw5EnK16tksciv3U76BnE9RqTbSdtXgFt1nAIqer9qsIuIVmSACQKdW+kBH6XPvQMaVHlx9n98jQkGHMbKh+r/wC7/wEnmIiHGmCZt7c2Bd9PIecoQq9CJHJfYVx0NEqT10ddVXjraIukgxp283IsLx8T3O1aC3RpG9rIMzM0KembzY7LT25kY0w76k89CU7X80QvuNc60f9ChnxX/ZOP6N4yYSzuk7idCvxu/u3987B8SEqD5F+OOA4i+3HicDAi2LQQFBGPG4bQIeMyEqgf1RCP5oUqPaks1sAapIxOjs1ZHuPaPlBM74g3curEAvCBbJxw42c/Bgy8O9652zJHLvGCUq+o2whNS0rVddRVIj1CULLQIBTShK1s6+aXXybnuSLGHp8KNeeH0Wcdk562almO6ao/wcvFxGEVTSGmWErpxTwvj3f//3Xw5benajZJwMDsG7ItSvVjTy3e2ha69R7aU6/rOynPIjjIezghgWWaa91qFu1e+aXccwYXij/K7yAiqy42oVMn01vl/+8pdfDCbrhQGmXOuJAdZ+e88Q9A7Gv/llaNJdiq70OOuMyNME9NXZLnS/8RN18QfKHLp+N0qcv5vjw3FDIe0dJNteS9bFmVjt+F2hPrEFFLdZ9cE7VTkUaRsZzFdzcUIu0XGqVCn6Qt9zMshOOrhyTlKMT9bpoYutW1Fezx0d8Luzh61PtpV94LgG0YR2z7JhOM76T8fL/askitPdns3mapPLOQiASLRxa9g8znJhdr7pXbv2vXFA2nKxkdzKiQiHo50cCB3jp61E5bow4hjPGg9/x/i/YyEQnn/xF3/x4ukTNBZzjys/elfmBOJhcqSgUxBvSWPC7wxZ/+ZaiMUopAmJc1CVnBrO3Xe/+90XZA6CZwPjthOyTp4lfJSx9Cz5C8KFNppIDk4uRAhKSAB4nhA5RAAqIcrDGJWALHyuOhJ6DsWhrCJnwT25pOtKSY9oCDMErlc/v1c+t5L3EfOzCvu3lboIYQ5PKxQrhsuspHP0Z8ZfRaH79re//XJGyF//9V+/7BEVPNDq7CmUAoZF5PlQyt/4xjd+7CS4l9Op+onrrZUoCCEixqH42Z/92ZdKc+bX+lYtRFMtpXfoIcRWUiOn5VmN0fTrv/7rL2f7tBXudvtwxdiId7WcfvNkTN5Czkc7Hozxz33uc91hsiYYwfaU61oH9F2NgqDmMGQq5zFUynbeUbRgd53uXD86DC5O5QYYkOG9AjBXozuQ6LZ4Re47ufm9733vxXiEDtN14YBcqUYHbfbdwMmVkwmJxvUfGd8rnTCaC/rbs0USo3DE6Fp6mR6ZlUG/us6yXIrqhqJOQCbldnecD9+RdTrbAVAs0iMazpk1plUgdmc9f3ztc0fgvXFAIlEXR1tVIMZVJHfNkLjRcEMVGLoMMIJSuJXxr/FeGU4MIZw7hjKv2GbTDwIPZ53hMkqwWk1zhGYjmRsSTln3HBBhPSFvRghBT3kzloTmhN6hPUrlEnb+MK4pBk4WAaqPvoVClOAkJwBaxrmI5hl4mwQZIxQaAQXyHE4SJ8M3C/ESOBAKyAWB/6UvfenlQDyh1KizD5HzXs80P8ZUfxi2BJjx12dImn+LREfj7t4s0FaJvaNExdlp5NB2DlnbrAWC0LxwPhhYFUTEc1b5H9npmZ01Mgvp5/5aD//+7//+UjUjTkGPMtCewTAYGdXGFI3BnHEwOZOQJwZvII+cWoiUNcG55SBySChF68z19kZcDxFyPe60sdA/a0gYnYPCUXQf1CyXBW6NCu+w5h/dOEgin3dxaa8ecOd7My0QIGEseucGPXpsKs9fJUDb25xY+6yltYmiyh3DHX+XGlkH2VzlBYxKsrbfetUwfOTYjUqGkxvyuxjGACcAU0/OrAqHrPreRgPb68kXidAQZ7lGeR9fGdfQjYpnzNosOT/uO6WC0escoVX0Y5Z4nvu+0qGruWjP2CHH2RbsgV3nw7syMwG4xW4AGLbnl6z69fHvb3sE3hsHJIRZTkoLB2RWKaM3PZFsLCzH+JVER2FwbGyqqDJD0NocDFDGFqVD6PH8eec4muGAcChsckILlQOiOmshmBilvH+GG868PrQbWiSDMaiePaSa4wEhYWxynBiAEHFKAArL0KccfKdn6rvv8rvr/Zcjp/pCdkCc2cCx4AxFIpdxEUn67d/+7ZdkYUYtR8Z1HCbjFwYmHr93B2LrOygFToXv/P73v//ivEDC5Y54tnkVASJoVYww1hzDcI4qHNreAWSz5O7e2Rp3bGNnu3DWRi2qesxoNY8qwZr7FGPKoRQ+p8DNN+c2OKaS6jg2vimcUnuB0cnZtBbxe+PMBU6jNQwYgHiLdNknoh0S7FByOB2qBuH5zmgL+iMCx+G5wl/vzYM1ae3/yq/8yss6rjqXlfVxamzkZ+e1XD3Es9K3R1wzcuLjXYxUBiIAAkrbyrW37mC1Y0Zucq45/atWPR3+iqG86sPV30dnK5FfgCzjQIfYT227IwF9VNkwv4teJM8AhXl9Xam+Za16Jv0/a5XculMqGN1Iz6+iH5XiKKsiLqt1MjvkN99rvAAKok+cCRF1h1dmG0NC/iqqFNeTzWwOICfdYq4BgvSLRvfQUZgb7DDXAlfbtupXe70xZ3NhY5Bh7Cf23IcfftjND9x9PqDKs+2fYPAoiMM+eN8qub43Dkh48OGAZL79ColrF1gkNTPcLWZKnxPAGBs19zCghUVx+duWjY9KRCZCkBBPuSeMcPfdWcoW+ohiRkj1Dl3M30BQMgwh5xBxoW9OFmdCJYvIs2BQUsSMUP0mZFC2JF5xHBidDFaCx5ih6hgzDgijlHFpQ3OeKA0OF/Se4e7ZHBICMxLQVqjyKFFxdhr5Kmy+Esi93ysVkOJQKQdXoqC1iac7ye4nfYx7wgER1TDOlIaIA167NW69WIeq/PgukSC12fGM5SmJaqChMED/5V/+5WXOGfTm74MPPnihAHJQCWxGvj0r4sPpYLiIMHFG2sTR9ps4OfJj0LdWing1Hhx3600kDyJ/V9Qjv/eqA5Krue0eNrn6/kf8vjp53NoByKAaAi6sq7bFIabVE54f8R3VZ0Kb/Vkltu6UvV7RS6t9e8R1I2pr5BraQ/ZTL8cy8sBOKxL1CnbsfONp6dvqOzgI5FmvPGt+xhUq2Kov1ejH1bmYFXnRxziMsK0ABfy0F+g1oCwgauc8FPKQzeC+KPiQo2JZx/f2XLVf2WnhENBPvaplLTPh5PnylzlT9lDbnqX/V+vqzt/fGwckNnIswIyMj0r1jQYyqDKeBb3n7a5KrPJyHXYj1NtLttYfXHpUJ6eAxsEyoz5wqFAUeO2cqaC6rATanYsjPyvyEfRFdMLYBKcdKs9hULvav9tENjyjkJLiNEA8OCQ2EbqY7zJeoin+n/HBIeGAUA6cDPkk6CWEktPpoWaMYuFnxg3kZXXo3qgU6OiQsF5VlzvGdCXkKQvfRPAQcC2nf3ZWwB39y8+IveO/KEi4zv5fzXZK1dqFJoqqoVhwuP0dZUkEDS0P/U4OiHXr/wMVFUVhmFAaccCSvWvuP//5z7+sHfPK8e7lZvW+lfNiz6qZjiLH+amUFbWORGk4z7/0S7+0XVFld9xP0c54T1aiKzrfbt8ecf3KAfFOqCWnFn2Vsdo7Vf5dckIq41iNfnjW1TyJSn9Or2mrBHoOuQVUYlwqQJJpvPk9u5X62j62BTt2v+HRDgj6MMBlJcOu0tBm3z0q097eswLxVmM7KwZA7os2ye+cVXIDvgFVqgdisjcAsuwLLIs4LDWvyXyoadvHnX5FlGZVbTAXrjl5fkXOrarmrebqrf3+3jggBB+UFj/TQshl3CqKME9MoE4MKigrtPaZVQoiemNBMvj+9V//9SW35KTs3F0LjmEMlSb45cVwzBh5DEkhTsJAkhtEWoIew07EJJJMGZVyRwgOgpkhyhGRJMhBzOdnoP6ge6HjiMygd0ViO8WVk5RX1TsoQYh8RuFm6PFpeb/VOK+SDY2PCBtEuHU+jBmEyBif8GlXfWt/DwqiuUaJo6w5jiIWePkiNPoi2iFkLmLEgRApCcfU9e7lYLqeooCUUTCSRxn8HC37SoSSIrbvOAPW10m1KUKf84EKyRGiWDknMWYidvrluxhI3mHNXk0ur47vVQckG12PNFyq37O6riJ3Obaio8AMNL1RNTT73lqrHOy36tdr/l5FxqOPVw31R33r6GwlDqXorYPS5ECOzt+66ljR86LvPbbB6puvUo5Wzx8dENu775GO0KhMe9uPFYi3+t7ZieTAW/s2ItSANBFzcp6OjwpoZAVdDaj0b+yeoLiJrIug52YfAXpzBKmlguU8krZgwU6/ovppS4ek/9CiAMvO/ckA0e7z28p/niV1AOCMbpxpndV5Xc3bW/j9vXFAYjAJF1V2GDO9xjDmMVN8cg0sFAYuKojFzxhmxLSNB21ToFGgA7nGhrEYGDVhjPP0UY383QazsPxdv0RRbNY4dM1vFjUjnOHLyIQOQ8s5GwxBXHuGPGHeO/PhLSyi1+zDiiPdO1l8lHxOcchTQQe7u61KBY/eR2CjseFSP8P5uPu734fncWwYVpxpcoMzK5dFaH7ngNOVs7waq2x0PdJwWfWj+ns18kw2ivhS9CKdo3UuOkoWktnvaqvkBeRvq+S4ETF1ZQAAIABJREFUvcZYZLQ3RxsZSgxHhtlsb6zy4VbfNDN6V/c+ekyrkYdVWfbVd8x+38ljvAqMjKh4QGA2T4AG7CT6lfORHdCWHoUlksszzyj02cnIUY6WcZAr8p30q70nTrYHXgHSsD8CIGLD7X53FFGK/Jf8zS1dvGfTXFkrr3nve+eAMNpV4ZGgKizHqGQsRGgfyixhSJlYnj8kR2jQhoWsQ29sGMqOkI18BAaga3DdvYNhaLFEKUXCxKKDrnMaOEGeH5sLkoUz30s0JqiDO8xZsZFEXdSflvDGu4YQ9HjpUVVK2Ud0JX0KlKFXoYkxxQDHzScEXO/9jBsUCGNzWrmrt5C9T2RKNSS0EY5bIPy+B+JpDIWsZ2UCR5tkZYi1lVJmp5mPFIcxRu+J07v13xgTQpyDnD/DUNUnuQynh4ftCgTIT1u6Vh9RWwhGY64vxpuy+OxnP3spuVp0gREIfRKtIpw1qJQxFB2RjHtXAne8T0jd3vR3DYUKANAr8bk7hr3rzTsaJIQLONE2ewWdsloOcuUsr/qcHZDR+TWrZzzz92ruHYOQQWqMQ872+vlow/HRY3NK7xzRRR/d39nzs7FHDnA6RDPJSXqSnBk5IJV8uNW3VfIoR8949DoalSZu+3P1IMbZGO3kMV6VS6NqZHndsm9y0nmO4Lb0qDZXbiRHWgcuRzlawC+DISf9aimvQfUSYQdoe1/YglgMcThk9buzQ96eQdZG7HqsjtV+eau/v3cOSAx0LBjGIepQGO851MUZYHQz7glPidWEpsVDkOZKPO6DvjGClMLlFNi4vF45DAx5To0IiwVkkTP6GEnej6qkskEs3Khg43r/FpWlXMtIlvBLUHuGyIgEp7bNEqIsfJsun6fAEWAcq9wwaoxIEaGriDsHDiXHGPWMt/b9+iukKdm/Wumhokha4dUiDbkfI0E3qzYUETVO22tW7cklfFcHueVKITuCCbWJMQ7JXzlXnH75I6gYJ83at17ti5kzN6rEc/LOfI/3j4oBxHW7KOxVRZ8P1LwaTbk6PpX7Z+eAtPebY7LVOh4d2raiMVb61LuGbgB+WKvk1ih6fvr8uO+U3snhpqMYZm+l5bUPdAOAARyAfvIge9WGou+rfLjKN+6srfZ59Aaw0Jq7u+0UGLiaezHqe6X8b773agnent5sjeYM7rUV0Nozt6oRkEyz9z3hCLUVLvOcnPYrOwiZ6uVdIkjsCoAUarrzzgCuWvW7M5Daoxfm31cHcN69ph/5vPfWAQluYMv9C++agUSoM8YZ6io52UjhVf/whz/8Xw5IKD+Lz30cHBGNbIihDlCeNpiDcuRGWKAcFl4ywcvBsIBEUuJkbX8XctT8TjBxQBi0HAiOkYWdm3d4/qxqRJQfDiRXDkblwDLOgHspkl3aj3dJJEY/OymRSliIIKFjrN5dQZAy8jEbs1HIeqX8My//NRODs0HAOLU2R5WhVgd4tQLHmsFD5VCuKvzke08T56GpQIBKhRwhcHMsv4Ti0j8AAAOoVwwi+uebUB852vabdcuZjEip/W4PzkptSk4UAVmt03jnVQckz3GrpGdKAqjge3fm7g6lU6UKMFoBPiJJ5JzqZ/rbFty4sr9UX+PAibhGhFdEopWrV+doNm5XuNtvreRyO7d0GxlBJotIApNGkcE78loqJXhHcwFIoWM4Tne3avK5916tijfqe3Xfuf8OGliv3HZ76GqWla3ebiMoxoWNFZHukbPpHd4dZ+6EI9RSlrLB3t5T7VeWCzMn8/S7s4PRAhWtw7YLfN29xu983jvvgFCqSskSeoGcMya++c1vvoT1g/IUgxbIYSz6CAXG4oXC+Tf0JHSooHfwcC121ZoYPCIlzqXwbgaPPxAVaJpoBYXHgEFR0RhDfuN4MFgk2jIMlKu10VzLAOKsOPEZQqPlMy/yxFfQE2FqgnqF5PYW1InxWK38sFrA1XdXENGcCGtcOXq9kp6jsLlE+dbRzP3PaMUjSyquxixQJAY0+t//Y+9eVm3brrqBn1fwDSyIRMSyBVEUtKwgQoggEpEoUQQJioL1FLyAphBITVBrCkIqVsSaTyA+gAUf4+O3vvxjOz390sacc6299t6zw+Gcs+YYffRru/zbjQVu1a64LxAOWf46ysDseyyQLIksgafm3kKOjL+bC37VJybB31giiVXjr85lTkyHM0Hhjjsda+UuI8st7jQnd8HT+lTG01G+0x93GAXyABrmy10A05bBjAtBGH2eR5fQKs/7/dZWLTa7PlIrBi0lFJob5YMwV4XYW93OunUKjPG1FJArPvmztdrVBrp1f+55r9IQQqxaWQSl3/iN33iJkwIIrBTzR9DJToKD2fycL5n5KLyv0WaZwVbfuTcQf9bvlQB471+hI6t5zPZi50a1+w2/0R865Txpo4Uk4wAeo/HOm0YuQyMlwmE5T6uAG7d4Mlbeqdab3bi49f/jP/7jS5foowQIM0utPsiJUW55dHCH03b9s5oIG9C43pMLk2BhtBiuYm5e4zy/dp8fvQISjZPgwA/e4VBAkNAYUyuNMi0ZrhwKygm3KcKVw2vDCUtM8QQh2jH3J1YO1gPvYmYOXywh+nVhMHNKQ6rDUlTEWcgaZGwUFmNl4ZDVSrA6NM44/b8L42ARhAl8fN0RE88j5hSnn/qpn/rhoewgoPHFp/R0LB/jYXPBzKkTm/FoBtnJeX1CkCpSsbN+rITkqsiuLmIVsu4NrLznsgddTQ0bBHzVuu4LFDznD9G+p3V8oh+lvNZxrhhXnhEfI60zZUKSh2TeGgMOZ3O/gnTm/XsVkMpIrxRy6yoCdZ5X+l+djSvuKPqg7LCyeQ8trDFEnT1ZjeOKm95rKSArn3w0hiBFCd4J7eZGqOEu81ouYlfu+AhiiD80D+j7Lvi8Q1NP47iiUNa+Hs2jxnGe6mGMzz9CERv77AbA570OiLfbj9VerIRt+z8qCFFg3HGeE0BgNDkW/JlLmbtAaK8JKfBAMtwo7+Ss+jYQg+U7LQrIaVwA4uq6PrNm6oMrom8kMYOSBcDoU/+UFgCphhYAnsl7Wk2ac1XBPN2lD/37R6+AYJSEfIwLw8K8IHqUBuneaKCVICYGIIHEfAI9a2P9m+uPdKMUE6Y8wjdFxvMUGf5+lByNv7CDyOIRNCMEwMVMq8zc370HEWaK9v9RDjIOLgLSlDrMvmX80KRanG009c0OEjcU2vM9Rbw6bgMdf/lbDvqpiusJQaoC0E5ZWQnIHXSomrtP47llDTrvEEwp39xJOm4qpwrVvgmJEtt0r/Khr5MATDBAtP/1X//1GFvSWY88szNVc61SJZegO6Z+PVm9bmUC9yogo9DXTcV7VTDK+t1TLTp9dOhH3VNzQm+58NTkDqc92Z2LtwzInY1jlbLWuce70H/37Td/8zePhesIZQQ4Frq3dqmrc7tiRa3v7QrAdu/2VcVWv69FY+qYV65PeI9iqYKHq0X2NZTd0ePjtKYnEO/0/movRg8NblDqQhHiZRGtgCjLs+KvSQDkm5KYUETi4v7jP/7jX/zWb/3WS0wFCy5rxCqWFX0GOnhOE9+LDgkOR1+q2/zVcWU9KEXmg7dp+CRQeYyPvLV/85SWnPyGb8TN7CQTnfbrvf3+0SsgIS7MVwgzwcLhQCBpnmMmHoTIcw6Lw2GTVbVE0AWkC8Am9BMmuYLoDyPkymTzBeFCoFg6KDcJ1nbhaK0UGHmrR/Ozi06gw1y9JwaFBm88tGToq/83dpeFyZ5QJnjd31w+TDn9dhSQRxy2TuAkQsEqdIuV5TTGXSadU/rAuEdR6BTTmyGHOytPJ3VutSa8dRC6c6pYIwEr5/wkNMZCx91v1ZzJ733vey8ujI9ou6Jhr6W8GvdKIIA0sU66gxhdFXSTbCKVdWfzp9gDA9QSudIerYB0A9FXAvBp7N3+d/106Ed933kA2FTQ6J6q71dd5V5DKFytASs29JebGbcLAg0aCpgiqO6yq+FLhDCW+quKiHMLZd3FN53Oxq0KyD2KZMZ0VaF+TRpT12kF7LBKo6XiOb/yla/88JVbXQpXe9Oh7eO7Jx56OgervQDsqu9D6B8bBYHgDiybJTNhXRaDSh46uf6aM0C3NsI76/fKhbZaV+p7p3HhE507EzD76rzJgCmoOFv3rmv6ac/e0++fhALynhb0rcZyqwJCmaEkeV+w+Il5nSrOXhG6XSCCLwaIEa2CpEdiskpBfBIWooAQOCUBGBUkhCIWrNm+xV1vt6djrQPEkFmYS14a0/Jpvj/7sz/7IoScGqEEogPh8XwV1DoFtlaV4et3CTX8pHeZrqwd5Iry40xxwWA1nFnbdoglIbfrIujccJVSK8J/Awi4Ua3aDA1k1aIwQ6yk5I6ZO32sasTUb1wJ8qzvPVoB6bhh5vtXfNPzziOChTF7ghlF79Z2TwD2VZeUE025ZQ4rC6u7Io5QkbXcIZZ8YBd60GloGjdCgiTXY9b/pMX2PppLsLEO6L6YRsCF4nD3xEHc4od+jyJZ1+JKEcLU5wKonHhdZ71Xz+yUIvcI4CGuKvEA+rmXHoxjuarse/9et+HdXqwqe1MwAIvmD/ytjTeJ31jzA9qyms0ayz9FneUkvCpCOmVhFu/JkiJOSQKfkVedxiV7JFd8/GPV9A8U5FJ/tX+8DT3AS8f2qdYDeyogG6qTGhsOE9ct2rZsWffWUZh9MoTSxWCFEX+ya1cVEAeYFUWqOEKBRkgW83Jy0doVFOvkqCesupRc26zhlcqrO3eXk7CAOIphQTRmzDbFhGZ1Tzq56ru+yB0z961BlfWMdBITnHKIdxTKWZa03XqtFBBm5b/4i794cXXctfH8eLbjHjcK3RRebl5iDQgDv/Zrv/YlS+WuRkwd3y3o7yOyzYzfHdNQ7tZwlaufUMbaQ4Bi4a2tk+a6I7QRftGQbnrt2udKiOl81zPdeKf0d6Ip3e/muVPlc4AFhR9SzGWQAkxI/emf/umXv0uUwDIyZuu6Oo76/CPie050ZDa+DrDRmVdXAbma/bHz7dUzO1DC3Se0spwmPfEj9mAcSyfWbnznZDE/rclpL6RSpyCQn9wFbvHxTMGvZDtU0gCYJnMoUKh6j5BzJNEhZ3ge4AaAI4NRQKwj7xX/oOmUF3/XABeKTeMVFBI0kMcKGeTWcYmZIVMkXiPrY0wUFHeYfHVr/ylfwD3YfK2Zu4aOAQ8/tfZUQH4Q/Ag9Iigh/FrMtg4wzViRGcyBSxRiA6W6UgX5dHC4+/zd3/3di1uYQydrza5dUUAoH7JFuJija9gp248xrNygOoGhM2H1qtl3le705APPSsC39O///u9/BM0/IbOdXPXdfNwdhesRCkjHZWwliF4RwGaxVTuGOlNATrVKMh5nl5XK/atn94T+j25H7rP7qygjaxTlZCzs2VEUjesWC8gjhPlRAelYvLKOq9TL1pF/OuSOi+fYOvThRNv8Pjszp/fujUO6Wg/BeB6tgHRRaeeSMs5KAOSSUVEGRS7CrEf+7o4BS7ppn3fre2/th6tuUHFRTlXs097vfj9Z5Uf+/ZqWj4xzZ2HEq+0nOSLtEfSgrtEt7lfev9cKc4sies/ef+h3uWABbdHN2u4BWT70nD7k958KyA+CyVU8lvoxLhmEOZouk2AC2VPghkZOYEwA0r0bmMwg+iHU0q4J/Y9QQHbKh/47QcsrBaTjz2v9/uAP/uBLytrVYO1VFpsT8YSqYD5jmlHzno2rrnfH/eSUZSn9dRSuRyggHZexHaPsKJSrjGE7i8RMUTvVKrF2K+XDb6f4hCogUXbMTfYTCjEkSVpsZyB+9mPxqt3du5Ja+JECR+r61LF1EcyVsmzeUHbumJR1CF5tu8KdV+ke5RfKGQvs7n1KOzehBF9e/Zbnf+VXfuWLb37zmz8SS0EYRjucAVbhGgPUuUNXxnLFAkPJIKBbc0oGhZnLlL/LmGSc9kis4r1KyCMUrW6CgdfIPrX7tvvuXlCeTwVTr+zl6tmxcvX4nGBpMacsW6lt82gF5JToYzb2R4zhU6pJcfUssNxzA45LVie5y9VvfOrPPxWQH+RnVkSJm5AUvHHFgFoIHBesmhaBHSPFUB/RIrzpj6sQpPOk3HQtIPwdZ0HxGXcH9Z0pIB13lZX7QeebdV1niBfBib/kLgZgtTeQUQI/1HfVOopZV7h4KwXkFNR4Qsk68Q8rM//O+jIKgl1f8B1qfhK8K0MmkMg25LvG71xiHrJfRZDruoPlvFxF9B/B7Gf3sJvKcyUkWRPKHLojQPaXfumXvuTu0wnKv0ID7QtAYuVOwAWBlZnAdk8tGHvsjifZAnoJiIBUEr7dBXvPLYh1OC5Onbvane/pvq36IbD/wz/8wwttQ6vskQQnzjDrG6GPxR5dVLTxlnYVBJp9o5OR57UCwCnULEZj3Jx7LPiZC8xbtZUQzvXKmfNvLjVicBLb8wh6UOd3NfuVdztW/tMafs4KiLWp9GKXMGe1joAxZ4NrXty3Tmv+Kf3+WSsgUG6MFxGD5mOOfARTSwHyDmmp2UgiPH/1q199mAIC7aPoYI6QW8rNyb2ro4CsqqjXA9xRBmYXq1NvYlUr4YrvurFCTPmGEhIIut6fWTW6F1NtF8reDkXsBOftYmPqWDpCzcwCgnlzw0CcdhlxfKsTY3AKQD8pMDt/9tUcWTEkAKgKdUfR2Qk3nbmOQbLuGPeVWUFE6yzOS3a8bruakeQRAsfsHnbc7nKHRquteQt6JogYn/VBM9C92jqWzu66eQ5to+wQpuMGl0QNzsYjsum532Lpcm/QenOVcZDPuf9m/fBvFu6kYn6EYJ61uFJ/ZLV+zi3XXGsi+YLED//yL//yw7TvqV1zZf0927HwdvqsQcPj89WN+TXcoCSiEE+ArlHSBHoDDd/C6lHnugKiuOuwLoq1dL64d7+GAsKqixe5u1daR4Y49ddVQHyLl4mgc+5LI7iAJpAX8HiACP4+xntUfm2/xZawWJo/eYwSNvJJZxCNVChTsgaNVfEb3/jGlyyfp3mufre/ErZotygggAbyDSuZkg8AshOvv3Ws7/G9z1oBge5hRirwCi5iAWHijlAO5RRYVFv8+QVUE3Kg8Ny2CMiUiN/7vd97+X/Eh3mOuV+wq7oeUCvxCIIKHTxM19/lxa7NpXaYBU9jiBgPX+AaiNghHp1g2Y4Ac6vgs7qQjyhGdetl2gWe1z5PPtIdP+T0d6sCIlgaYTJmCp/sGKvsOB2lbhUHYJwEUFms3IdV25n5VxYjZ59CHaLasZxhKFBpLm6z1gm2v8IMrlo/MqZOscw8+1oKSGctMoadiwChgGspoZmLT3WT6iQmuPU+vsZ7LNZocaws0HDudyzBzinLJ7pKIPra17724ooX4aYDyHTHvIpd675fn0NDvvvd776M052SOOBP/uRPXupI3dIecR7zXYHI+KF4AOOhbOCTUtaf0qjeMvb39E4nxTW3OjJGYhJDb2X/uycTWdbhajxO3nuEEtpRQNAWIBSFURIcZw/gI7YJrdEAD+gPgIgMxnLJM4R1AN8bLc7c6yjiYmXRb8+JzRhrOiXLIosZUIJymhIMamd13EGzXs41xYn8oh80hBKEPnbOwezcWgf8TiY88cbkxzE28T2d90eP5bNWQLKYhDsuHRAKwa47K0dcHjBzNSSkenMJHCIKh0uQSpYOpWdcLnUyHHyKDt9jpn+XwiWgxSNQBDUBuxBvLmEunoNpbKPF5VEKyMmX3hrNkP6T64f14DYAbZg1jGmWGvfRB7z2N7plrL7VCe7tBqD7xhUFBHEWXE8xJEixivEJJ7g7nyqcE8whfdDQCE4dZrILQO9UxN2l3kSc/+3f/u0FacI4CCKQQee3WvM63zmlTj0pzaezV/f93ponXYX2EQLfTKnqKI6Z7yyGpDJXAgCFxjmpbqeeuScV7mve6bFvew/drFkECSgEdlY182BV/Jmf+ZmXO8VKUs9n5x515/MaPuEQVy5G3HnwDrzm1vaoBAO3fv9TeO9kVTZHNJtbIaE6Avcj6EHWrxuLOK73I5TtjgLC5dH9U00cDw5YRW6i/GusrO4h2s/6IVYGbwMSk6uktidb+Xss4Cy2PFTcZ/Fif/qnf/oib6VljfUnnpeFQcNfKSxkMkBip52As8461O+QMXgckBHJUlyC8UsWvXvjuzrzeS/PPBWQL754OcAOJSsGrTwXE7GoweA5hFBihcj+93//94u/+qu/erkYDjRN3yXju+vS+TvCA8UW/Mta4h2EiBYN4YZiEdy4/ORCBNWk9XNTgJQQCGpmrEcpICdf+lWq2VMQ46laLcFvVRzwtS7HKR4m3+34xl4h+lcUEGcMKuIsEpYQUWvp7/4hYFHqnEGVk4OWnIRyc9sFoHfe78a87PbvpLh695RO8hQofMU69Ygimp14kEcIHDMFpJMuOvuxs4i6j9BY+4PJswbXxuUBk9/lwH+te3ulXxbCb33rW1PBnOAj4xcmL56Cy8ZYkLNjSeyM5xSY3Olj9oz9puCLLwFk3dMeIYDe8/1P4d0OH7DOkHLWtmTZ7IBc3fW5Yu2tfT5i/zteFmQbMk7qefl/5QZGl9CsiYxwfot1LwoLl0l0Kc+ZC28SbpQUnLFeWO4y2YlyEmWddwNQmAzXtTbs3H4poX/2Z3/2Aih3G17OG+b73//+C8ArW97n2J4KyBdfvKB+qsryoST4JSicma0eaqZUhyUV0wmWzGYyrajaCZViQvvzP//zF80WI4RWuQBM1P7uckHG+KsKICQU8/HlnsUFxt+Y9lyOpGD0d2buqgw9QgHpEMFV1edTBqoOA743zeaVC9tFqvXZcWu5EvTXCWi/Fy09WbJOJuKOknQro6v7dHJt6wTunvroWqd2qUHFeGAKBO6TT3knHuQRCsiK2Z/SUWf9dygdZo2JA0Ugkdw+a3YofSQz4D3B4Vfu7NVn5eIXmDyLi4BCU9qBRBQtgiD01N7V1okv6ozrlqxEnX6vPoPGAsmAFWNik24q7KvfvPI8cEU80FiQ7kofH/LZnVUx4+KO7cxxD6pxGice2pnXia7v+ujQ/NMYOgoIOos/cTd339BvFg8yTnWZCt91TslUo1sk16yAsABQXiLc3SkTXHbHYqeEfEADEFjZBO9TQtACLTVZTnPM7+Qy1phUQxc7zILDJRLfOjXzo/QBPciLXBYzR94Mn2N7KiBffPHCeF0MyCkToEZLF4MhK5bDQXHgR4y5hclBC6GCfBv5uDvQ/psygYlTVLyDwCaAmr/mH//xH78ELunLAUREpMFU1RO6zVVLo7j42z//8z+/aNiVgTxCAem4G6xqHpyI56lAUS4b6xPLzz3pNk8XF5PjDpa9PT3fQYa6laUJNM4Rf3Po5ardK9yfLFInhfCkwBj3vWPsCOEn5aHjcrSLdcn6Q/yhkhCoWcNYMC0oleKFp2bcXApXQcGduZ++sWL2HauSvk9r6xmBmpQujH1k6K+V0eg0787vp3gcVkVoJ5CI77jMbOjyrJ0U3M54TvV2Zn2gFSzSzht+wcVq5cLaGYNn8BL94m2zrI0fwhU2Y0+NKDyO58CpIG53zt3nWJCAcLe2rvCPtzl/5AEAZ1on0clpbB0XsFUfb6WA1O9Hwef2Xq0cnokVnit6daEMP+bOyzqODv37v//7izLgXLsn5LRZ43FC2BcHRsYTG5ZSC6e1fdTvgOsU2yVrsuSQ+7grc6kEDF2NR3nU2D50P5+9AsI9SupH2m3NADP6tCOWNFYpJCNkQJe4WfEnZrkQJCiTg4vyN3/zNy/KiIqdgswxEhfHu0yxCBKfa371DqQYEGZJ3+HqQlFxwaCNsrTos/oGdlD6EzrRqWK+ErRPCsiVwDhzgYaIeXl0mxVCPH2j447UqdtxJf/9aa9OYz650p0UwpMC4/v3KiAdpfnk0tCJIekIfwg/ZHhm3ajug1yPPNdBaMeA+7pnr6mAdM6rsXTvJKFs5d5zZT1OZ/ZRv3csUM43YVuRP4yfEKIuw8wF4+Ti1xn3VYvmbF0Jl2Ma+NW3Ib1AMIH2aXgHJVs/lK1ZavcP4Qqb8QEKCF72D++zR2/V8GsA3z0uhSvvgHEO+Bq6BX2vdXY6lvHTepzo5e79D6GAxLuEbMT9vFogASmUhdE1K+AYWYQSh9cBZSWTkOxAZrtYEAC+9pRCy8oCTGDJBjhIAuC7bx1jwVKD/gOl8SbyICsIeVJsC7eye2K5TmfkPf/+WSsg//mf//midfM1ZK7DlEYiTWlAGGX0kL61auYfcmM7AuNOqOVqQejfZSnZMcCTAnKKAalr11GmPE+ZoMAJPoN4CCpDcMxl1cLkagax076drAGduV1Fi++tKPu3f/u3X1AoV+0UJNcRuq64nc3Gcape7p2TItZJk3pSlAgEkkdgCrNGiOMaebVGyC5N8SNce1Zr07Fkmmfn3GY9nF8Cin8g1M5P1oO7FoDlHuHtdAe7v58KrQpARasAOJi98wMMMh/Za2TlGVtXoVuN8WRtnL0Xi3v2ydgox1cVmdq3c0HYQcehyish59YscN09mj03usu95RgkIxATAEWnjN7aVt4BY3+s/GJEuf3VzH6dVPansZ1o3e79e895h16P3w+AhN/VmFbPUSyAsuSS1LeJgpy4WzSbcgHEJYt973vfe4mVtJ8azxJnnaUJjackfmjrApBbwgexdWiQzKrm6u8s7dz4Ptf2WSsgmCwGhSkxk2FSs+J0qRDNZ9bloEVDrLhl1awLDhH0kLsN86zfoaIz4Rfx8d1UtcVw1CFgMTmlVuwS650w18lqAyF0mWeIwT/90z+9xM3sWrdOxqkuxCr4uaO4dF2lMg8EDxFjKl21jiCX9H/dmga3CC0Zn7PIrW/nxnZSQE5Kl2/dg7Z5nymdK+EuhuDkU32qVeI7O+uUb2NWhIJZW9UfiYB4igfZ3ZmT0n5iQqv7vKtCP/bZsdx5h7Lrb27GAAAgAElEQVTINRKTt28sIjJGJW2lu+eefMg0q+4h328K0qoBauyZxCDoMOVDRkECAcv1GISunyvrOfvu1XuCB9kX60wgQe/QTr7qKwHTPWDVgBoDzmTKgwLbH3SZq4r983dKmsxgGksDQXhEn6/Sq9NZ3f2+cpfr3rF7vi22CU+o2Zjw9VvaSTkUK8ByKlaATMA7gtKSdsqsdBpThw/t+ugCF7s+TgqQbI2S7xirGFhWcAqEmNjqEphkGlxAk4zH33iGANck+gAMiefgFpuMWIkj/Z//+Z+XYQIUeIxkbu67/Z7VVcM33ZdTzbXTPnR+d79Y0rmA4tVkSkoI+eoKONr51sf0zGetgGSjEAkxGAjEqgJ5UhY6MKoFE8ARcoFVY0sxJIwPaj/rUxpewmnS0GEU3iNk7LKbIFpdc/VKYHFp+auvhDDz2aG5hHSXyRx2rYOYn+az87PtoMq71LHj2M1LRg0EbhevcSL8hDLC2VWfZkGxTMVXGiIq0cFOYdLfTgExb3EqULqT4EAB5851tVlPZnOC062xMAECgAWrtkvBa57it1ZC8+6sdSyGxrQrPvdaCkjnHmS9dkKTfQFMsCr6by4qnifAEgLQqhqTQJkjXLAkv3WD6hOiIem7hkax4sh8JRMP5LQTMHpyadydP2tWff1PaxNXWOdPulBKcGpErAQ845MkgEDmPBNy//Iv//JF0CW0OeeUSHsDaSag4Rv2EJ+pCU2M76rF9jSn1e/OlLGNwJ3nX9MdDF3Aj6DPUaI72Q5X8+i4x6FX9hafpWQSoilAtZ3At906rwr9dvfmnvn7xindOWsHZQPYSslzX909Z3wEBuOiSjaxR9zirR0rDXnLeSWoi+Vwftz7ZMQCMrBq40sUebVEkmCBgs61/hd+4Rde3gcQ64PMh6ZTZE40pLueu+d8l0u9uyoW1d3lMglseGuXsEfM51F9PBWQH+TpJnjSmrns1Aq9WWiaO6ESwXDxYjqbaa+IvuwOGICLhfi4EA5cfBBZR5gZVUlljuSTzlzo4s3qPGQcVzLRzBSQrg/3WEk438ckMD/BjSc0GJOp+bdnhzaZxViAZu1UE+IkKHQYRZifMyA25zSvnQLCJxURvKp8GMOu+vdsba64wqwUkKuCx+ie1CFEzjQXRpnfTmu7i9/oWO1We+O7/Iv/4z/+YzlkqJx/VgyhEzO1s2S9lgJiQt2+d4hlFDxWWNYBxVJZCMRJ8KUmWI8WYnSN5RZA8xrVrsfNQnsJJNxhgSSrhu4SuJ0H6KNgVAKLbFCd1klEcQu9Gt9Bjyn1+EqUVwBUioKu9ovQBTCQdliyAK4rLEEEK0K++VNMATwpfEu4I2z521hgNzSwS9s7azg+IwkCFHwsFlefIxQDt+zZo5pzIqsSvjre7Y4r82wcO0vn+PwqC5bn6v5fma97cFXRnfXfsSivxrXjrfiKuCRxGM4fkEz8lTPw7W9/+0WJqMHgBHTuVCyVzi3Qw++//uu//gJ6ZN/064y729bV3pKfnCk0KAHd5DK0Sdpte0wBR59YO8TCUUrIcOjZjN6nTAK3xXvTXeuLnCc5EcDaPN111uUOGHLlXHxszz4VkC++ePFlRvAoHtARh3lWITOVMF1+cQgrQYVvKYXF4XXAuFphgJQPh1HmBlo6ZIDSwyStL/0SlDCSsc6Dg3U1beJogegGRY+VhHOoEQZBjSekvF6CXY0EAo8sYpjvqp1qQnQC+QgrBNvVfl0RkDPOGZKMyEBUVspHJ+tKp6aEMVB0rF03e9gsADnxTYj5STHIvDsBv3lW/xiQ5AzOeqcJGOS7Oyr2XcVuVrfGOAjou3PrzGOSO/fHjlC6U067SsJqnXYuld1UvLs+0BdKGkGt+qq79wTaVc586wtVFG/Ar/m1GvpJkAQSnVBDtI5whRYDQYA7zu7pvXp2gRGUq25Dv1kxY9XuvMfyDSUmeIde12QNKzdW94qy4F18hkUbz3J/WOfxHWMBbPE7R/9Yg+whK+sqltFeAgrQ+a776Gme1gUCzb2yU3fhCrBy+jZe+kd/9EfL7HSAL4DRlQQoK/64Ggvh11ly92bugrfUIrqSVn63Rh2atnp/V1dL1idKBgDDuXaOWeLGzHqn/ev+nvtOjnPfxxTi3X7ynPtFUdIP11N0hPKA9pwaOsoKKU7V+86zcg2UrFRR5wY6swKe+v7Ufn8qIF988XJAaMouxw6duXXz+TUSlGeo05U+XS6XouuzWtGzrvIwY6IujTlw07kqYMxM3+bMvxnStXOnoZidXH46bjkED9nLEm+TNU/xNYJKfEi7+wFBYVImKFsfjJ4AtopvMAYEiWJ5aoQ/mdFmRJQ1jaUG4nkVca6K2C1KV8YNRYImYywU8bFB9eS9JwhdXVfnBcGvCqOzwiVl5zJYx1CtNOZpXzCQVTMf2YZW7pd5r1Ok7jUVkJ07YSeJgHmcXBIpehQxZ+W0HuN6BnEU2NtVOE93we8UD64KBIAZMDT24Q4KkueiYhz25Kproz4BCSwRrM6ddkvCi4rAB9SwBxQLyhJA40MIKhRKCvNVej+uk71TG4tLWlf508e9lrUr3+WiB8zp1LdBn8TTdJLR4G14NlCDksFqsspExkLcSfdtbZxnAv0sfqlzTuszVy3geZdngjHg0bNmvlLfU4IpyBSwbka3q3N4jednqbi73hRAZZmvgADiigHOar1x/2SB5y7p/LxF7MlrrM0j+3wqII9czUVf/PMxzpqC7+pnbzHVUkAEJiKwzKFdZsKsicAwT7LcUD46xHk3J30S2hP8B7k/oe7dyuWJzzmtKYEeAsUVjrXCetyD8lkfZmLMere2SQXM/Axt6yqQCBVXGEoOVNQ+UEBubQie+SOIUFHBtvc08zJGsVAZ43//939/wdXjtLen72avIGnis64oW6kWH8a/O7ueFRRIOdUoLPzo+dbnjDqzXKsIgvYgOd1nc9ilO77H3cG3dnE83ZSap2QEvhMlhOsDQU7sDusd1M46jcX7xnWwV6ya3rNeV/YufTmrzhWhDap/hVmjlQAfLmT2MIHHV/rIOCghlBlncNW6bmHj+7UQrDuZ7D9RJnfxRKf784jfA9BYxy7vyHfRRq58XMQ6SuNsvIRjZ5E1ppvsgGcB8IbCc+W7vBQAYjvFGR2YpcRfrTU6716itdyFuCD9/M///PRxa83axrV5d1/cx0fUh6mDsM7ioyhBHT5P0aZY7KxZaB2FCkgHMMMnAUNXlNBHnOFb+1i5dneSeHBxdGesD/CCkoaWfec733kBFa1dsnzdOr5P5b2nAvKR7GRMglcEOwIvIfOWeIQPvSwnhKWOD8rObec9zpNwgvDKhoaxJLj0Q6/vx/59wkVXkVvNFTOMVcgzj8jstCuCeKu/eca/Ux6Cmp+Uym6FbooYJkqAgnQCUSj63/rWt14yuXQbIZsFSz8UdQoBZboKOhQDbi3+wagpHNDdW3yvqzsLxNG9s8/35NknoBFQBeebA9AiKcEpaQRLsRVXhatqUUuRSBZFAf984TtJPLr7cM9zNVukfQTeUMIjKGf/uLmxOlkTKdKvrsdqjL4PCGNlZlGowBEhz9pRMt0Prqa3fncGPlC2eUWwSgfNvrqWziTkWx87Fx7zxMsUyhTn4HxomSMXLl4aJwDg6vjyvHvJdcg/4ldzR7MGAMRf/uVfflmP3RpHsXZnCNoUN0rTx5DtKWfa2FlwZNVy31nQnWlWHJaQU0tyGPeFeyS6xipCQRbDdusZPX33Y/v9qYB8BDvWzcDzIaaCYRIGHyn8I3gubdcFBOG+6q99WqtOvMapD0IKFJDrXdDXK0kETv2PvxOyVrUtun2xGviHGfm9NsqpYHHIdAexm80DA4DoJ+j8UWdoF+T9mgpI15f7VJCyrhXUljsWpYHljBsURoweyQZ4i0Xhtc+UNeb6QImRjpYSgum/x1b3LKl7UxsCPR0Lsr3HOTzHtF6BBDITap1LQighftUAKp6j6Dq/wBHKh/dlm5NVilcASwU6H0uI77DYsp4Qmv0/2qg//09wpjhzK3LmKIl/+Id/+EOFAK0nWKMN0lrHckQh06cx+ZvvGT8Lt1S56LC4HuNl7WSthPD79gwoTYIR74uJYBnibssqFFde8yCoO/vmyA0w2eG4nr1mS1pkdI+bHbcp32TFsQc8JzpKFGsdAIG1WMC5faC42QPzvSWL5GvO+0P2/VRAFqsPAXAJoNezVLuP3LT4GofJj33fYv145PhWfUEsIaKEQMj+Pe5M+capsNhqLJ3Uwt01QXQQIIgvgn1Lq5aPKqjd6nN7GgNmACHDZG61DDAVY0CI7K2ZvE7jtC4YsYwgt7QEwUNZMWVo3dVG+eCmIcNKLa7HitaNM5l98xSz9JoKSKfKvDFfqTcjQJowAbFLql1IP4UaQgiNPdUsurI3mDxLixgSQgDFgbtCTf176g/dDkpJCEKfXltwOY1p9Xt1m4twlkxrq2QMt37rY39vx4+T2ZGbD6vRazZCOVcpNUvwO0Imt6yZO5JxeY5bqhgkzwvGn7WaIAa/QCf9jQLBwqN+EgUk1g+WTlZCQB2eIvA69aCke2URTTwa/uw5jTDv3ZoGNy7MNbFKTXjDPRDowAUVX2CdQXspSLJ5JnYlFhpCNwsZgR290YwFaOFOu5/GZyzuKIsC90NzNg/ftqYsgWQjv4vFWsWbjOspsYCEI4R+rqAsth0aUC2SwM+f+7mfe3Fdt1Y1KcfqfEn5S8lALyl11oyyJ+21NRN/Z8+e1o//W8GnAjI5TTRhfqfJnHIlq8ktxA/Toe1DGl28amJdxX4wazJ13ips3jLO+g5iL70exAMB5DcvSP0eJWSXLrEz3kcU0yLIQzyYmW8tjJXCXwjgjNgkYwfCfcWlbrUGCB6FCcFXCwCydLUh8pgcZqfdWstk911+4b//+7//cq8wlK5fd/pMLI24Jut6SuE8GwuBOUhe/b1rQdjN7xSz1Cn2uOt/5z7VVUBONWzyfcKOwFzJBpJjn2IgJgmTZT3ikvIoZorOUZ7FP9RG6CD0zArEjmvlvnJ3IehAUSGy7nOnEXTU/+Eq4/5CKlf3t9Of/ZAoAm0nEBHuxEPUVhVSljP3mCBGYKnZtOwFdzgCDt4k7aikGlUgi5sYYVLcDaUtSTLqN82TYCcZBl4T11CWLWvmd4IlYTJ7i8cAwYyBYui7gDl8cUyPyurERYoFmYLKalZdVtA+1mq0jzuS+Cvr7bvOG6UXHaqWghM/tucUYig6i/NrtSD/Y8Ys62A/ZhZB+2I/Cbf+m1A7a0kxTkAl8Foj9NF5cGetCaGWxYHFgEIhHtDvGvBEzBCB35nDVwj7nnOurY97ZF9qIcBaBLNab1OfxLfMTSbDFAlkFZEpzdkh6Bsf17EUkU21c0i/oq9xf6xKDUWR8mZMQA1nlTJjHtaAHGEOzhLaoI6PFNp4HCuhPaj3iZsngZ9cwkWQ0gfokgxFwPcsWcpsH2SKo1z5PoCVTOL+UoxO9UKcaWfAPrk/7ow7a9zGxNr+bF9egacCMjkRLhBmKJDN5VkRjfFV2rILgjh3m4NOcOfDChXA2GubZb4iiGGuAsdW9TNO3xfMRqvXxxWlwQVDeIyzKkqIq0BNiOktGXAIGBSa0yXfzSs5wm9xzZnNq1szpY6pO49HpLucBUV209VmzLsAWsIGYeWqojDu0SyLkTuGeRpvp9mfr3/96y9JFarQw2QPcesEOhPgKR9B5ep3OxmuduN0bqWdnPWd97qB4qvv7NynUsgLw921WZri2fMEcVnMKByESGeNgCCQkvUI3eF6gbHLcnSPm9MpPfgsFiJ3nZBhDOZPiGZBMTZuWJTyTgapVFOuZ/GqG2hdw1lAcwAjQhclnCBYkxKIs0GH1ZoK0gxVR1P9baTzBEOCKhQZnQKYEWIDaLgv5hBUORmTqtLjff3gW/6eVmONVoVO6/rsMiyOVc+5oLonLAnS3lO08MyaxW10YzzxY+sIpbemnexU5gns414oRW/Hp9/5WoE7u6K9vgUoEdcBDffP2HJ3Cf0EXSAQQVxDI511CojG9cl6eY4lw+/otPOD91DWKOBSq3vPWWNxAPpYdwoimSJKvX13z93BFAlEyxKErV97LUCf9YYQ7b8J+PbW+XEGfS8po1mrjP8nfuInvqSABOQh2Ps+5cI7YqjsuXvj/8WN2Espt6055abG1unHXaV4UtrFB7kzlClKku9SsM3D3lCQAKUdMMKapfp6lYs69B0dIcuh0+gwpcoYKSYBbDq87nN65qmATHbbRUi6NCgYH8rXapAfPp0YPeGgVtCFGLjsY5VrFwmRmTGm0zh9A1IruIpy1VUaMDJjRNB2BNt8EC+KTUcoRCCgVhCDRxXlwVwISh3B2bwgddDA2bwQIf6qkJ6dtcI8IB3MrFeyr2AemALkpbNe9hdDwGgpoRjv2CAw0MRdimPvxCIBNVoh2RH0oN9XMuFYV/0THleZcAj9BCfBpbu1pcBQTrkojuM0PmvH7WAVD9LZm3tiQEYha3UH34MCYmydTC7Wg/DJHS9r7nwS8vl7+xuBJsGy92S4ORWYnAXfE2TRGQg6BcQZohChjQQlQisB9xSnQmAjPFUBPPt3SxD4CAD4PkUCKOOM17nUujDmwWLCAhDrh/tG0Ex8HT5kD9ybKKPmPqZwTdxA7kP2u2bdwgcIpgQ2CnxtEfaMnXIii1HojrtI0DIOiLe6RdYufYzz9V6t2F2zC0XRsAcJvPf8WPtkx49jHXFOWYa6cYMnPjn+Xs8o2oZXoN2h2fjiSvlx7/Ei6/qVr3zlRz5tfxVotHYUCoI0KwWlkQWBAO4c2DNp+K2/39Ftv4s3kGrcvrPGsBb4Pe6k7qq+/Ru/iFuj88bSYh8ChFo/Y+H6xXKDJzs3+gUAeY5bo/tFqHeGuKRB+6WMpuikAKF3zSfuaVEyrZP1Su2inIN6NtT/crbCx9GagAmsH/pKIhIKCADE/ChlzoJ7EVc2Ch6ljiy3asncGCDF3K11BVO5RXJRnvHc9GvNKYkUFncacGBe1u61kgdcPcvv6fmnAjLZDQSVFkxrdYAcYMzYIYYeSD3qAriI3F2gG0zs3nG5aL/MlP6bnzkhi1aPWSMM+oA60PwdaqZvyKmAyepLugpYdjmZqPV1soDUDBYsOYTCkSlDowgWCFnNMILhYehQDsS9U0Qqy8kcah2sCUE46WOTPQahw5gIlaeLicgTMru+nMZAgMLMuYZBQ6C3EXKvzktfhHpouz1MX0lX/IjsJFkvZ2PMMmN9nLn4pWI8pwxBSYXKVE7ISEYVc7eOxgwp6rrQJBOO+UN1mLxrJpyM0djsKWW1c15Oa+uOENpOSh0mzv2EIGquxuOsm6dz1lFuZ0j4iVhD8zBsa3lq97p57SwgoxC3G0tHAdm9j+ZB9dBFWYe4K6EpGP9J4B/7JcigY4Q5DV2DzBOoAryM844rh7NICKb0a1FECUsAhc5YRhrrzOauoHn2tptBayxqZy6EPbQjvu2pw2IOQAJz0AibxpICc84rpZo7jYaXWGe0jKAXv3j/T3hH21LvCIjFjcR6VItXBF0ADXedoNnJ6hV33sSj1CKJUbLtN/dJSgHBkeWecKjPxGfhZZU3JcUwgRWgxi3F/Aiv5p2idfpwz8fg+8qP/W7d0BiADwHVullrgIy1cA6doVjw0EC8Gk9GW50ZVgTni7sZcMX9reBfPafjvlofAKD9wTO1nbJqXuZMAJ7FMTgfLAbOHpcp4B3FwFnB68kWrAr2nGLAFU7dMsJwkHn3KGv6kz/5ky8uUhQBfIPsgrY5i3g5WmFNfcN+Wit7QJHFnz1DOcBDnEffoXhShFiNIiOIa3EmWSncX8qGeVpPshJlnBUAAGV85uE7PCiAjnHDpXA6I7HqdN1ER1pijSK32d9uy/7aJ0BXCp0aK4s5d0p8SjvRTncIYEkpsl74A4DT2Xy2H12BpwIyORWQKUwPoeH7yJ+WYOP/mXsxJAeNggJFEKQOJfAMQkQhgcIhhogKRoh4JPMOQYkpHhFHZFw8BK3GmiQjQxhQhplAV+hWTNmzg33rJX4vl6T6eRJ2ISxXfDnfyzye4/i4VgCjxmR3dR/M6Gp1Z+/cq4CcAsi7ldZX1bWv7BQhnSCINgJj0DfCLmTT//uHYLPLdz9anZLtBihT0dBRASEwoLsUBJlqKLtBGCnyBAfK50m5Ht3WIKyUc5YU7bTe43pVlLy6bFS3p/jJz1zmCPCJf4gfPUGmJjeI2xYh0ZyhrRDhGh9FYCLQops1gLeeP0q9d4BExhRLkDkFza97QIDCowia+oY0E5adA0ixFpcqik6UkqxR0vK6XxrBzHsQZ0Jr+pitefgxqz0XF8oGoAYARNDFG4BrBEgIvLtrLAR1Zwq/dg6dB3zaebGuGuE4bkDVvbPubU0CU92t6voAOlT6vqXVOE93KK4/lEpj9m/749vOgn3VEhxuLYFiwEICck0MUe8YOcT79odyoT8oPWU/+5LxW0fjAhwGSLLX3nGmnDkKhb1IankKkLE7T/7b3XTG8k3jcu7tgbPu3+bmGf+mBOpXwV4KrG9daUARd9j+dhslnSdJwEnjqqAG+Y8MRtmyzmSQVSYs86H4o1fkO0ocF7Fn4Pl6N54KyGRtXEjoj38QLsQa6ovIQA0QYiY65lQIO1SC5g0NcVChD9AhBxeBg9KwbmAAFAMWAUwWEUBYmGiZUl24oHar2hZJ1yiLEMVl1a5mjuhe2Nd+LgHtLnvyoiNcBAtKF2ZCcWMBsB/QLwTS5V8xkNce87P/T2sFnDtWI/fZ3Yz1rtYEABZcdc2sCPQtK3YCFboKyC5V8JVxxTefEkJ4IBRym3BH0SfCKka8soRV5Nt3a+anKtzt6p8QigA9BGKxKVBtyHhHeBldv6wLuhm6SjAinO5Sp2a9qnuTv0Gb8YJqmdIfXmG9ZgqItYvlhstOrCbVEoN3sHoQsKtlJcJnip8FnKq+89UF0DwpKhQucRBcqPCtoOgUqL/+679+saJoUVrxLDSXYG/PBTgD1LScK/eHEodXrlwrCZmEZa3WRko9lHpmKj9mRRH3wzJK2BOflJop5gD5ZtXAl/FkfDUF9mRvY3GiyEDp9UFoBSByuYZ267+20Q26upNVxfIeBcT3EjdkfSmWFDHrTx5whgj2+B9eaAz2gIzgfnG5EvdoL2eukDW9r3tijoBS87Y/Sf7gv33P+RQ/Fbcssk5NKmCs3PIooJK1ODfW3p2zHyw9xuwMAGP14wzr016xRNlnqYDtRwBZ3iIsZObhDp8AhCu0avZs7qwxGLd5UGLdU2fEPrBGWZ+aNWz1XfSde6o+3G/WJ/FxXQvqvfP5GN9/KiCTXWO6dPihTAgwUyLUjQDCt5AyQWt2+RxWygnFADJB20+GHkwAQUSoMAwmR8xMsBkG4KAiHrR+zJvWHx/WpGMch5dUeSd/8iv5/t/TwYXE8Cn1b2ZfQgrm6hJbX+uJ+SHE/ttziCrGyRzccft5T/O9dSyYAgZsHaCmu+DnW78xvoeRMf1jGEmTSuiIyXp8HuMhSGLy7oVxxo+XGR+aSaBi4k819QS9YsT+7v4xaUM4EfPs+SyPvHtHICVwECicCUykZuuZrQWBCUMnlFA8fIMwSGA5uQdeWdtupqpVn+9NAcFkIdfOHjrGldQdJcRQBtA16N8KkRxpHCHAmtsP7i0EAi1uSyuBxLmMPzsBnqX6JLzU7D++4VwS+NH56j7UjQOpe1urmqNN+uX6M+4fC1LSSI9BrpW+EwiNaRRkqgBM2aH0aDWguwrGYxa2WJy47OBNFBsuOcm8VBUDvGxWRA+4ln2qim1qV7iHae6jvSKcxlpins5Q3L9mymb4Ma8CvDjCrnEnGxK6xEqD1vi2+0tAl8HJuonhoyxRfACBBEzCIi8Ge+AMEzLHNa5uaFXJ8t81iUDO7hV6cHo2lhH3xzram5pV6vT+e/k97sDmQHkJoENAp0y5rwDHt265m6xH3BrxUgpQYkdrLNUuxse40SznC/9wTln2KGT42rOtV+CpgEzWBpKo8W+9UvX3UQdtlXqX0sJv1mU9pfQMagbVELvgshHkMR0MYJaNozP+bjwGQRBzciGvVk/ujOM9PoOJMv8ThjDKMe4Cs7snW1DmHL95bmq+SSEmuHUa1NQYnDFMmXDXUdqCNMdnPd+qbiP1+zXlIkJMGaEIyGxCAEidkbgzEjz4CxPUCGxM13xnKfrejWDCEpY88unXuYbGEXyTqSbuCZSJXVHLFAnDPMYkAHyVWTuv+BPv9oDAHkGvs1fjM9VvfvZ+tRrs+n+EBYTgR3hM/AAmbm+AAPaWIrDLHjgiy9X3vwrt5tFBHwEV3CW4wZwsU7OEA1mT0Uq1s77UNa7uTRX8qQJs/Tv6AEwSf6fFNSt9EqgJQxpLAwFptOr43XMagRvyP7ruZl7ONneten9jcXIuxboAxJLq2Zln9ZByeTY+f7P3rAYJdkaHkmq0Wnhi1QA2xLpEAUGzKDk1+9hM2fyQ/Dg1Msy3xtOMSrIzSokR7wlcAbiYn1TVnVik2X11diip1hTgYm+4TJ3i/7q0xf6ht+L2HkXj6retEfc1SR7wrFVzrndpr2PBIbOMFqruXGfP1TMaiyUrk3tFvkojb50qoKMb7gGXRnzVvbhVxrpnTh/bu08FZLJjTG4I9odSQKr5vQ4PykWAi1XFOFctjBMxROAJeoRIDIrr2JgtBKJNOD25G3TiMawd5SPoHutQ0i1mvOaIuDL/n775iEtFQEDQKZQnAeWW72HUGOUqUxRLGYFjFei4+iZEFiIJ7SMM64drA5STRQEKx1+3439M6aAQOhsQf1YUZ+pUTO6UjnhWNC155KF3TO3iKig+XAS4oVinVIUlsBI8CEtqOXC5oKxhAs4bBkRgYQHhV+xcQc0wd+86zxizPfD/yV0vsQL3nATVjkM7OlMAACAASURBVGuMQVIWCQ0zV5FTes2r56SbKnfX7y4IslvocKWAWA9KBEXnJDR51t6kIBq02Z2n+Lnbzpjfrf3MApXA2/ieO8POOatnzo59PxV3zFqxQLjjgJdTG2NxYv1AF0blpxsHUueTMUOsofXOtBa3WGNF+wj8LDXWEg1M3Q5rYi3QK82dh+SnLgn6KhEAC6gzpUH00QC0nuKQ5CQUG1YQyinLcoJpvZNzUNcjwJW9o5Skf3Nxj91n3we0UNorvYsVxzoSPAly9jDxIywso9uws+afZPqauTJ9KH483leB+4mxqGAC5RltRotr6tZZQP3pbNbfnRu0jjsS5ZFC36Hz3W/YIzRToPujFZBu9siMdazxVOcguJyXCYGe1WRWB6Q75/qcu8C6xhJWLZAJShfrQbG377vMV2gG3i+uiKxjvGgevvhs+xV4KiCT9XHYEWwCY7f65iMPWjXt1gtaBdiTsBFCjoBh6LR4/qLf//73X1wBXHjKiMuM6UOy/ZtgSqDjqwlpIUhANwV1qoaMWSNWlBnmbCj12HyPkEm5iMm1mo4rStdBN+9d2+prTrCyDlxEHrW3tQAixQ4zQtCsH2bN5IzBImQnwW6cawIgEV9CNgFREChUETPiJ2xvV4yJ8sC1yN7GpGw9jAMxRzQJDBAqPrhjwSZ7VVNxzvaiupzk96DxTNeUB0gixYBw5WxQ7qFEfLUpHDFxEzacbVlunDNCF5SUgmJtKTKQZIjwmEc+34ybImEs6SoJd6M7lXuOse/q4JxM71fPZjdOY9XvaykgmK61cFatB4WA4IiJds8soYzAicYkwxCXGILraGWrgcfmmtg2AjlFJgUJKTAU1UcJSNUylzWuCpm51+xUNW5jt9eQU2cy7huUV6BP3E3ybixz6EKKfsaC4B4SWpNdDv3gp57md31SYMaU08bpd/tYz7Mzn+rXUXb0V61pVQHRD1qBvhtjfWc1f3PNePy3f5LWtBaSzH0ksKU5X/hRYk1mCsiH4sejklytMzVJAOWMxVbWrbGdsiat1jQWFvtB8aBUiqHo1jk50SXnynj1d3LfdabxEHznBFb57syKcBqP350DvGGs10GGwD8oYs4Ji43G+ocXaMCoW6wjNQseEEAWLLQKnQbQ1TTCqzm4K54Hmlkn71P8V8HqnbX4XJ55KiDvbKdHBC7Di29uXHhmSkqdSnxSoWyYeSrECgoLaoUZYk6UkOTURpgIoRgXJoWYEHoT2+JvGBMGgzD6fwzbuCBmLh//bUGoXF9cyFQ4j192GB5FhxC6u6iEGkIp/1EuBpC+qy0FjirKTagStE7o3qEbp28l7z+hwBozu0dgkxWNwMyP/JYqqHFTUfQplVgxY0QageNriilgfvZ5tkaII+TTmOwZAcZ/U1ooJ5is/fZ3Yx8VEMzHPkaocQ6sGbc+qHfayGgjaI8Zl7gSOIOsGZhffP29D301H6icM0NpwIj1UfcuQkryyFMSrAGLEDePjCX7TnAYFbQxtWaKexIs7FvavcGl4/npukmtzt1OYT+BEulzZgFxJ71PyDFGKB6h398pAKs4n9k40Sb0wz98oCnj+kHDCDD2lLtULAP6CL2qSmHH9eF0P8ffxzgcwo7zVcGISlu7CojvzOqZ6BcgQYkPyu9Z1hDnlaWhZuHJeM1d/JK4migo41woiVqyIuV3SptWa5uYByEthRormo9GoC9j3SAKPyBAnaKZhRAdQduAUoCQUZFPWt6AVKNrsTGJ8yLoZayvEUtx9Yzk+dHNuYIRocPWhfKMF477eM/5jfWFxd4Zsr5jeuJb5/Wa752s5adv1wKbeZZ3hmBw7ooBTAFj5JK4EwNLblFARoAN/5M4yN6TSyggO7dp8ho6aXz4r6RFXHc7BVBPa/E5/P5UQN7ZLq/cr4IQxv/zhKReQW5dbFktCPfQryst40iAJWE+CD1mEn/wuB7F7ImAE2xP6EtF564Kg4gh5ci3Vi1F/X71V3/1smtWRVOZXLlJRPmoPsLdQNZxjCxJYgagMoiiRjiCKltXQjrhCfJCSCBUX12j3V6PLggEhhRJGxXgUQGJoE3JoDgi0vZBwClBxVpROFgoEtdBQfJ78s/7jdJKSfEuQZZiaz0V07S33Dr8P992CpF3+aJbE65qlK+Z0D4K62F8YhuSfcjaPHI9IxTuXCdPd28Xv3GPAuK79oGwy82NxRIThcZDCVmsupYQgjYrBmHBvusDY2YJwcxHa4Fvs1oJWE98j7P2SMQ36xpAg7Jgfu5WLBF5xhqkAnMKsHXQTGePIAJ0MUfuSlxmCUaUYe6AhH1uj84nsCaFPvnJE7TcaRZDZ5rgScChaAvYt67olXVKfRwWlgA+yUJE0Ug9AvOEErP4um/uLcVvBHMyPgo4yyghSj/4DTeyqswAq8wBzYzQ594kCNc6Cpz3jbG4q7WVscldxR+AQHHHdb7cee6m76FVsGBURCv9QxOBQUm4AcQTtwMkClp/dT6hvfYafyYQx0Xx1JczFssuqxhPBCmJKZ2xSDoDBGbggsbjwd571lnnOeHuUrDQXbzUHeZWZ055ro7F+R+LYp7GOv7+aLfXcXwAiKSEzm/J9jWWPJgpQ+N48SX3E62yxix6rPZdWnl1fT61558KyBvtKEbjoCImCPeKoa0sG1WIGlM+zqZwxfRLwOBvTAG56uqAeWBQXIQg40HroXDmyFeZQEdB0TBmQibfypn71jgXhBhRg8hCzUdhYbd95pV0lNAo6GsNeKzvYjBcyjB+RKQT6BdfddYD7hcV9ag+wnEJunrUWAoI5UnNGfcQa4EZERqkOsS0CQi3rNFuTJhezVBTU32Owu543moV55pHXuY4bl/WNxYxwlIscPaX0jlT2hLQax0IYtUNheJM8eBWgMk4bxQygkA9f+Y7ZkCq9SfG+IBbFJDElhDox7t+yl53OiOPVkCMFQqIYUbhBQo4c4TIexgp102xAvbN3Yj7yOjaworKEsqqFrCgpqQ9rcnz99dbAWeDYgGgqlYQAMAs5evrjeRtex55bI0FqhajbozS1dGH1qMX1j0JMU7Z3XwH/WONoeBJecsCF9BDX8CEuFpTfPFGAGe8HPSRIqCsYCxsUvZym3QvuViyOKMPteH1QKFkNLs65zz/WlYwyjhLJOBzdPOyLjwLrDfeYj2s2y5BC0s9Gg84SGphVvtOUpdb1+ZTe++pgDR2FAMl2LiMLhfi4FK6uNAlTJwLDCEIw0YkILWE8rgeECQJXd7x39CIUQCfIYOGN6ZvPAWzntJ1NqZ88yNJAcl0T9DkZgBB+RCtpqMUy8LcTyDi/gGdXbUgiRSynQAWZXG0Tuk3PsLZ00esAcYXP1yEzjzi3nZVcTztx5ilyPOVMcT9yd9XwZbuAMaXrDDWkzsUhFiAeFBSShTEjRndOkGKnZsxUQKEjUUDscdA3EN9O2sQOUJCkFxoMcSX69VoZRvTvybzj7Uc/dRHRYhABkWkdMogw43QWnEvcrbca0q43zEiDIpCC/mF9kbBqX7wp72ov+8Uoq4FpLrFUTowUu6DMrigc1zx7Ie9ohBS3DuCzziPpFS2Tph+ihKOVl7nhxKSrHGpNO3vz/Z+VoBCL/AdMFFduN7PCB83ktEVutYnqUkSal2Qx339//dknVkcrDVLXTdmMQkhgB/iNtFUMRQsNeguAMBdhNSj0egXzwUyDD4J+HLn0Rr7zSIm/oLwzqrDyoeWsc6kJTMjYfze1s08d/U78dZAq9F1805BSu6MFDdWjA54ixeRIbjG4R+svOiWtb6FVl6dy6fy/FMBaewkgsM/1gWlKVM44svs4vEbdCARCIdYo2jkgFMICEsJ6MNsBTyNCsiqUnIVkPS9ihPJVG4tQkgQUZuBsATpgHCZD3MuYsMnGSEjMEKb5f4nsEg7h7gJJoZ6jg3xZiFA+Aik5olwc8mwFpBPQiUEwtoy0Vs7/w+JgmAjStDfuCzohyJHyPTtGXFORiXjqWuob7nrEZsxmDNjnwVW13lVC8cMlY6QxeXE+iXOJEyFAoEJcFXhvsBSE3O9ec3qXFB6KSBQfcwFc6JUOWt1jYzTOvEft19+S0YOf7fP4z6MFrmxEGZVMsYUlN1MQY2r1nrE/kFlCdzmxcLUKTyn85liVZWM0e97dN9yHn2bcO1upFAYVxRMCLOm/FA+PON8+Zt/c4NBB+xhGF9rwuWhRygglcGiW+YD8TQ2dwldoogRPswvhcEoU2jdVQbrG3EdXBWm262DvXWGKXtc7eKuRGhAI6JgpnApd8Sk0bS3/hmBBM+iR5RJyC2rmGcIEJSxU8yL9wXBUqbxgIzxVpebq+fgQz0fJfdjrTPVXbfRSpeCjs4Ilzcgxq2ZDbtjuOW51KNwrsko6A73Xf92t4Gk6BPXXs9C+cUputuQf3/jekRITyyRM85Fi2sg5YQlU+as3CmgjDtZ3fTGsePPrJzuMEVm9+wY73rLOszeIcPVDHGzZ7qZy/Bncp2ENugpeg80G2MoHzX2T7WfpwLyBjvLgkJbPrkcVcS+DsuF534Uxn8qaFYr53anl2BjxAQhQlwpDZQFgkgy0SRlKUEIEfIMYUqtD4zfJedmRihg8UGkIC0YO2FBS1YWwh3CTrggrMnyhLgTfmLFwQi4AUVITJBq7Wflq1mDz81prAeBEPveWNtC3yehuu7BDDGJ/3BFc2LWt9bmTvCLS1j6oHzED946EdgolFyujJe7FYbi79YZUY+rVBWkk/kLw/FOBPTs87gPfN1rG9H0iniOCvAMsYKgY2Z8o2eN0DerRwNBo9Cytszc4CgQlYGditSN3x6V/JHhVBfIkyURmojh1HtNAafgOZMzq9QJPDjd11rZeny2E+C+CqqmUBuvNU/1bt+SthntIljH2uQ5AEJXERmFudMcZ7+7H/bDWQ5oUIGWah2r9VxmAsUpRag1AsBUIWsc05ic4VSjxftReuJqhm7WsaJR6CS0ewyojRIHOBGf8xapy8c5oyl4AUDuKkpt7nEZdT/sAaGUK5dYk9Ha5azhNc6fJpkBBT7xIQGi8BzPWn+AGDfgCMYB1PAkLkPizrxHiCagO0erWI3RShfFvwIz1SUV3eb2JKDeHgJFZkHR+IbU35RXtAJdxh8lKVmBKN5hdfAOENS5r4p33Sd3FZhHoSAznIAZMge3I/d5V7dnd2drJqmVUA9wSxxjzUo5e77WW1l9132wf+hVBc/wSACmNlqN4hq7Srvunbqnq28n7S66xm3bPjof7kSXJt5CAz/Fd54KyDvZ1VlmmAxtRGFXlpI8f1UoCyrMBQOhwIBdYsqFNKl8Plk/5MtG2DxPQCRkQXMJuQQEhID7jH5qTET6x4A8h2gQJBBdbjj6IOAS+iFLhGuWA0I3Zg3Ftwa+B/VPP5ASygv00rNx8cg61FSJ/lZz7ecZhIzghmhXdPZUhE68hXFjDqMCUl3k6l7EhSpIa/x7jcF6QRUxeMI7ZSLoCoZmXzDjGs8QN6UIzfWcRIGoNQ52+xC0y7rMXPxSuZjwWV0QPE9QM940ihYXLQLsuCeeIXwY36weDWUKgfe9sbkjqYFivKxvXKxG5Wl3pUfFqqJtYzagWX2T2jclyjm9kvGkE7+1G/8OXDglptDvSamKoEzJo4hgss4nRRlzdkfcVfvDvWO1x3UO9a7cQm6TTQgtQgvSoow5k7vg13o/u1l6KAOAgJlFY2ZF67jipBo3msAqBoDwXq0wjoYSskeBXPpRcRgEbc/X+3rLmnbeIVRDjMcsWzUZRaefVRHTvBvlIHOu8WO1/2TVIvShk85fbVXZDK1NBjG0leLmXI9JSWbFVEdLKH7HMpa6Eb6b4nW1noS/z5T8KEz46szqTjgH4tVK7N6heDjb4zvOAQCKYoY3xAMAb0Sf8USJaMbU43W90GH3CegjqcAY09HZ21la6/G9ESAMwMGqsmo7Nyj8KQVnrbVkD+ZKMauFI2dxhLn/3GUpicAjSh1ebs06MX/4E08RyrM7bO3xMjSSq1onYUVnbT+HZ54KyDvZ5VX8xwxZW2XKylSuVjqOoI5YEeQxHG5BGCUfR0iS4GECCIGN+ZFFhDDFPIvAQBsIKoLQ+MBXBST9Q4QIyXGRQGQwCkxOnRGEiUmYORfxxTBYLaxNMoAgFBQVCoyLHnM4RGgkoGNVYOsjDoEfayXMIaIUAsI0VIxQuYv/qKjuSCxr9eNK0CKIQXgIcjJnQOOsD5O4tTAvApc+xzoXNYA52aWskz3CVAlMXOUSZI1QEiIS0Asdsn6zfbD+aTPEOlnVxjUdgzCDMjkzXGScmwSDUy6ttf1zdsRuYAT2AjMUHGk9CNnGOtYlce65szlDiL1nnTP71Wkz4b9aFFJzJYpoBIxO31eeOaXQ3vW1c33pKCBd9wb7hAZQsKC+xkzQcfdT1VjMDqXA3beHK/csfXkfer+ruVLnTbBwTtzppMqudTY8G6FwV0yyCqVXs/SsgmHr/c6YT4kmQt+dce6Tsc4mq9xuz2tKVsKiM/CoehC7766ArhkNXfXTUfhqEgj97O4HesOddZVMJCDMCD55D12F1s/aCDaMQAWeyhWRqywEf1e8cqbk11pRs++Pa7ACxmbvVv7D7dgZ4RJUQaHZe/iNtUbvuFTv0s2u9ne0BI7PjfPK7ycauEs3nuQyaITmbuHVQFK8Cz3QVvQ7FhvyjHtLwUsGrBFMm807PA4ogJ6GzwI4zVeGu6clpMcRnwpIb51uegrjrdl+dp2s3BRm8RwjOjMy7pkw3mE0LqRaHkFhWDu4+CC4iBPhGLoi1qM2xIs1A8OC8ECd6hgwbBcdoXMxMRDEgXARtxEEE5LNjO47Qa6sn98UoyPI6ifuXPqaKTx1bDPzsHgQ5viaInJmMditWUXYKqHDOGr144rCIIwQNEKYuVo3yheFgLIlywhkj+JnfAn0jkLJEoVw24ukMGZyFwdibbmqWatUMPZ3/dkX62Zf7Yt1q/uAMXsv5vqxSFwV4kahZMyGY25ihJwd1iHfdH7smf4RbGcIak1o5YYSNzMKJWJOybHvEMf41EZ58CxliLuDRqHqIk6jUOL97M9o9YFCj9mzbiICk5fG9b3S78o18JSYIt+owbTd71p7e2IvMXs+44JQKWypRUFZYRkh6CXl9qz/2Tg7qONIHwkf7g5asvPrrus1E5bcNWCKubEwULDSZuOagRodq1Jc76C1QJZUBe8EvJo7cMF7lDjjHdPbdvfyynNome9J10qRgLZzF6LwdwSsWRFTdx7YgW5FkTUmoBDFbAQJ0AwgBjeqMX4olmT8Jb9lPVduys6N8ePNtYr76Ko3ujOipYC1xC5Umj/SxPGOQdijuGT9gVDGIQg8bnih8ytXIWO379YoMWSjtcUZdz/RxQoqzfY9wJu0tM7W1UQmxl2Lhs6+sbIinxJm7EDUJAphtWFxSDwnixDFnAKGR5oTKxkQjkdDLGzOJX5INsBn3UXKRK2GfroncSkkk7BiOoMAMRZT57hzP07f+Bx+fyogD9xlh5LLEKIC7YauEjRTrXP3qZVVY+Zru7u8p9iF2RgimGEyqUTqYjEzEpZc2LjgYBzcoBBd5kt+qZBC88QkEUSXMQg9xqAfvqYuJcLNYqJPhINAjqDG0kPwy98J5pgMZsICwude4DihgwCKACLs/h/jmVVptScyJ3HdqU2/9kc+fUwuipNnOkJBNbsjXAg+4YuSgHmZj3WFioR5ZczmiwASxilbBDbIiz6sK/cKCh2riHMRQSvKQ6oLE5qsrcJ5hCAKiLlaPygMgQFh5fpBmLIviLf3oNbm72+UO4hTsk6N6FTOlO/G9G2dMNpOLZdHXLEIFNBX60bxtEYnlK9+e3bHgrRBDq2l84pRVZ/lR4x/VIqTHvpq3yv/6JUFdex/F0PSGYt7yxWT+1lSijvvEGFCNpc7FjiMmHI6tlsVkDF9sTNpDd1rLp9aFOjqrpLYpWotzZicd3cuSu74jZkFZGUVOFnL0IukNiWw4BNoX6yWu7UHOKnNgs6gJ5S/j0HAGdcK/UDv7Ak+Yu3j3oXmJclIipNaE3SRksj6Jb6iNueLFQ5vcLerNXamgFB+wn9iVU/lev1W1H20JvoWGuG9EZwYAYV6x0b3LN/BNwF7xgMgouBpEbpnLmipvUFZQK9z5jvKb+de3/LMzBI49rO6F/coICloSYEA3FlPY8Ev0R7KrDtChnHGgJnkE+sbsEoMEKDQXrqD3ncu8e1ne7sVeCogD15rDFbDzCAfArsI0ieGsQpAn6FwO1eLWwLQK1JFMEfIU7WX8oQgzkyiMYXGsgGpUnyKSxDUG7G0HlBxSIg1qf1TIAjJ3HUS/FWViOor6u8EHv6/EPQIG/52cmNAsGR9ssad1lFA9DNDtvwd2sIVaqyMC/2kmCJymCZmhiEbH8WNYkA58Q/m5N/W1m/+bW+tA99ZFgvr5x/fsiYEKX1SaAjpBMXa9EPo8qz+MS8Eu9bKqNm9RkGNApgAvrHKcWdd73kmFqekeYS8jxWsT/3X1MGejdLL2mLPc+ZfuwaF77BSOT+3tLG6vD5m1p1Z3xH0bvlufScCtRS73P9kzIOGilsiVKJbCTqt792qgIwCi3MMFPHNFEujkLDK1EKPAXAII9a8ZumrblOJL6LAazPXkV22HzSTxeyUbjv1HcbEF8kUiKYaP4UOkopm1rgXY7O26Ck+YO4sIiwTnuWTDlwA1MS9lWIoNg+CD5igtJuLtXOPxVGd+NMt52W0IlRUe4zRqIVzuWUCGPBNcW6UzZHnRdlgEWBxFQ9mHayNuYwKCNoXwTRzHfus4xt/S52iGTgxAjazZCC56/gWWoNmV9AgFj1uqXErzppXZH6kHR8qG9lMsRrPyM7d8x4FxHcAa/gr8DH3Drhmba0rxQS/rLFhlHd3A+9kQZKFk9XHPTgVRL7l/D/fOa/AUwE5r9FNTxAqEUYCIoGGML5ro3CUZ0cU7uRqcWvVbeMVmwEtx5woBr7N9M206GKPZv9kZuFaxJ2KOTO1GBBRwiImgrlQHDxnTTBEfzdW7/Hr5187K2wFRYNQmLfiaNBDRIUyQYA2Rsz3xEBPmW+y3uboe9ySOs0cIed8ugm0/NUJeRgKwSHCgzNAMSEIQGGsFeEBsgkZxWRkLYFspagRAklQ0QfBDoM1D30wGxNSxJFQXOoaWQ8B65h46p1g2Oo7qFmi/+zzWCtjJhxTogl8cR+bMfPOWt3zDIYn3iCFswRsXilK6f2KrBqLs2pNxTFFQIBeQie7bl23zGklhHb7irtKff4UF5ZnZ0CCtXFOgAaAgCvFB+OeRSm2hgQr1hF1WWZ1PGYKbscFi1BeU3eiA77NOoAOxHI7PofuUPKNiWtKmv1lMXSHuKKgTawpcYeZBQWfsv103PasNQWNqxfaxk0kronWH7rtrkNtudCgJZQJdAYKb9z2x9itgfm7j5QvCL19tB7uivtBWeUya17+n3AP/CCAEdwIZDNFsXsWV8+NZ7wi9aOLUaeY36gQnIC2UQGZuTKPfVYlaAXyjQHVs7iyqtjWTIzWqo67jjHWOH+D2gcMGRXhWlxXf1ezkd27r3n/lMnKc1ykvvnNb05du+5VQKqrM17t/LvLSbUbC6n7UsFH9A19T2ILd9FdAp4+29uvwFMBecU1J2hDoV0MmnpqMcw+uSJ4oy/kKQXvKRjyFaf7LromTBDiMVrEm9UBqpQc5wR6DBnyPzaMnQUnKNq7mNAbD2IsxOfzSQeM6BN2KIqUqSuC6htP40c+NxN8jd98Urm3ImSvPd5OytzVGGpGsjxzYuieW6WKta8UeuvAVeEe5Qu9kxGG4D9rMwDllLVvpjzy8YZ0+qfGIXUC8Y2LgIJWsgpwx6jxCDNfcLScks9aq8UCOWYn6ljPIpwDfZIiO+uiX25HviU7FAXEnAh8UF1gA7BK0CylCzgkdiX7K7sWNzj9xA0YsETZMFcWK8AGoYz7LACIu+E9ez7b55FPBal35wAq5hBlr1NVfdzXk9K6+n7qMY0K0hhLMTtHcX2tsRWj6+PoIjneyzruKKNiFLhYuZ+jJ8SYXW38/bQOr0XHxmKus+/sZJETverIMTVlvb3h6gw4TVIK7rr4OUCVwg90A/qxegCEKXlxL74lAP+11vZz6vepgLzibmMAkGrElxC8CvLapeYcEcuZgJgp3BL/ce/0EQEWDJf8qkvMvd8e30/l5fha53doB8Q8QhHGx01MulsNAgmZYpG5pZIpdFLsh4A3Lh5XCpolx7uxyDZkbMZDMBCQD1HeWXe4MhBmIdCYIWuFM1PTOXJTg4gi+gnQo9hC+/0GGR7X7OrezNIWC0QXn4JpOreZm7VmuVoF0hKECUdJEblbT9/AWKSrNDeKJkQXsgwd5udbay1cnRfEbDzX437rE0PzXeswy/8/fndERq+Mi/tZssJ572QVTd/je/k7ywWXBvTjSkrjK2POszPrzwnNNj/zBSqMzVqLD4gAcY9iRwhVt4aFiQBfx0z4h65qFHICksZiUTN7zVx0jN/9/MVf/MUXQT/osTue+k4RmMXOpWgqpNa5UlAUUmsNjIvribEkFo8LiTvPDSmWMEkBuAbFrdO/ZeByL6yR8+fbxo/OXIml6uz7qACgwYRE4859tN4ULPU9Yi3ji8+NzG/qQrGczPjjzApYx8XixbqMPmqjq9LosjjyTmvO8pRmPKzNY/Yx86TAxTV0tLSM7lknhWFUfOo8Z6n6T+tQ18QZQifR3l163tP+JgaDK++qnbLtjZbKsZ+uG7R9dC/wF3PiWcAFGU8DNqb2l7WjqLPi12QGqxpipzV4/v6YFXgqII9Zx2kvBCkBahB5vrfJGDM+vBMgxou4y6DTyUX/yOkmCwYGQXjGBK/URHjkWPS1Q1VGH+3qslKL7F0ZE+GdO5ig71mF552r0sztY/y29wmEmMwMoZzlYK8V3/VH0CCoxBUr6aNTCAAAIABJREFU34irmfieFIi8Mvfx2eoKsMtfn/dWMSQrJTLvOePce6CFETL498/GI3uQf+5p1XWEoEkwwchWSg1lSfYuqO7OQtSN2ZiNfXTLSCHKWHJW851ZTjxLSBPbQxGY1V+5Z/1m747Cx0lYgVSK84owWfsUhEyojpK+isvazcFZNG8xF1wxqsJvzwEstXaEO0nQASjNElyMmX8oyQQhQjgXSOhxMnIl8UMEdgCIc0NhIZxTugAFUF3/rw+CsXFJwuB3f+NKKEEEXsKqYk4UHbRZcC667NuABjxEX2iD++G/WV0e2U6Weoo9EATyn/WWvIWyH0srK5C1HAPWjXOVItlvhFEuOaxWaJE2KiAjgm9tKDwpfspKzqUtbeXqRNGjjFpnbeQl3/3ud1/AqbSdAmLvnDWxPGmV/491ijxT3cZW+4c3ARjCA5wxngG3ttENbNbPuJ71mZlFs/7eKURYn3eGnXFui3gmiyrrIdcqc43lEEjqjgAKKZzWwLmvYMOta/J877YVeCogt61b+y3oLyIFmV65YO0UkOqCtStWaEBX63+0J7F4kA8zBA2SBlVDDGeF5+79Tuf9ThaginZUAfCWTCKEIkhkzaIyGydrxlir4mpQ/MqtY5aRJ+4sxgIBMsZZ7YXM2fhr0G5nrWfPxN/XGYX6cWuZKWX13fjhVkvIWItj9i0CE4GCWX1VVwKDca8If/e0KGr2kSI3Bg+v+j654txbkJBQSmCCvGKqnYD2VW59Z4BAxn1BVepZo2xLQkAwprRad8yey0+yyc0sP1x+KGyy0qSo3yzhxop21QrT47hmd8sz1gSKTqBFF2KBBhSYR5rx+C6XmlFZdI65W0FSqxLLImG9E7SamjvuYho3n7EwqjGJQTIm78YCGeE7GRTFOBFSfYdyQ0Ci8PhvsVuAFLFwYrxY/igwCazVv2+PsXQUDXFj1jKVv62DGDFxIVxXahCusRDiCc6E4birWm+Kg8yBBPJZjE/WIGmH7X8aKxULkxi1UdFzT40DkKXZD5kJ7c2MJqzANt+juIyAS1VArAOFMKneY9GSTUmj0FMEolT420x5R8cJvtY3rVrzKFL6qTRjBIjqmcZT3OnqHlwVkBnQMAKUFA3r5RwArfQpOYl76hyzhLmn5u4Os8L5HkDHmXMOuOrZD3s0iw861fAwp11WuJPF9gRIzOgT5cx5CVBADnFeWdxScNB7lHcgUtfCcg/veL57XoGnAnJeo7ue4JLjEiACUCna/RjwtLuQFemZISAZ3C1C9F0T++KLF9carj0EQqgCVHDHlO793u79WicA4YGkETCkOOSigNhWM/vIIK8QpE5xrTrWuodXi6HpZ1V5eCbIRcg8Fb7KeXH2oIXdAnGzPeBeSAj6sR/7sR/6356Uj/QzCp5dH/7TWcJMIVurgmWn9/1uPtxgCOa7StuzvkahZvbMKvNdZ2xXn9kF+hK0WA8pEmPKcMLoztKUcawsPwRCbg8SIASAmdU8cmcBGZBTfRmT71KOR2Ey3zxVqq9rNHMbca9YPSSOCArqOUqCZBmJ90g/LB7uilihtBmae6LFaACLBmGInzol41HxVFHY4uZ11SKNx1hzrpO7RjHYJYKYgWVJV1797dEdAjPFi9UkzXlIlq6kI6/jwUspLM4sJc739EMJm1lEo4C4lyOQEGCK9cO8WT/G2J6a6MA4CPa+NQISEZ6BK+6UeVVaOIuhcx6cddaSuga+E0G+xjvUdRj5ljVA051V7t/WxlgoFP6bUmKP0QNnxHpQQLjnsRpwBZYi2n0AmrqPtc0Uy/GcnCwYYwa08f1bPRJWiWairNqHpDC+wu+v0trn8/0VeCog/bW6/CSiCPmCLiII0AYIyOjTv0NDK9KzQ4ff2v0qjBfyh4gJ9jqloLy8gBdeqNaAinaN6QJDeEaLSZcg6Q9jEVtQG8aCWNsHyGT1V69m91XlWAw9xd2qu0e+MRLlmqI4z0TwwQAqwjdbxsooZcThH8yFB9JahXbIGEQVgjY2vxl3UifPsgRZF8gi5uYb4jqqslPXZhYfQLnxD//2lZJk3Z09yFbckCC70q6aGwZPUICA18ZaRIAZm7vKXRLjdldnyGOdF791THsUWk4C8qr46IVj33505RJhbQSOE7wBCTVb35it6PSxmcshlx8IMSEv7ka7dLanb9Tfd244s34ofCwBXeW49uEciAFwZvjRy5xGGJsFo58QXCg1IZjSod/UAnG+UzEePaWcXGlxiQW6mCP3tCuuVSshdzWGU+G2Ga0zZ+vjXTGSiXsbv+EspbZMTRAw0lwWSneVRWjmopfnof7OC/pWCxD63Zn3LfSppmn2TmI7PEfpAWpREuq4kyY934qrdWqczNbPuUHT0QzrMNKOvGO9PGdcyYxV++vyLUqJwH8WjVOBwt2Z67hfnRQI85Xpa1S28t2Vq2jnLqBZaD3lMMCF/QE+ojuUrU7Wtdm39IeWyVJ3yrrZGevzmS++eCogr3gKuEUwYzN3s4Awf/INn1kJVshvkB5EAxI0Q3RdMGbGXQXi0zQRKK4FhCYXFBoj9kDgJMYWpkuQcQEhO9W8rn++lrKyqE5KGBYEaFwErU5+egKKbC1V0CQUff3rX//h9/3G33kMBqzC3OgjT6AX55Aq2t6tLlhjFdzdWnmPj3VlTKPgBc3idpWW2guEY4LHGPBN0LDWiGctMlXHMY5xhkQh/BBagnj1X57NZ+YKMLPEndDc9D2LR/GbvROYjWDPlKbRJ7rGB2QfWSDG3Pj5boohQi9TdMpvY2zALD6o47I427OZoD2zOK2yTmXss6rap3t6y+8r+sDVQiO4QT65UKa+jr+vlOXdGMY01oRtQgurAUUy7Yqwa/xch7iypl25s3nnFuujdymkLHzonsBbQt8u3maXfhQ6730CEcCB8oFGct0hHFO0zVdK32TI6u55QBg8xn/HctoRllb39/RtCs4qgP3qeseSMfumubCcpAL4aVz3/o4+stpxYZ1ZVNI/BUEsAWvDqhH6AVIdK7N5hlaO/QGBjKW6EXYVELyF+6R09yy7t7ZOkgf8NckVZt9BK3dxh1eBBd8wP4ol5RbdtUbGSh4ZAYdO1rVx3Hg6BQSfee1EHbfuzcf43lMBeYNdQ9xZQVx8jGZWbZPAyPR7S+vknz/1C5WAmkP4XFqITALcjI0bBUGZqxUfYIIGYZHCAkUmqCKwsktRIiBSfMYRSEyV4A4p3+Wn9x6ljWLD31mfTND+5vv80wlKGMOogIzCcxBw7m7VOhKhM4WMEKcTYlnXbpZ+cES6Rx/ZuEXNKsfWLD4zAb1+234Q2JnTuYmooluZEeTIP4Sa+OhzLzE/ymBtM5TpHgVkFo8yVpqezW/M4gI15JsOYRRHwfqCya/uRwQgDMi5VcshfvEU6bRbFZDZnqVoZg1eXLlRruIuMq6OQHu6u6ffV5YYLkaUYcoAwUT63KC3K2X59C2/10KJlBvuTBTCpEBNH/zQgR4jIl2/QSES88Cnu7oKzvagM7ZY+VjiTtnRCLxf+9rXXqyaodknt7lTQcKAIegaKwAlg5ufb1Gg0VbKFWud+IFxzXZzdMadf/c/RVcVGey0W8/hKYOZ9SYIWu+d5QlvdN/d4VHgj9sS2gfISjrV2bysF2TdueFZsFIUgYF+G8fkW6y1LFDclVg2V5n0jJliylLqzHNpqg3dkuGLoolvAlFWlg7vARnxJ54OteaN35wryTcki4hlZRZr1NnrW585xW6k3xPN2ykxYzrk7lgDluD7gNC4+VF2koQBfXNexS9VpRyNBxTzUMF39EFZAxI4S/oiR7BCUTYBN1zWAH7Pdt8KPBWQ+9av/TZm7+BiZDPTese0OfvYKj6gPbAfPCjYkODn0gkSJDTw8cX4MUaWED6hGKY88pinKrUUAQi/hmgSFCkSivNRIBBUQgb0gNKyy0+PwGKcmAzGb50QbN+PGw8hBNEnMI1tdLFIoUKEnUUCYzMeiFRS9+ljl7GjfmPlKlcJ7uhGxLRvPZj5Z0L0iBad8qPv9pWwLt4oFpZk64HOjYjTLH3jPQpIJ7A4lWrjSrAKIp7N0fm0jrWdLAz12VsVkNmerYp9zoIzT4VBOyktr97l+vzJOkpxY03DkFlpw5jvydJVLUvABEIlIWxWG4QQCF3kHpLgdoIbN0qAA2HQuCgLNRCbAE9guLVxxXBmARGsp1HY0T/9+i53mzE2Y2e5cZ4pEwlmHseWuAjfDD2CsLubzjfQhfJAWHWPuRDWdNq7uUa5jxskQRUwBazptA6yPeunU4nbvK2xxBT2ehfUzsqF/gOwtBTETTpyfXGDSYyOfbPu5kq45BrnrFB4We2rMpN03iyyQDPKIGAr6bvtN+t9TX3ue9ZUv8ZEYcHHADj4k7OpAckoKsbGYuYMjKnGCbNif8SZEGb1hR8ai/7M1f1zJ4zdefdOEgcQoJ1ZyTcATxWgGfcm6fGN9VGxmR2X0VP8xyn5xtVSAnE7jMJtHcxZamQySjKouUfA0LgL1/UKHQDUAfcodpRKIF8Sa9gTf+eRYq8lU9jVdevcueczTxesNzsDBA1MFnpBKCVYV5/rWwWRR1VujoAH7SO4csHCJAmvBCtuAogx1B3DROAUuEomGb9RNPyd0MWViEDsomKkCC4Lyyo/PZST7yYiDn3ixqBhEhAMAYdxWTGuWbyJNaREzWIostHQccgroUs7CWj1gMxSS84ILiaESUDQamzMzM1uRItmLl7dQyqfP8blbFXLinNHIElboUz3KCDj3KqLjLOBebOOVZSQ8mV9OgG4MwVkVt14tVa3KiCzPVsVyZp945T333i7aXS756A+d2ue+5lFq/v9mhqUFRS6jg4QED+FlixbaKO7RgAmQKJ71eo2zjVuk/5OGFLrBsIOPQfYsBYRnGTe4rJ2pTZH+iYgqT6NZqKpK2VoHNutyR+gxalP8iH3trozsuJx00VvooDgk9b2nvoXH3J+V76duEeAjzMVIPFKH7NndyUA8vzpPJyAjauV3aMUARvJLpS2KKXugf7IBMAN53SWAAhAwqJxNWHDvev5fP+pgLzpGYiWzpcTypKc4xnE1SDJk7n/yuQi4BGuoArcqwhPAhoxN1YRgjs0iJsWFA+iyfQJ6YHYQe4I6ZACSA6fb2gXIgHZYL1Y5afnI+tb3oNmcUXA6CFdCAo0FEHlKkYBWRGLmhO8M3/WEAS6gzTOhLIOAmgcswDrCCKjNeeUwWo1L0J/XA6CQs+y9KxQplm18I6VYTY3DIHiCVGShvW//uu/vuTuQBGkVI4Cm7Pm/I1+yjPh/gqzEmgtk1VtJ1/jK3um39kYTxYQ793qf38637PKzad38vutCsio3BLSuZQQPFhQWRY6Cmd3nPYIDQKEcJ9g7fxQmfhOY07wrftOSZM2lPICOKCEQLgJyrJjUVBWhTpn34kgBpih2AMc9NGt8HyrAvJeBPuKzrN+sNiz1kcB6QABp/37WH6H+gP70B40yVl7hHB9Kh5ofU7eBDUec7aeJ5o8vpN6XqwRFEx8JoonWoSPUMJYqsbU2PryG7fqas36WPb5Uxjn0wXrDXeR6wlEkJDloo2M+Ep6VwIeAa4Gdu6mQhAVfyF4nPmWLyOEICZGfpCsG9yqoEkImPFxt2KZ4IrCn5Ulg/LBDQragYlCOPXHogPJwwAQQYKnv1FKCEOn/PRQK4yEH7O1SuYS6LnYDwIM6wLGWmsOWDdCR9aTFQYRYkLdtVMWl/HdexSQlf/sLIjQXileyT2jxnh0j2oNBJ7VR1nloqdA8jsf/aKrT/9sDF3fYO+mUBR0tsZC2W+oLQVX4zrijqTNmF9HAUkmJ5Y1/11baqasgnSv7Jl+Zy5YnUB370LouJjNMt10970+tyr02O3LOCiQnfoitc8xCJ0yDdygqPuNovBIFBpoAaig6ABEnBkuMO+xoV3uEvdStAwg43ywotp7QiKByN+6lovMEzhD4CYAcvdER7mpddditJJ2128XhN7t4xHPxQUUfbHG7nR12UwikEd86733gYbi5RQPPJhr873F9jp1tqzLSYHY1RC5JbFEeDLeT8FAZ7h9AikrLb3VEvze9/pjH99TAXnDHYTsQgMRSxeVb+fYXBpCfU3jOj4D5aMAXEl7OwumvSqAv+FStT5FoGQhobCwJmEyqlATbP0m4xQBZWyYFJcQQvDOZWJ8b6aAdAMBodysS2PmsJU7z2juTjpcQpy4HIH93K1mrQoFM7/dmeDtvK0yvpyYCr9eilQtyDWOC4OAluoLk6hCv7XxPkU2jQVMJhVtxfxOCkiKuyWIdMyysysK5rvmxXxPMatttmcz3+arAZW3Wr5m51uMj7iLTgak2Rm6NUMXkEGWmXwXYMH6xB2Rf/0jrR8tIrF5yHqjtYJWue1I0cuSS3BFmylfEoMAMlgnasE+yDo3UxY+cRsAIS2xdIQ+bh2sGQAcz7jT+uN2SLkF5FAQ0Oaxha7wS4dio3NQXu8SJrOOlC9xDL6Bv3BD4eZoD2RFFHsIFDIvgfsBjsbvzfjDaX2rm+fp2df8vd49+0gQRaurAtIFAl5znG/VN/mCW9FXv/rVF9rlLI7eFlfH0on/0OcOrDopMaf0vbMx19potfhrgtLV+eH6yavivVpGr+7Fp/T8UwF5493EzCD6XH6Y/WauPxgJRgaVgmZwM4AactvqVKGdTQkhQpjHVv21X3MpCIMEEYF2mPnYao5tv+2ezbszf1IuDZQQSKDAQRYnzXcRKOuNEd+CCK38VwkmFJpVSyYY/qkjCj9L2TlzyRmJ88plYsxxHhN1zQYzKhRjcPg4jzGb1fi7b1AgCFW1ObOIP/c9FjJC6NiMS9Cps16b7F2//du//fKnVYaeXfayWPwIX0l/aTw1FaazYtzu1Yq5qUw81iEYU/x6l/uPZAkVdYsw1E17OSpMt9zHWaGzsR8WQ+twGhehlUCxS0Na+57Fo7FG2lsIJCFg1giQYs7cISmkWb/QPUHZAmgpM/qhvPsG+iH+jAWXiyclkXDDouDf/p9l2O/6oEyMKcojtFKaWX0hxSkq50xwk9UfusR9gxW3utOlJhNrRgK9EwjuNwoHf3NCsHPHOiGzDksexdqaEI7wAuebIMVyEX5gnvo1T8HbFA57izeIwRMoT8j2HQpHUo8CJ3zPd43dv+1f5rDKmKhfivopfXf2714Lm37cfcoVpalatK+e+0qXk91PfA0rQFoEY/eTIohWAWIojpQvrjv4w65ZI0ojF7oonFfH+hbPSygg4Y2z4J9HpI09pc41rxMYd0q0M6Orp/VCM/FVIGSlfYAB9xr/oXw+2/tcgacC8sb7gvEh8i4LwlsLf73mUFbBzaeUeY8aE7cz8yb0EUhHxQthxxSgFFwpMGv+4rJRrNoVP/WTb2pnniuXnFmFX/0hjhBIqOcq1ehYYdc7rDbS5lalYXR1WPnjjgUpZ4yjClIzc/UoqDur3ONYmCqibqyrysHmP1YrrmuMmRP+oLeztSGkUbZPiQUq6pX+Z6k/zYHLoDNTG1cXmYtq/Qu/SxbBgkYIH9sYe+V7XBtH4e1WhuounFJ2zs6rORC6nfWd5cOZRHdO8QEp6sVKsEsfWlOXjutICCYg+DclmiIwCpsEdzELlAb/VuuBqxbBydpC+SGwGsXA2AmRFARAhfsHYOFfTumD/Dr31h/o4hyN1qBUY9Yn5Yigbx6QYgI+JYJSAlxAj7ijsUBIa1vpgDvhbrBkJBDcmeVOaMwUAHTMvqADgs7FYOUMuf/JQDW6YyYmkIKMThOyKPvmRPkmYFsH36dMUrw0rldorLuVOVBonGfrFAVmPEP2WJ+jxW98Luln7detFjZ9ionhamrNATGVJzh7lDQuqBS1GXiRcc3qPNV4rBrH5pueZ52yB2gUBc+5Eg+4a2iCcyHGJtmvuKu6r9Z3BiYCwKQgtubOrXPnjHvHuSAcUy5TZ0s/zpRzbC/cA3eGookmGqe+WBNZ6CjY7oHn3BNWPGeEO5+zxfrhPLrDYjh3mbN2c+9kSTtZMHZ9jLW7dmMBBpgrINF7lEprElrNQ4Ty7xyLBTq5IpLJKKGAinstRR054vnM/63AUwH5AKeB0IdAOvCI2Vu5JUC6Man4dRNWEagdcX/E8iT3PiEEAoeBIeAQR8zY7xQkmV8gnVBNz7JSQDsRHKjTqKydKqrWsZ/ciLrznNUB8S7BiyCDKSNiiCHmUwsWrr6RQFSuSQQnCkitUTBzdVil6x1dDWbPYbzWwzmQFrJaBbg1EcSCBtcx2ztWO/tiXmKKdjUcvKsvAhQBw3uYIX996Th3Qi2G6m6oh4Ch7lodl3U3rtFqgfFi6gT7mUAlSBVDMz7CASFlVyfCGRY87N8UD0J9bRRnQsOVQOL6fnX/OVXuRj8UyROjNboUEuRYFTR3jrDv3+68/bAXBAeI4Qopdf8ISOKwUgHavhKGCEzWDsOfCaP2mJBpba0RlHTMw29sLHpQ2whfYrisL2HCnqEN/tv3rYczSxFASynUaAErp/NuDSgdlHiIuPtEyayKT2gHIc2asDZQpqG0glkJf/4us595E/S4ahlHXLfM1zj8nSKbPgl/3PQIXBSkWJljtSQ0+UYE3oAJVQGJksM6QomhPLOwaRQQVg9WFevq7/bx29/+9sv/68eZ4AePnnqespk4j53VO2luKUq1ujgapW97ba5X4ngo/RQl+0MYd2bQDbSd8Ogcmo/9sYapko6OWit3UhKSlZUkgm2NIagATbWUWg+KovOMp1Aq/IMPmZ94HGtpvZw133ZX9G08fk/9EHuEzrg/FAv0u1rCk9nSPRFL6dwCKuwp3otOibVE38Y6V/iIfaXwumvugP20TrKkuavOpEb4TuyVfaEMu0sUN654lGF9UKCtFcuAc9xtp9S56WcH8s0K59bvn5SXPFuzhdZEJpR961Bj1nYlCtA0++AOkovwDcAHF9IrZ7u7hs/n5ivwVEA+wMmA6hAKEOKY+B8ZnFmRd0QUg04FdkIVguuSIei3Ili+QWjBpBHnnRKTYmQIt+8j5AgGgTB1CDA4RJ/POIKnT/9O2lym1DHv9smnNFvbrebdOQqpZFyrMnfeyzOYK+Z7Eirz/IqIzupuzDJWdUzn+VYIur3BGDuVe+vcMXoMuTu3K+t2z7OpNG8+hLOre1ezi3XGYc/ujcHwHXcDU+ROAnlNvQq/EdoIpRQ7An0Q2XF8zitB3J2D0LozBHR3kTDmzBCq/M7K9mjmi9ZAFwkOXF5WYAvBlIJCUbB+BEgKPFcjwmHy7nvGP4JZjV1NBwg2gcz4KRtcidAjFhBr530WhIpQx3qKfiUrFaUjije6aByEOWvy9a9//eUbYqVYEuJWKGmD/imblGrptymDrDCQafSMYIR2AX8otzX9tHHIzkborYoBwRw4ZMyUIKAMhYMyT+ExL0IpJc3YksUw9X3srfetkfcpfjNFp3Oe733GfgES0GE8QzMfCqXmTLpj/gFsEOTN3/l3bpxPPGymgFThOIoGoIolgBVdq7Fe9sieoAX6NbbUByGUog3WDD+yr8brOecYqOCeUALwcL/7Lf+fWlVZL7TXWcHzCP0UU5Y04I+zRSFkGaM4jnWu9OFdSofCixSzuPGxKBoLwEtsEAXTuaVUed5dMk9/d8+5n7HkoRdj7a7O3sZayIKya7uMf6dCl91kBiPoSPEyJ3Nz5t0NZ8e+uIMU1xnNoTwqPoiO+m/ngXL92mBsZ70/p2eeCsgH2m0aN4QJMoBgyooyK5JzdXirSr/dC376HoIMZUQU4++OmGLOmN9bX+CK8EPCjQEijdEj/BgJFwUCw6hsEc4QczEj1n78/9VanGImZu8hggg0VxBIaIoF7tZ7588/86edoUiz2ITZNynDTNUIcjJHcRXoKhPex0wFPxIIu+8Zi3kStAgbq+YZMSGY/VglePeONYduJwDx6t5h9OIQMKuZVWj8tnE6T775VpbN3RlCYyCs3YJ0p/t/9XdnyRl0v65U9b76navPV/fNJBVg9SK4OiuEZcIoVxfxSGiHOwt99rt3CC6SQVC6KbnoDvoLSTdXLiDmTTkhHFFACMyUBmeZsA2dRv8pNkAWlhECsPg1tInQLdidcMkFixKHlkPHzQHKrS9KjHvH4gNt99+ep0DFEkf5RrNn9RCurt+tz1uzU90FCitgrpMJrCLrqUER608sp2Ox11vHfuU9+02xAPyxJtl3e+VvlBi0Gr20h6x9BGe0gxJMcUXj3F0xaH6nJHPBcoaAEZRrlpVYUSjCvkEBoQSjpZRu58b/23O0jALEGmxNuq3rabBy5z4ltLhSkHYWh2leUukDcSnl1meXqj/zxkNZhPAuAMFYI6S7Ps/nbl+BpwJy+9rd9SYCy4QKReEu0KlDcfogogc1GV1WdqbIU5/5HWOFYsnqsnKdGVOndvu+57lqkahBxRidf/xt9Ou09oQLjF/wIeTDMwlGzP/vxgWNxgxmMQL1PWuPkcq4FXccaAumQIlbCerG7R0IzsxKRRFkpUjaWt+crT/iH1/w2Xwwa2ZnilHNEkJ5wwQFiO9ckYyTkEYw8j6BE9MjEO1crDIWTAOCax+t58zqYozci7jnmM9p7fSNKWHeqS5c527PocK1KOJMkaiZ0sxFQHuSGszW8rRn95zzW98lNNsXVpJn+78ViFCV9J2j8JH4C2+gE85nkoEQ8KHXY0Y7yru7Ckl3/iRegMKj7egnkIZQyaqV+gSChGWmYqVCk5IcI8CUM0qJyb1AL6KwEzj9w/rl3+biPefQeeXmY//jyuQ3AvGYDv3quUD7WGyMHa8xL2NgfWLVSLwOZWikXY+uu1CLwyYrnr2ioFln7a3iHLOOaBSQyT6wtlAy7KN98zeKA8sdfkM58Tz6ycLgTFF+7bN3nBNKJG8B/+0dfVIqWVi4thGg0SXnTD/c/vw3ehkwiCWR5ZM74dVUzjA6AAAgAElEQVQaM7MisOOZ2aXQPWXQGuMWZ+cRX3GH/JtCzouA3ESZtd/OPgU+/PCkgJCV8G7/AC65pN3qDXL1/jyf/78VeCogH+g0YBjiCRAXJvt7FZAxviPT4j4A2WauvfWCMVMjqKO/P3RO//n7KS3qo5Y6PumsRoR6yCUECJM+ZWwyBgyBrygzNeQDKoiAWkPvI/x8Q6FUuxZ/acRfQDW3Ag2TwZyt+SrRgHd9L8g6xoxBmY/AOYrHCTEmSEPMMCRMCFI/y+6FcHPZYJqHutbvEB52iRDMiTBW/f/tOUGDgEFIn7n/cFGwvs44xmp+mncJewIrzZPbRM6lPYH8Yqz20lzsMWZd3S+sHaaGebNKmD+GHT/1TqY4/fuOPjAhAtspriGujYRP++0djI/LiP0SVLpyhXrU2X/285gVAE5QQt17AuqYotNeuzPOI9SV8MbK4Sx61l3iRks5d27E81GknUdnHniAfnC/8i1uN84IBYSVBc1B9z3nnLsj/k7AdO89T4mBfvuGvoFV/t9YKEEUFjEF3kfjCa7oIHBCv86jcfrHOTV2yPm96UgJeYRcygxFBA0wnwRWuxeE/xV48pgd/P+9VOE2/McaiptB9x7pfntl3OidfbMf1ssZQaPtARdBNAdNs0/oOBrLBRlvcs5YSwAylFi8RJY4vERsCJrFrco8PYP+sLp6xj5/4xvfeNkfbmPONhoOEPIbZfdq8oBVvGFdj1VxW8+s4ib9Zl1YE8csdeNamyulK7WhgEGsRtbMGtfYD26KwLkVLbY3iRMUt4Ln3yobXTkTz2d/dAWeCsgncCpWNRwIs/yAocy3NARckDJTfkXBITHMwYiG3/kWa4/INNUZZ+IfEFSEGvH1t7gMzdKB1n4xbsIFJRDzxjyTqhJBYyGhPIwxJ52xPZ95rsBzBZ4r8CmvAMUd6IQPAIMC1OBDkHbWJbT5ipvPretVC2bid1yNoP4EcO2tQLFbx5/3Ei+Ch3LNek8C8Srle51z3N9GAOwUM5mkCae0+NwbZZEDYLG4U3zxb5aupL+m/K/SQzsTwF6KEkCBPEORBwI824dbgacC8uHW/iFfZgJXQG6soFx9+m/5EJQAIjf6vcfX3+WtqX1vdfNCCKAbCFBFw3djHlPQYjwUIooFFzFouDSL0J8xLegta/F857kCzxV4rsBzBeYrIMCYteaeWh63ru0YIC3QuyZrYBmSqOE9N8oHt1KCNLcp/7yXtko9P45vpeilXs7K1bgbm8p9kPVPRr1kVmQtYmVjRaJcsPz59ywOlRWItwGLmDPDCj+LC30v6/65jOOpgHzEO82PkamxZqeo/vK3BsHqbzRruvQ1oJeZXbwJ4qnxoRRAeSUIPW4QXHX0LzgOQTqNm/VCXvORqMnXD+Hg90yxga4Y06ODy/QNAURcFZbE8OJiZC24NFGKuA9x5Xp0rZeZ+5DvUgr5d3Or6iJoMxcrShskU7Asc3a3r9NVSlYnTARaag2dYfsIueIygplcOUOnb3Z/Nzbj4c4HXWPSry511kIw8ulsdr/nuZUrWfyZudSNaXVX/TuTBEFxWkmfGlc7MU2YreDmqw2TF6vmnOeMAwu4hojL2QmdxiRLDz/txAOZG2E1YwM6+McddWeuuqJyKRTkznde6tEIn7uq31fWwF2znvzgrQF3v8zF3KHV7spbtJxRoJBzytKQsexcG7tjM1fuMs5Q0i3HxRBtdj8fcf7Nw93KPCodMNbESQi8ZhGQOXBFg3YpYldFF9+CfopHwC93YzdXIB43Kq5xPA2cJy5BnfYWZ7PG2OzGhMZIGVwbDwoywirhSlIH72p91f7QH3zf2U/rZhy0Vtwp/Vv6Z7z50Rn/Onv2fObLK/BUQN7BicA0+VnyqyeMc/9hFSBM82PkE0wQwVTTZpklVvEeEXT4Pbq8YdIECUG6Ate4G2EuM3cu/fIrDWIwEoKxMFt3ScdCgt3qugQbGWIIRrsA6TAz6S35Kd8rSCPGXM6YgyEynYZAEtYI1idm1OlvphzW9/gDUx5P8SOdOhPOw+/+7u++BOnfs3aIvjgZezbW5xjn3EXEOmvVeSZZ3dy/3Z52fZU73/SMcysDizO8QgfHmi6zvjF5Qf8K6e3GTxiTrhJN6TbggoDPVTpm9Igv+kxJQnOsKX/3D9V249uNKZm7CCyE5B2NuSpE3bIW4qnQbkUFT/dH/84qeicj4Mm1JeORNYmwuMr0pk884B63KmcVf3PmT/WD6jpxi6Xscvmdxa/UGMC8t+Il741+is9xbwE9/lvsym7P3vpsdjNgzepsnVLvdhIimG+SP6TuDmuROBi/afaaBwT5ZNUo1mI7gTDApGd7HyvwVEDewT4I8ibUUipS0RQyDN2CDFJCMLp6wcb0qhiEXN8Qo9o6gqbn+fNiWhhdzV4EjRK4xvUKARizPxE+5Cc/BWzPlhlBkHKwBpAR0v3tJCjVWicdZnaPS1onA9jpGNkf8Sr8V29FXmYWr/G7JwUEMRc8S5g5KW/6vqegXlc4rnOoOftPa3rP74Q6ghAhuVvvRND9qapuZ0xd4fykgKySQ6zG0GH4eRdCLVvOWDm+9u1Mr6pqz+52Z20e/UxS7Hb77dLL2t/Vb3TH4pywsgouFpd2tfHLl3a1YwHuBBqjoSzKV+nXVVq9mifeiBeNVjf9KyIpYx8aKSEA5WuMfXyP9FN8BX5LMZKUg9Vk1T7E2eTinYD+3fkbaRXaL0GK5CWzRm4Qr4Nf7RrlEgiCdya1uf0W7ymuI23lAiYVNlmCJda54d5G1nm297ECTwXkHewDZg9ZR3y6MQtjajwmX8wmLgwuqawk8mJ30qGuiASlhlA4S69aiwDduoyzGBaZQuS25895asnwBK08MWkBZ4Lyx7S8u29w8WD2HStdn8a1+l1KXsXWuvucfqy/dLoJrlz1P56D+twqTfNpLrekscQs1Uy4um4pkAkVjAtU3HUgV/e6gUQYEt9UFd/TGvid/zAmZh0zNlYiyrfzSuDpWIq6tVlYF2a1EMyBmwwm3FWejL9bbdizu8w1Watd6k1Zwoz/Sj2Yzh5cfSaF+U7voSPSYhNir6ypfglR1qK6Z7nfshZBhrtudHWMnbTPpzn5feWGVN9l0SZknlKK35JkxFqKy5M57hFn4VbA673ST1ZG/IUbn8xmM/fTD3k2pflVu+TUgBVc5tJk/nKmVrIHlzM0c0UvzZn1lAKTPlJQFo9IHSyWI4o26xhvjrGx7JGtfIdr8i138TT35++3r8BTAbl97R72JpRLPAThqttGBQQTVIxHyj6XjgDBLYOPbG1JNeqyEsS5XBGyx1YJPUHtO9/5zpfqi9xjURi/NZrFERjuIuJKug2jY96niMzmo5+rGVFWAf7dMa2eO2Xpmr3XRZQhPNCo0xpfmcOqz1kfj1B8V2PbCbyd+XRrm3T6Gp9xZsVjdfy3uVqo5L1rXOgghO5zbebAesVf/KpAt+pzHMfOr74+u0txiqYpsveh28w3fRzTKuHGI8beUQDG73CzgvpKqvGIJi6M9Wsl7HVR7s5a1vHOfPYfMZ9bXH7vpZ8s/87zqRr4bH5X6Od7O5sdy9hoCX2E9SMKBsCHBwh3Lg19BeABfsgIaBoPjB2gh57xLrkaX/aIs/rsY78CTwXkIz0hp/R247QQCRkjpKytQV8zP+8QeL63hCXoVdx1XqvY2kjgZ/7bhFuKF79UytoszoFQxmWBj2htCBb3ma6Sd7Vi9tVjdMXKo2+maO4uJ6Fz5g5y8ns+jb0reNwjHJ/GkN9PbkmrfiioLAZQ7tdqnfiVblaZmStaXLfUfjidg9kcuzURZtWGZ/3t3P06xcteax9qvzPf9Pr7PYJlZ/xXqjzrj3VNvQP051HtFKciFglwc2pX7t4ppuT0rdPvV+N77qGf7gMw4NY96dLPcc7v4Wx2UvCOdIVCC4xZWRJP1g/rEMuLtfud3/mdLxWf5UIFQCW7kGU6MY+n8/T8/cOswFMB+TDr/pCv8s/GrHYVnX0Icsx3N3Ec+fgs4Jzy8f/Yu9+XXbOqDuDnD8i3GYK9CAsbKas3aZKUmEgjlA6ZM4akIck0g2iDohWIyYyhjZnjL7IU0UaE0QoHS6L0hZJRaEQi1puyF/VfxOfGNa3Zs3+s677v5znPc8614TBnzn1d+9p7Xfva+7vW+q61VJC2ibB+hPszAhsFU1+UG9PhazMJy18L0rMVK2qA4IW22X1yemAAQMEi9JiqBeQiQED7wrd6eVjMKYOz1gOY55hLBXhUgqrPsegrY2mfAwxJ3axWzEW2ythWVYFjfIJ9BVaG1ZrygUoQtW6OmYdsU4AUw8KsVcHazKNYtTgfM48t98ziM05VzCvjqCp9+pJKnZFhRYWqPDdfY+9Gh+t5lKsKsf5ams1oHPYChe8yR3/rmCvXbzHi3Mz9c6UE9+Z6FdamPQeFG91z1rJndZX5qhpTSLnwLUiOo9YHDNPz/EqxLHNYha5dWVP7NZcrgV0BuVx5n/1pueI0Xjp3Y6Q29bBRcHrPwg/UsywJ6g7rRWRxkgGFxbPCcT9lktlt31pYe7xyCobAbpm8IkNKy/fdcgBctOUuy6ZStd31lMB3vetdT6LA9WTcWs3PNZdRLEKM4RzguLpmtgb8XhYYMv5KrEyVU93Oc5WRqiK/VYKC6KMC1lw7s+xe5poYzX1m+T+HYl6R+axCdL7/otfpKBamqhBXFanLfO/2fkqROIBZu9n7Z8Uwkcd/VdZmVTnN+4p9SswIRaTXVnTAuEcWUNQqeIbxVDp7a4u3TjZFMR9i2rA6jkkvXvl292suXgK7AnLxMr7UJ7QgvWelBEzlHs/5tNtBnjt97BYhODBkKJKOUP55m9lqvKy6r3vd6w4bFUVKVhQFGrUtsR+ykX30ox/dRHGJ2gbkmuuBrOZcTe3apise9SuJARqQZrO2UYsVOKXZ3HnZZof8MeD4aU972g1BhTJLPf3pTz+8L1lTZm1rDMixYIiLH7iWDrs6tllGqKyooQdaY7PWxmpUsvdU3nHlOwA6cN3VQlk16a1naVnJX80XlssI2l/1mX+XInnL95Tv9U0ymlhjbTtWMRfPgc/PKgv8Wq8SfczaqEJ0e49+7FcVap1no9ICX/jx3/3udw8xI7P4hJGyGJbm1XupzoPxSvBxWxh31b9aSazY2Xi2usfvFQt4df/MsRrVTHWVMVY9R/q6SmuzuheEAuKb42HFnug1RSKtjUpdrKz85HjUeJfOekHle7veEtgVkOv9/p4yep4NloOoCRAuzMiuYWMFSoHTXkMNAgplHLoZlW17Y4qANN4eLlzgdcTH9RugJfvS//zP/xy6qx6embpVWRbqtsjkIYOJzbet0F7pQ6YcQXW9/PZx/zFW815u/Mp42mtYkQHSEe1OggJpk1c0wOiXnChK/uR0nhXZVa3J8awVF7md68ibdozS0JP1MZbYVUDnlnfKS4iuMPNiVi3iW5XBLeNUb0e2N4ra1oxUnuM9mqesTe1cV/tfb5y+c8pWznIm4x5qCPA/a5XUtZWUx/GMUeZBcXroeaM2UkCq3q5KBixeHMlKqlTHVpE6JnNaJZ3rMfvn1r1jJHfnEe+19PKrdtXWZrUIYSggMlbZx3uNgUYM5halIb8DawUmoZjYGyRVwGzY2/WWwK6AXO/395TRs6CwQkTWCBdI5enDZ5USHCr2o60B4ZD1UfMgbM3zftEidKCFdZxywSXLEvLhD3+4VNCqcnhu9RgIZmdhzdk3KgF7rawq1IYKOM9W860JCmbvb5bWdys4BhYirXN+ZtXVvyWN7FYZAHbWVQsUqkpDRcmtFvXKllhrX8rgimV89R1WUtJWQeBWZXA1Nr/zeLRJLyr3ZeVWqm1F60YK81Zg2fvOPS8bRWZjrGRAqmRF84xZ9qdVtqLeOCh3PMuj4oN5Xtm7OprvKvVqvq/3vR2buGBFcbqZ++fKgJNlctXWZlUBcSYzxMEdowyU4o/sr700w6P15ExWlwwjIRsiqsyBLXvHfu3NkcCugNwcuV/oU6vB6QahuKEYCm7RnmUUBUJQJG+CzQPQeuYzn3mw+B/bKD8oB/KGA+CazUYaXW5atJfcWEIpG1qOc6gUCKwGe28Jmu2l0TV+QNGGubXNYge2gnOUjHNQr2IOM57/FtrIDDxRjNWwWdXlqCiSsZa2yIDSwZrdC86uegQqY6sCrFgPWz1yq3W3iuVx/8qSHs84Z8HIync8mxsrMyqYtTqjd1BwZhSR9hlAO2DV805mo8hsbKu4oC37zutf//oDBay3T688GT26XPW7M79V7JU0pwKWpX9ftdFeoGic97O1zb69m71/zgw4eZ5XcW1Ws+FhWXinX/7yl7uvbkuK8l4H2AyUEDgE7kA/ZCw9BYNsXWP79RcjgV0BuRi53vReHS6Kan3lK195wtshC5TDPqyplAnp8tqq48A0a5ZD7Vvf+tZTrK848jL0CAQ7JigdbUGdAKABYNYoOrL84PS2QDBbZYEBPFKbXjSWGrQy4D/mZtMDksREUGpWreqmpzDJziFYv23HeED0MbOSVkFC0GsA5hkliqeLK5tM/+7v/m4llgP1pMfz3+Jh8C5kIusV1TOAqjW5YoXV3xZa2KqmQNUjUBlbBdwHZcOaXVElPRPwQ0kYBX3GC65QQfRFia6sizZL13IhdS44tUK2fUJQq32o4rXd4k1a1eqpWNUrNLVKwUeis9+IJRAX17aVl240jup3V/HSVsGqsY8UqaqC3s5/5n089/6Jhmfty/D17//+78tlX6E96uQqrs1q7AxFwLk78tI636TSPTVTFWVSH1sKCS9f0H7BTZXAroDcVPFf/MMd8qwrUcwnVyfGyQT4c+OdYD0WBN7StPJ13KACxAH81hIByDz++OMHcIR2IkZCMOrLXvayw6YNDFEa/GZc4jocojYWcSeuueuuu55QTtrDrefONU8cVABK5gz0qFmAbJ7LFuA120yr+fTbt94GB5sLhYyiRjFSu8IYZ42i4LBTIwIdo9fI7U1vetMBxFQP+1EAZRU4WSeoP979SFk9lzXZnKsVj127UoxcU1EaXLeyEFdTWgafWoyBWC6KXtvyuKs0iQpFTNwY5b4CrFaW/dXOJp7r0UcfPapCdptwYvUsv1erfbuWR4wS3xpm4jnV4NxV2uNVytI8r1mNmZWXbkRdrH53Fepj1YAzC0SuKkTt++4pSKjIvPa8Ks6z2VmmPzQu58Vs/8xK6YryFmNcJWq4qmvTuKoKyOz7c56LgVml/q58w/s1t54EdgXk1nunwxm1m2YLLmepIIFWyoIsJTlFL04/F3huFADP8l8UA+DZvRQVm5oDniUDyGKBlr2FVwXFi7VO/1kB6bn3ZbcBbLPl03VxgKyKb+XxVgNKVxbNav2EHqAMsJPlW12akYFJPArQGrVb8v0tqKooIKMiasAcRbZSmKvC/T2XNdl8//u///tAp6pk4REXdd999w1d+VXFtOJdqFJBAuQoDNdTJFuFrmrhrQRDr4BsrKdKZrTZ2rVu3ve+95Xit3I/9giBpz/3cz83TdrQe/YWhbm3p+U+q9b+Ff2mKu+VB2JWyXwW/LuibcWcJSVhrBpZsCnXlUQN+pt5Cqv7cPt+zdH+yYB1TOa02D/JeaT0t/tnxTBRyYxnLldxbZ5DATkm8Lx65u3X3RoS2BWQW+M9lmbRWqm4k7lGI+aC14IV34ESDZAH0lQeZcH+3//930Na1kj5WOG+lwa3uKgX4IhiZWzGGC1v5iurdNxTtbyJfcFRBoR6bQuf+xwyiT4cnJRJ1JkeaO1xcKsWy17cgMJU+N55nfTm06PLtddVrcnVoOdqQO8K1BknRYsyM0tv6rpKoGnVUyGOgWdxpERJEvHAAw88UVSzaqWsUMRmQDa/t8p8e+vBehE3ZO30lOTRNzErOlr5jnqJOUb3VVIVV2l5K/pNNQXuKt5mpsi06yXmzTj08MMPL9MIu36VvGBFAYtnzgoiumZLHEnlvVevib1ADAM6Y9t6cYQVum1lz7qqa5MMqnvLSM7SmPOUjjI8Clj/2te+dvCOk4PvShKJKq27F0tafef7dVdDArsCcjXew6WMYmtQa6bsxABbwFg5sM8xuVGWKuCEdffOO+88WMCAmwCMOTuKccv2QpES1K4/wWziYqpUhJWytYX+cw6ZRB9oO1z9f/iHf9i1/AvYw5XPG3uVLpZpBzxT4mx4mQCYVausjao1eQXCjKUKhFxb4SW3Ka1H8614F6oZsPDjKSu9NNm8hRRNcTzRqmC4EoBe/Q4q77WVVdRk+bM/+7MlHSbfy0jyxje+8UlGhtW6a3+vGhgAJUaLUaxS9Fuxfrt2Rb+pfoMrRSayBfkuQ7GzL1JmUbd68TFb6HarOhZVT04FkMve6HmrmKata2B2vf1T2mYKWS+deFtxvZo9bOUBM6arujZPVUB6e1X7DhgjnCMvfOELDzGhzmjfoP3UubxqvVjS1T3771dLArsCcrXex4WPRgpeBa963PL24Tbmu++++4aNFM3Exuvw/fSnP/1EwFmlENS5JsVKgq5TzTOfPSCsa4rdybnvQObJQeew0VWBQCWl5pYA6HPJxft51rOe1QWtI851xYIX4+vR7ypjr3igqgfwigay5TCvUoiqXqLKuqgqM2KXJGPoZQTrVRHOGeJG76QtbDi67pzfQX7GMQUhAWjzZR2d1cjxnPDEjSyn1XlVlNwqLW9Fv6n2Y36rNLMha2AuFBD72gzEVRX/ytqpfsOVOKStqb0r+9Dqmtn+2YthqHpGK/vCVVybIa+qYtnK19qfxWDyrNhbfbfOre985zsHbCErpn2PAcZ+KaOdf+PZZ1xk+HBuM8CI7XG2BZWbcVCs0t6ulwR2BeR6va+zjBZPlvVB0HZUKPbRb6FFGMgsI9RZBtrpxEbFiiowe1YboRcDEl4Url8xJFHduwrGq0DgmGrqp8jLRsx61OZgn3Fwq3M+dlyrANzot2p1pyz+6q/+6nQ41cDQCtD0oCpHvhKQXYm58b4cuBI2tG2kSFbiZypBxJ5XXRMry347dlQjlbqrRQVZTxXn/LEf+7ESHQONQywMZaVt1dgb91XWWNVzsLL2bxlXZX1t/U6r9JqK0lBZ28ZX9ZwdW019qwzi+tH+OVL+qt7M1XvbsgYuc22GXKq00VbuK+qVtLrOSAoz45aEFGjNlF0eKIZGCoWzQVwogyGjEXwCu9gfGBv8GxqWc4+XMGfGPHYt7PddrgR2BeRy5X0ln9ZuhD5wNARKykgpsSkI1uQutRmwXH3pS1+68ed//ucHywXesA2hyufcIhiKBDoV8MWS17ZRdiNZUfDcHb42dBvYFi50VQGZBfNvmWf12lEaREBbLEGkOs79VcF1dQztdSu6WlxfAdCuXXlTtliUK/EQVXCwSkwQ86zw/Skg/rQZe0aKZDV+puI9qs53Zdlv18FWj+Co0vdsHbKGUkAASZ7d2JPcU7X0V99jFbivlL4t4G5FgTrmG60qDRV6YdWIUFVAzGer0nqMDOKe0f75Iz/yI4escFGrasu3XPGyXtW1GfOsenqy7KtZrxgjGIzQr/YMWaes3ut9766AXO/31x19Tr1bUQDaFKFhvaNIoGxxgeKaU0ZkRuKyBuAj+JurVkVdhYKiVQsAniJ+QI015e///u8P9Uq0O+6445BBKwem+3cb3l/8xV8cPD5oY+GurQIvfVQVENdW0xmfMv/ZvYDiLJtPlV507PhWgav6rQLoSpapqmXacyvxEFVwsLJ0h/yq3pmevEc1IKpjrLyLqvwqlJyYA6XwYx/72IFSVmmzmiz2KMYCewzaBkqGf6Nw2KN811EjgMIV9KNzB9ZXv5uVAn5OBcQeaI9G+fnBH/zBiqjLcW8VGlF1bW9RQEzCmSOuTXasm9F6aeqNo0KbqiRquKprM2S95Wx0TyWteX6PjIjoVLsCcjNW99V45q6AXI33cNZRcG86mB3Iv/RLv7TkUHu4ILB3v/vdT9CaZlV3Y7DhiZBSs/WUsB697W1vG+bSP+uEC50BWKgtvCCoPAB6gGD0kB7tpe12iwLiXvKRlUlByMtuI+tdjOOiM3adE+Sf8zCvKDNkVAUHFYqK/qogrbdORkCoyr2vWNCrgDjqlFBEVk1K5Le85S03fHurxgPhWlmbeu0//uM/Dh7Zn/mZn7khG903vvGNgyeTkkMxQcf0m4x+uX5HVWGoBAwbV9VzuALuVXl7Zuv9423+/Oc/f6CvoCuRB8XM3AE6ez8q36wqfHU9Vva8al9bFRBz72U/XK2lc/w+UvqrntbKXK/q2gz5mat9XGKASpO977Wvfe1eobwirP2agwR2BeQWWwgs7w4ExcQcUDZShzrgNWttZWvWDJZT3MqeFwW4/uIXv3jjT/7kT55EGQHs3WMj4oa+Ks1BxuLyjGc844b6D3mTrVZ/rvBw83yrh1XcgwqgKCO5iU8BvFmPKU1b2wi0Rj+jrGJbn9O7/twgfwYOgTFpgVUNxyVetYoyo49zg6rHHnvsxic+8YnV8J7y+6yeTYX6Ukk37KGCO6X3BYxnrQrU9fHRj3607P2gPIj7GAWcA2tiPZ797Gcfar3weIgzcr17Wf5791bf4yrTlPlssQivgPsWBaT1YKHGSARir2dkQrG0f+uTMuKbeN7znjflxNvzpCxftYohoQqkq7FXeUzVvuMeShfvl3PP+pBat0fTXc17VPix6imUgezee++dPuaqrs0YtEBwym9lX63Ue1rJfP/99pPAroDcYu9cgBxKkmJd//Zv/3awDgK2uJYrJcSGw1qai7hJg8ljIJ4D7UEbZbUBdu6///6DwoPypKgeehZAzVLs+RVKWH4lngWAO0gEzeOUs3ZSkFCpXvWqVx0UrVkTpIZT7L+UCDSy3KrBtxUufe634mWYUVq2gJT83GoRRsF+73//+w/A7rFQSBIAACAASURBVJytCnorVAbjGoFDa8H4UVCqrWLB31KhugI0yNlBzmK/td1zzz2HNd77birW+Mp8jYmiKx5nVdulYtnV37e//e0bb3/720vpml3fC9i1h/hm7WmCVCkewKT9hIUf2O6lmM0yrsjI9ZX3uKXI5crr5Num8FH8Vm2071inX/nKVw4xL6s9MD8DZU0tp0qq29U89FuJb3JdNTFFjLVaF2SUFOHY/RMl6MEHH3yiPlaWXTUz1EoB1Sd6oqySq3bZa9N47FXWSC8tcW+8lbi61Tz3328/CewKyC38zikfvBQUAQV+HAAt+G6nP0vTG+lY0a1aSymLk4NASj2WnTYjk+ewgLHMC1RbNUCI10LGqxnA/Imf+Ikbb33rW58SaM1aiVblv8bm72hJz33uc5/y6KolalWIsO24pbX15jyzCh57gL7iFa+48eu//uslZQ8IUXMCVawNfu6NFxBegdSKAsKKK8Azxw2N1kRrATZmgJnXozLm3G8FkG8BmquD11h5PnoFIlffwKgSvfuqyRMqHgveUkDTO1m1igJiv3nHO96xLOAYzxoFgPvugVtWZ9/xq1/96gOtKAwhq7H6/aGHHiop2BWQV61YXQloV8OAAkI5XbWqQWHVj++WtxDwrWYkWykg+qTk8fCt2qoQYXt/xYAzC/Y+dv+cpZavUjNXniP7wpvf/ObSN3LZa5OSr+Aug2S1VfaFal/7dbePBHYF5BZ/1w4aVI2vf/3rByui4GvKgSxXPTBOHCzLjzzyyIEHX2m4x/4IBF8BQsqAzVnA6agBMJ6P551T7TrAUJPMQ+Ybv40Oexu8WBhghUseqGRJ7llMq8XcPJ8l+/nPf/5SLNIF2sRXMpzRuo45QCvVx3uD9yweJn9YnCOmh7zQ1rjYZRlCq1nVkKkoIPj86tHMUinHOPNhfozXY4sCAlBRbHqFAHtym1k6T82GNqMlVakgK2DQ83rOFveqP98u0M8QUW2jzFoUon/+538+7FUr7237LO9RVr6PfOQjyz3JvSuQ11JUZ3NbrX8yYl3eAvBWlMqVrNFoPv7xjx8UkMo3F/3NFJARDXc2lmrdqCpF9NwGnNX+WaE9mv9Mblv3hau+Ns13teZHZw5PacQubWVHrNb8/vvVl8CugFz9d3SWEbLAOoT8kUXGgT7Lm+0AAMwff/zxgyJQtZgBEyx2giGlemyD02dW3QANDsp8nz6BEHEl+s7VcmfxBqyLn/nMZw40B16BqPvRCrTqVnffLLVt9FstvDaThb6OUUCO4VlXFxhqHlpNr0he28fMArgFgMX7xfFX++VTn/rU5no1eWyr+BQeGWNfKVnR50gBOcXzEX3P6ghUM2DNFAaej3e9611Polyu1sIs6N76oFSulO7eM3pFFldjGf1uHKqCKzxabTNPke/Z/inerdJmYOwY67Jnig2jtLTZ/VbjMXaepA9/+MOHgPWtbURviurrDBLVs8Gz7XnA+WgvjvFVFeNRrMax++cqfXKVNjpSQI7ZF6762ox3VvW8Wzv/+q//eshw5lu9jIyZW9f9fv3lSGBXQC5HzlfiKRQCFgcxIQ5JXoGZJyQPmsXVIcZC3mt4szwMvAOCIkcHiPiQN73pTTf+6q/+6nCoUype/OIXHwAfDnoLGng73vCGNxz6ZSGhmMhaRSnSKFFqXShY1Dbzw5GmiDioRgGuVTpL9C/DDYpTr78tB/Mq8PYYBWRroPyWhbklL7xA//vuu+8pGVG8CwePhACVBnChqjz66KPle1b9jsDuFsUontGjYFmjgJlYrGPbKr1vtR5FL5uPNWovePjhh8uKVsxjZCHupeLeMvdZCt5qP7yOOPX2la1FVWfAeGtNipFX1p4oXXlFge/NmfLHAMAjuWresf0PPcr4t3g9ct+9PSoSncjut/J498b5Qz/0Q4c9e5R+9T//8z8PXrSVnKwZXma0yl47Zv9cUSqr8YI9j9Wx+8J1WJvkX0nDywBKifOd5rWzSlu9Wu/779dTArsCcj3f29GjRmlgCbMZqjQshqLi+hwBHofIb/zGbzyhIBgYKtZ73/vepwSwyczCqsuDESl/eTd+8Rd/8WARcfDkZmxvfOMbn0iryVoie4s5xIYn1S96UNtYmhzAqFoOUR6ZWavEa+T7PfM3f/M3nxTPgrPsUKZErQ58mzWePI/FqG09QCvc86MXzvdqqQBQFeXBe5UC+u67734iGxr5oMRU7o9xRszSVkA5myfZv+Y1r7nx0pe+9KBEAms8H9bsCvS0/WbgrB+JHygfx1ibc9+rA7mqgHgPYmhUCfedA+nifVoAsGVdMFrIWOXdABG+McaJqtdo9CxGEcYJ31ZlT9JPAG1Kh1oYW6zx7Tgou4CjxBueb27iPnhTtvYrMJyMGEbci/qkSOup69jatV9KeSoeJsuJLIK2pubRqWsw9thccNY3LKZpi3ep9755dHhXeOhiDlvl9Cu/8is3GBNGa+Ui9s+qAkLJ+r3f+73D2XWOfeE6rM1YL/Z8iUNyAVz7DoMMamuvrks1nfmWfWq/9upLYFdArv47OvsIBWTj4MvABOQ7tGSacqiNUue2wXe8KL/8y7/8pLiKUZAjEATsve51rztYSfQFfI8OddezRMm+BSBSJigIgEBsXi2waoUkgB0g4UFRmHAVuLolKDo/K9I+2mArQbxx78hDkPvekvbTfSP6gJgfmz9ZAneC6b2/Y1qVghB9R2phGW14GFaK2TFjinsqAfK5f2sRQCBnaV2PbTFH3p0ta2D2vBn9yn1VBSSeYZ16/wDkMVbrdqwhOyDvVFDd9s1YwCtqrVLwsneTt5KMKYy8OFEF/dh317svkm2cOjcKmj3Wut+qwFTmE+suahpd1HOMxfqR8vfc33DIyHvd0nel4va59s/8LqoKSIBx+8vWs2H27m/W2hRHSZ5bWpyNlf21khxky7P3a6+HBHYF5Hq8p7OOMuI7cIMjza0DHy93lNYyV/ZmrWD9ZymM5oCVsQpPP4NMB8xv/dZv3WDRzZYqSgi+eE75qy+HKsXDeFij0QcoErmY2ajPGAuAEil777zzzqGLvhWqAEMelosEyZ5Z5XNvpYaxjKKrZTlTPljicrpPShmqllTNI1raaMFVs8CcdcEWOjOnn/3Znz1Q+87ZQgE+Z5+rvioBnVsVkNUz99/rEgD4/TmHIld/6n5lSIDseapyPaeedM6xf7b9blFAbsYbu4i1yQjgXOG9bs/rc83xImMXzzXGvZ/zS2BXQM4v02vTI28CVzolRIpaRb7CmrZlEqOsHvjnaAgs7m3byqt2fxuMPhoj0E2ZkLUJ/apK59gan7BFRnFthSeb+xUXU03h2rOasxJLd8s7QhYUM9QMStbs/YzmRkZ419XquMfIaMs91oQaN2hGPGWUra00qtHzHLzohTxvF3Xw9p69CoR1z5Z4nC3yZAA4J7C+GQrclvkec604NvRV6WzP0SicuPEA82U2e9G5PTPOEVXrL9KIs6Xi9qn7Z/s+ZFZEN7yq7dxr0x6Igvec5zxnU3bArfKpBrBv7Xe//mpLYFdArvb7ufDRAetAqQMQb9kBwtW+pfU8B/pipeoVyNqSfYe3QwYk1m0Amlu30gBltKsV9artq5p9pTKG9poVbazXZzXt48hqHhm+/B6c5JxmeeVN6o1pSwrdY+RUvceceNciQUE1dWelf++Klw+X+YMf/GCpavSsX/05zNFMVq3nyWrv2WrdXT3T70AGyojEDedo5itL2Gc/+9lNKWfP8ey2D/vAOQC+Oclw5Ls5h7KrP0kWGAUoNBcJ3LNM0NxQU1m1z0WhQ7NVq+UDH/jApjivLe87x9ZU7jt1/2yfcW4PcFAZz2E0uYi1SfmIOMVjknRU3lE1M1qlr/2a6yWBXQG5Xu/rQkYLpPKESBEpKJAVpaqEsKC1gcmzVLU9gB+1JnKlaJuSgFQHTuvBiExTLNMUJ9ZIQLRS4LAiwFkxxsr9vWsAUAGT4ma2xF+IZQF0zHPWRtnAcgpRgYxvectbbgiQ9O/eOWued/j617/+UAuh4i3iafijP/qjYUa0iozQ0DzLmjum8XrwTrT1ZLbUa5g9N1tZgUNepGO9INY3+UrOgE64UlSqtWa2Jk6YPffnf/7nDwoXg8Tv/u7vngxKrTUJItA1L1Kpr6wdcW7A8fve976TLP6t95I1XMKBY5WGLCNeJ/FVlLVj+6vIIieH4J06l3L9yle+8kCdtbedko55NgcxQc6ELVXfT90/2/Gc0wPMgKIYYSQPOcUbdZFrM8vgGObCar/LSTIqa3i/5taRwK6A3Drv8qSZAB4sn4LQxV/Y0CpAmfVMLYGc+1/VdXSgfD/AK9AX4M1ZkDyHp4R3oz2A3S9wPTL4xAS5+FuQlLOOnCSI7908yuR1TN+UKWCZXCsAPz+jeuDN8uHn3PNkKsBfBhkHX6QG9f63HASnWMMoDcCuei+SH2xpZCl180te8pKhLE8FvNai7GsR/Fyt69KbB0WLhfuOO+44JFKI7G+jOW+pel0tdjmTr+/P2qF8Whvn8CL1vJ/V1Kpb1sLqWmuFRZ4XiwfkC1/4wtFeBrJplfRTKJs9GR1TqXwlg/y7mD37qVi/2IcYAOylvv9j2siDiiIonm5LxrvR8ylN4j3sT71067Nxn2P/bPs/hwfYu6BMMZqdsr8Y22WszZCBsWJMeLenKEwxbtkIpbWvYI1j1ud+z9WWwK6AXO33c6mjcwhJOylrhY1B5otKk9ZTvvncIgOGf4ssGG2WopaS1DuAXcMaDSTFJiXzjTiEto2KZlXm0LsGyH7/+99/g0fk2OagAWa3FhDLz1sFx1eC2ikhUgSLJ2FhlXVELRNASGYk8kQDeOtb33qoDRNN4T8VpXlO2pTBwIuaLFuqXgenGCCseHayHDyfslrxdFFSH3zwwaekgp69xzZbW772GAs12fLMhZem4p1ZpRZtx3+KsjWKAQLacOetuy1tpRwyVijmJyPbRVr57RMUVBb57CELoCdZxpY4lxlNcau139h4QhlVRgkgvFMAT6avczR70D333HPjuc99bldpP9bj26ZJb8dqz5F21fmwRd65n5ZmeYw8zrF/tnsB48kxCS9G7/+6rE1yMFZrhkexl1K38o7atMKVe/Zrbj0J7ArIrfdOT5oRUAkoCOCutlEGrPZ+AC8Dj14wYW9za+lFI6vdKnWpviPmRS0RCgalSNyLrFA9JcE9rHiA+Ja8+hngb/V6tHIDCClCX/va157ySiJWQdzAqmXaVfC+gVCASHEz1nkyeec733kIUNciiP1FL3rRAfy31LxRYaneu0eb4r0AKj73uc8dghorDQD0ftBotljKgENAoVKXRT0b8Qo9yl+MkfwoY/qc8eZn7x6FQSHG3v1krgp7SytbyQhgBQaq6xP/nzxncwUeeQy8oxV4jNoUAkmlnZ01MjReMlT755yKSIxD/ZlRrJjnVyuD+7Yq9M6KYlVNoJHX2r/8y78cvMK8sVvl9LSnPe2Gb5Zny7e92oO++93vHtZlRemJPeOnfuqnlv2aD8MG44d9dLWWYv6+eZZxa2qUGn71XcTv59o/8/O2KlfW5i/8wi8cPM+j7/u6rM2Qg8yUFExUxKo35JQMjNX3vV93fSSwKyDX511d6ZHaPIFVxbZ6WVAAE3n1o60oU+glXN1c+TbudtNuqwq3tJksLCD5b//2b28ozjWKOVhVYo50xWqo8MA4VHPtCLxkBz2eMqD9Az/wA6XDufpSHXjArw0fsHagsWyimGRKRaW/HjAHwGVBo+QI+o+A9a9+9asHxURsEO/IyCsW74t7HogJgP30pz/9hgKUAYSAgS1Vwrd4PUZz955Y3b03ID0OSyCVVRhlkJJbVW6sY+CcYiO9MXCoL4DMPJ/1rGdN3721wxMAYAJkZIRiIj7oWLClH5nJFLxTDDHqkQC+AsspHdYmpaMtYDdbM96reX75y1++8V//9V9PvFfr3boTO8JjNkrfPevbe2Gd9m2eQgHy7RuH76H6Dn3P9inP/sY3vvHEe3Q/BdJ6R5msgHdzDMWKtZ9iRf7RlwQa3m81gUYrM9/Mt7/97cP+Gn3nvScCmSkGvBKSCfASrpSO9jkhky9+8YuHtRl1OY6VSdu/tcRyTgmnBOaaNObgO/C9S9m+5V1W9rxz7p/5ebGG7XsK34aCRYEyHwqsb858qglRrtPaJAv7qffq7Gjfa8jB3ui9Ove3rsvK+92vuZ4S2BWQ6/nervSoZZsJABq0K1Z12a80oEh2DRvSqmWrkA0+xy/Y7FnuHF69A5fi4TAV2FnJ9LKqPr0a63X6nVwFaKKjODTa5qAAMIF2bvZKZqbV/CU7kLCgYmWNoH1esq21SlbjOOfvQNpDDz108J7dd999y7Fuvf4cYw0LMMXpd37ndw4eqKvWjFGcCKVAXBBFsS0OCcBTpCj3/ivAnaV/BzRX7W3u47ldJcDQQwm3z1De97ZLYCaBXQHZ18eFSyBSwUYKUgBCzAGr+6yN3NyzgGv9AdcCfqWY7HFUWaPEP/gvj81nPvOZwzBWVv48VooPjwQqy6x4Iy/OT/7kTx7GoR5KNbvYhb+U7z0gFDxUmxHVY+Udqox1a1A/q701cpUPMbL7xCc+caAUsXgLNuc9GrWt11fkWrlGXBeahGr0kiHw+uzt/yUQHlLfc1ixGTQYO44p1nlu2cb4GFN4zyjn3qGg+FFsWXjpeK546dwT1Dv7XKu0MebwsPzlX/7lwTDBqs3LxXNDDhS9Lc3eLakJT2FQAz1fLMqM+rflGfu1V0sC1gxqpTUpWcCqUOTVGv0+mpshgV0BuRlSv6bP5EJnvUZR2EInQN1gEQkKlvtZjWd8ccoKTnLOrkVsqyq4s8BxB6DsSygKDmDXvuMd7zhYXjUHLeWm0gA6nh6eAm72XqOkUIRQfNAN0AvQdSglDuFqkH9lPOe4BohGR+ExMnbvx5il2NwSE5THAnSjuaBdVXnC7l9VxtUvQF2l3JxDPm0flErrx7oR3C8JwkxOW68/x5glgJAoAP1K3BNePTrEZTbfF764704gPg+HuKub7bnoxUS1crEOeWu3xuWcS745e1jQ6Xhz/aEkyUDYGnJyUHnc41vhUep5n/Ne63uS1IJHKmh8K7psO9dVTJI1yAC01bPpfaHs8dram9RjYdxSP8UZM4rXocCh3/71X//1gb5KsZKkQDxGj/JIGWPF98dzfv/3f3+Y+EJ/EgbYN1HtJBzJVCt9Me4IWLfnS7vLYOU+3mDeZ9mwKLrRKJliDvVp7CidMoAxmGneDRmQBZrgvffee9gLKdBihuyzvLHBMNCf7JPoe+iwOcPfudapd2OvoYBI429+qNN72yUwk8CugOzroyQBGzxrGiqOvzs82qxIo46AD3UUgoLlXlmVbFS91sZ3xDWRstdG36sNEnUtWrpVL/NIm70mijhRUnIDxB1cno26Iobk+77v+w6HAAWCxZulD11JNijX4aMDAQ4v11C83OOwdOCx6gMDFDHxIlsbeeL7eyZPwbEtAv4jniRkamwOdwqnw/fYDF7HZI6KuYyC3uN38nWAA2GAraxCK4/asXIa3cdSrB4KxQPAcbDPahRsvT4/NyhzPHbWoXSqFVBsvfr2XO/7lRlq5qU5t4wiYQQrvHS4PIC+fwD0IhQQ34Vvm9dx9i62rE2WXIDuspXdnOqa7MjMPsK7oH6HmjJt5j+GjiiQ6B4eL3uO9UNJFnsECNt/fffxDCBV5kP3+HfXA6yMQORZrVRdzcrGe0MR2bIG7EcUft+Rb8BZ9PnPf/5Jhg2KrfUeNMOgPPYy9Y2KGuY076P6SvGd5AyQPc98rkOS97RcIFHiicg8OEpSkTMdMiSgNDNmMX6IA2yzcolFo5i0/Y0K1p763cuaZ81EXS4KESVvb7sEdgVkXwMnS8CmpwkWdRDY4Gxm1QOkTdUbRZjaTCqjlJBAMIDHCgT8s3oB/mIEgE9Wpl56z16q0VbBaYs4ZWE5uFiiWK9ZlmyygI0NlpvZhuv/Q7kArlgZHegAIuqCe3lLKCPmzbLIEuzQoYCQDa+DeQABM5pWrj0Q6UHJhCVUEHO2pK1eunHwTLGyUiYdWJQi7xRth2VvRXcbPePYVK7RH4ufbEajRikkT4GeZAfQXBRdK4APeZGzZ2pABAD0qle96hAr01o/27FvvT7ut+baGhaUcFnfVlZkHsSHH374AEQ9H+hiDb377rsP477oxigAyLI2A78AsroTpyjOszFTnlmCfVcjxbknz1mfZAzUAqNbmr3y8ccfP6wNCph9xjfvG1+lkqYgPfLII4d31lOAKBNAXwDNGFckjejRXAMMU9gllKBQeQaPbJt+O/pjUWeN/+Ef/uGDUWJGxdpSG8jeiGJpv6m28OZJBBItDEPee2QKU8jzBS94wSEgPGToevul/TcHv7f7m31dgVvy1WT+G1nyw1CjgO5oPiE/fYWy6Bn2VgokedpTeJlywdPwXDlzwhMVWR6lvHdmaN6b88V5mDOlWReyBnpnuYDqRSkgjH7OuEcfffRwfjEA5HTu1Xe8X3d7SWD3gNxe7/vo2YYFFrB2EHALs8BX26hoFyqXA1ETJ2CzbFNOtkW7svVo9Py24J7reiljZ16VUd/mjyvNg9N6TKryiOt4R1SMxj2vxKCgdLH8s0gCdkAFgOSPg6xKlQIWAADKWMjbocdtj6ftUHN4AV1hLa3OzYEpLWwordX74jrjYOGbxSoYPzm41vtAbbgoy761TwnRWKBD6QYuZCfyXH9WnOet14c8yBFlMVPYqjEyACkAyVrs2/JugQVgrJqVZ+v7u1nXA/niucwLsDTHXjummjMQqqZLJYZrlaK1ElMVVnjP633X9h+gkxdB+uhosTf2aK6RUjuSbdg7eBRYqimo9nb/T9kIqlDcs6LNtmC/sga2GjdaBSQqyfv2xPuhxWphvEBv4g3y3UhYYG7OG5RQiol9r1Ws7MOMMgHaQ5npzSeMNH7rKXwAOeWfgscLxZvszOQV9AxUROOyD9tXoip9ro9FuaGw83p7z9ah+kaMYjzsKMXoWEGviyxcvGWMD5Q1Z4M1qZGZ+3ve09jnKEiV/cGZbn04B51FkUGRsYSsL8ogVFlb+zXXQwK7AnI93tOVGGW45Vn2AEAbD0Wk2o4p2tWrlLqytMk1jlcrJaXN1HhZzB3OmZ6Vq1RX5+A6cmC94r3xrFOa8amJ4ZBCk1kFCDu8eFt4LNzLGoZao77GlkrrASxQLsxjFLCf6RqVeW59x70+K+CaZ4ocNAAdRaaaCjYKAqIusAh+4AMfuAFo6E+9Amvn05/+9MHyiB4B+LCAAwDej/XEgumAp/Dpg/fDQY8KQbZ33XXXoQ4DC2fvepZV4ALo0HqFHv17rnZOwdEnQApkzxROYwdQeSCALl4bIBNQkKZXXIPvAUBBywLIcOh54Sh2AKc5hbfR+kQtJAP39+QERJEJWtrb3/72g1UXIAJIKEE8hr/927/9JBlS4HhiUEmA7ciiQwHdEmdGVqihvB++65H37NjK3zPgltfwrOZEvq6lCrXfQVjOR5n5fPf2Dev2+c9//hO3B2C1brzvTHPybQLNkSbcN8+LbB3Zx0N5yYYQoJ7HbBWT5b0DnVvivCoGlyyXrID41sw9rOzhEXJ9xPJl70P2qGYFAIinAFBi7Os86VKdRzNvyoK1nVuvqKh6Sjx9YaDIxqWsoGQDWrxfBp9QSnjtGX941lEK/V3zX99lGKxcFxRg8zN+XkaysU/4FsiYsYrSYcy99+g+NVrQO8PQ4lvsKRHmRFH1XOew/Y5nxvh5ZcQ7WpvWnvW207Aqp+bte82ugNy+7/7omYvlEBthI7fZb+FGO6AiNS6rzqit4j2AmlFFYxu3A4MFKnLZ5+cYL6AluHprdpejhXbFbgwFRA0FoJAy48BmWQ0rGuUqAGNl+NZDeFUq14+u4b4HYEdB+qx5wJPrKE/AM2unww8IWK1HYOk973nPQakApoFehzv6gDkA9wB3WCdRI1wPFFM2WDKtT4c0AA3sAvH48iyoFHNKoQPc+updDwR6PlDve5IhDQWubTxe6rCYkzGyTLKIaiMFJLyNgIJ+KRnGxIJPOfBeARZzMj7fMoXOWvC9+Hvw4ykOQJDfWI7NiTLfk1NYcf3m/VE4jJ83zDzJORQbyhHgw4OIdmndkKf/oifdf//9ZXqntQtcUURZmik+PYpTS69pZU3hsfaD8pJ/B+rIfxb3NvLyjtb5iN6TLecjKqJreHTbNMQBJtGzvAfrxToGErNMgn5JWYv6PkHtCVqX78yaZtmexYDk69q59ihScU1VqYvrswLSUonMN2hTqE48BeF9CPAeyReyYpD78b3wmKBo5dYrmNurrt5SeUMZtDZjT+N1scZ9U5osivYOe5L9gCwpD9Y/pYCBwv2+X1n2GDN8//6NUcEaoMx6h85DZ6s14VtkbLNHuJYhxbNbhdaaZUyx9r1j/yVnCgtKr3FbK7yG1r6sf75TFDd7kufZMwS3G6/7KUb2TB4u+8/edgmMJLArIPvaOEoCNjOWIpsTAGYjx3W2Ya2qIXtgHPTiD7iiWZxtlNqsTkgEU+Lpbq0O7ADmJWCVsdGzDrO229wrBeAioJEbnbeCxeexxx470Fpe/vKXHw4D8QgOQoAFeEdhcog4jABRmzaLO8AMzIW1H1jLVCfWeNcDbKzVmetvc5dVSkYyv6GwuV/Tb/zmIGDNB0DaFlQDh1TmfwPDDi3eI4C46lWoKh/kTE6zVslG5kAEOqw1wIE11CGOarRaf94Py64Dn6ysXZb99773vYe16P0GHcE7YUnE5Xco83z5fzLy/r/+9a8fAAX6D7CmT7L1G9oU0N67Hlj2vZCxeYjdaSlcGYiG5VLfQBJgOUpTDPRbY8ZCmQAa/J3VkvUUN5yy5u9AOcBDkfIOAQm0PJ4d1nOKBJDkFygHpgAAIABJREFUm6ScAkEf+tCHunKyZq1p37GYHEDW2mcdBbaNibw06woosoatOQAZgKEg+Y2yZ/2umjF7J75t3yellVevp4SiHJFDryZQgExWWwCvVxhxRsexn7WBwKuxjzwAARyt59kze/2TASBqDYQhAQgkzxx3E+DYXggo5rXmW2Cg8Z3YZ4HKWTKKsNIHzSfGFclGeNYy6I7ft8YjBDBGP8r3ZnmFosijI/tbxItQHnsKSOy//mvtKSgovsp38P73v/9wTrRJUxgtyNN4KDtkGfSvoHrpz3fkGwPyKeA8isbDwxiyivcbBiGysUd6ZijCmYKsT/fEHuq79P/WUla49BNKIwWSEUNrKXsMJeZB6XJ2O0t4SSXVsC54Ou011iJPm/0xmAXmQtn3X/P2PG1ViHX1Xey/3z4S2BWQ2+ddn32m+OVAFEXAhgksO7iqoDUGlDdf/zaygI8y1wAbNuJ8AEYMiOreLG2RkUr/baYWVkCgbhU/Ea5z7mVWoAj8A7RYKuMA8yyubP0BcECYjRsgpSA4DMgsLNqeLU0q3nXw8iNovwUgeezAljk7fABloAnAAgBZwFj6RlSPzNlmEQcsAQX0AUCTNyCoGauFs6LExf2AL4s378WsrUCXsQO71hmrOuXrzjvvPIBZB+LKA2J+rO6UFSCF14RHwruiSHi+iuIAO0oFoGx9A6aAGLBGNoAecAE8O6gptKz94hAAYwqo660VfeTrgQXAwHuiwALbLJpZecr1cwI4BO98Rl8JBct6A6j88XxAiRJlnQGV1h2wY+0YN6XLOrCOBakbm3kaP1DBg2Jd85x451lOvntgi0ytQ5W0zd/zzM1vwA65+l5YXb0/QA99EGBGAfF81CIyRkkJxXq0XiKVLoUUcDSfXrD4LEbBd+q7IRP9+V6Ns22AuffQaxSrDCxX34zfR/WQsoU+A+dVnxHE7H6WbtS2SCrR3ht7LgDtm/EdkSEgai8KD/eKpkqBjdiF9hnhXfXtRMxKvmarApJpXvle3kpr0p4aWausWd9zZL+y1gH52P8jrkIMCKUZFc1+bs1TLgDqHMAe/QL+vncylvzDvb6JrLRGbEvQ1zyTwu87t9/Yw7UcF2LvMIdo9jDKgHs8Jwr6UnIlvohGuaTc6StiQ/xGaYj9O1PRems4guJ5NawBBhOKKUMQ+p3z07fqm+ZdsYe7xvtl0HMGxdmxWqP777sEsgR2BWRfD0dLwGFtU2JZtAHatAFtQIqVpNpaBcShGUXdbPhAnsOVuxdwzJ6PyAR1xx13HCyzrKjRejSunIEkj2/FyXYtSzVLOO8HkOTgsfmyEDskgAUgSDwCkM1S5oDyd+N3ULB86yeoPKyHrIzZ6p+zq+QDI3jH+qIEkZNnsviyOLN0s1zxijhsWeQpiKOAbv0Aefp1wAEeDhUgl6JUAT8V5YNyiO6GaoCjHNbC3vrInOzR+gHMAWrjBlB5sACpanMgUxJQ9czbWiVz/bJc8hoBA/4e9WLQBT0HUAsruzXg70ApbyCQK/bDGjEPwJt10LfhQM/X85xZ2967tWBtA+k5cDMyGpkX0AMghFV3lp2HfHkUWSS9S2CJ/P2dzChbgBkliVVYnBUA5RswF2DcNQKhXU9OvJz+H/1KAKsxG1PIiReK0gCoAYr+H/B0r2+EIgfU8/QAY6HwA8q+f14MMjJW342UyqusS/G+yZ1niAJKRj3qXk6t2q6TNhg6xxPka0d0qLaeUNxDTr5FsrIPtNSeDEDzc3J2ush8FL9T4iiLsQdSHii59sFQBCppgwFN+0Kk29ZneEw8yx6uH+uhjX/IY81pf1u55rHH89prKnuMe9oA9FBAfJ+AN6U3POfWAIWCIm2/13j5KNCuyXuQPYnH03dl/XrHlGn9Zs9OnEme5bvRDwXHnhAFRn3fGgXb9+PalmbsnfvD0xYZsCi+jFJR84oRyvnH4xCKB6WFgtTWxaLwv+ENbzh4SyI2xBhy+mDnov1FGynRrqHMeN/GTHnRt8Qw5sdT6zv2/RuveVPyqlkwq3vzft3tJYFdAbm93vfZZ2tzAhhQqWyOrOk29VkO/nYQvYC+ykDjgA9etg0SuOQ9yJmdgDxjAoiMN2dMieesrHFiV6JwFJAIXLJgsmpTBoAf4MAh4MAG/h1CrJCoPQCfTR3IDXd4nmO2+gNAPBAAgcMKIAQ0Iv87qzHrMnoPCxXwDdTpP7JbAXBhdcy1AsyDkuZAZckC/ihGDt/cKmkyK5x3B3UEw7reGNtDND93FezqWv0A0xqwQd5bijo6zI0DQEcPorQ5eIFf82Z1FIwqzohyB7wAE0AezwAgwEIpAw3QwVpsjoqN6c+/R70Oz0A9aq+npKKSONC9Ywe8ueQDPXjtAVSNzxoEFChgozogQRUEyrz7oHsB2gwE5kWhsCZRQwAd3hKA09qyXin6FGtAhrfC+kZz4q0AJilYWU5k5BsjG4qTBthRjH2PFDHPAvAojQwX+jXWKLQG9JKzb8T6phDPmu/DWrKWKVxk7D20a2Fmpe+t85EC0qa8NbZe4HKMOWpd2Isi7WoFgGc6VBt7wdNibdrrgH97kHdn3URK7VxXYiS/mGMoAN6H+8KiXt2/s5Kcn9UmkmiNTK6txNVEnxELFfu6b4KxhIElKHVRRJFsGBQ0IDmUEHNyTfxmPZOZ74yygYbnu/C9+n9ngrPJM91HxrFP8ub6Xnky7UfmEsqGv7vH+rT/ZYMZj4vvwjeoGZPrzMG6pWhFA/T9G0NXjksyllAW49zIXjP3R2xJq7iNvMvOCn3YI1AieX8YYswNPTPoVZVzeb9ml0BVArsCUpXUft1UAgALJQTNg7Vza/G6iJForYSjhwIOrLY29NwAAi551sDM9c482p7VflVwKjZyBxNagmf7OwUgNwejQwqY4ykB+FlBjYXFDDCVrcfh52BxONr4AWIWaEG/rFWAlHvFKADl7sVJdhADlcGvZ1UGItBIog4F5QdADACbrYwBPByM3OYs4zww3p1/M3ZA2/NnWbUqnPecTtLhnYMyR++1Ev9BfoAqIMFaaN6jopbX9bPNwAHIBAasBZ6FUc2G6zrXY8fN08PL6Y/1SOnmCW1bm1o1/95LrztSQALU5ftHfdv/eCbsFVqmweT7Rx6AoNqNqp0HPY8RwXqwb4aBY+Ydi2ej/1FcApAGXWhL1rusKLUybymCPQVkZfSJPnv1Pyprxh6MRim4vo0X9Gz7sr2V8mp/lrqWEand0/Oz7GMUHwYEXqPscW/HxBhnTWIIaPZD78aa8N4zZdi/MVwwhowMNBQPio+z1rrLSl6WkedQJinwrexG640i6WwyXoqU/T8qr1dkvV+zS+AYCewKyDFS2+95igQAf27vsJbYULe6Z1FSWPgcvmGlsoGyKucDJOfR91xW5ChG53DQetXUeS3w3XkwuMCBfS5moIXlZ2b1yxt5VLQ1LmAfsLZZs/I60BxsDh+HBGsaqpNxors4sFhGubeDb47/C6wAEazPqGzc6v4f59eBgtrlcKKwOMSkg6UERbVy1m73OqQiYDSKUOVg5VzEqlWcUDJYQFmoZ++uUsitVT48a1W/JR+cs0/M8/1Bq6GsAQ5Vi+11+XSzRTMKqIlPyRSR6zKXixonRVR8Cyux/YHC3EuL3RZBjfFEAG9OY+u3kQLS0lda6k2eZ+u5GPU5AoT2J98jz1MkkwCmg5IjUJjCwctqX2FwAartOfZHcT6MKvk7tofxeqER2qvJTPIMe18YKyoGgJhnTmfbvuNWWTtFAQkqlD3WN8CLp0WcBK+Ff+M1pkhQynjnIuaD0QY91R5JWeW5kIIb2G5b62mJ393n+e7jwSC7UeyLvch7IUtgnqLivZAJepfGi8Vjql/niWu9N0oJJchez9jgOUF5kpWKMcKex2jUFq6NqufOBkaZiJ9yPjJe8KLz0PeKgEZKcPeN4oYu6jve+719JbArILfvu7+wmQMGwLONcBUQPBtEGyzu2raIVy4q1lrdHJCRlSies/J0jMYTFCwKRMvLdk9O4RhgmNsceHQQOvS1SG8ah0NYRl0HIKATAQ8UF56a3FBUyJXVP4BFZGnxX8oP65nfgxLAGyXIOq6PAxb4cviFlyjSPFaoTLNsQsabYz7i/Y+ob3l+o6Dc9p1QUB2o3iWllUdoVoQwYpUAUXRB65IimgOcAT40GVQUMRHiEQAahzdZAg/+rV3P7tOvGAayZLEGJsQ65MxlQTky3qh8bH2IRTEf4FFcBDpXy8fvrUkyRttCEdMoLGgdEefBst16hdApUAajurb7rQtrmjLuu0VDAUjzPAE3gAhoRWkBmtv6P7lvioC+KcuCVa1x3w+rsZiP+F5YmgFptK8MmLZsTL4Hir9x8Wa0irNx9TIweUbrpYjnjpSFTGVsv/k85hwAPOtzVXCTV5KXwt6i6Zdn074Q9Ta8pwi+9t4A07CgRzVt+4H1kT3C1mkk77Df+J4YY3p72+h9jMC661saWE8BWRU31E/Q56xZ6wflEZiv3LtlHcW1PGniswR6kzHllCe7B9p9+6hKqJQ83+K/UDnzd3/MGPZ7dgncLhLYFZDb5U1f4jwdmDwSAFAE0m19fI8m1eZZz0XFHLZc2DwLGnAHULYu8rby7ZZxoSk4AAGwHsUs0uM6yB36imQBrg5RQai8Qrwj+TALvj6w4QDzB6BgkXToBv8YaAYwgCPKjP/nSXFYsgKzuLKQ4fICxMCF//fv+UCMwnYoHOZB6QHSWPcqqYgr8Tq9vPneB2WQRXfURkXX2ut5cWRKM3bKkLiMkaIbhfRClvpyrbVkzRgTiyZwzYOkGQeFLq+doE/kVLlRTySqJudxZhlk71nQJoyhrZnCwk4BiYDR2do0HrQsig7lhieORy4asIoiIzYIcLYeI4bImqIkseaSJUtseBgzsKO4iTMCajN4FTwLnEViAc/s9d2mpY0YirDURp9VKk5PHryHrLc8ny0d0/W5vkJ7f3gy2+rmIy9h660YeVZ6cUy5TkWMozJvCqt3YE2EImLv8T4ZaKwjBgbW8Kh4TSGTCMG3FjK23hkwjM369r1TDike8e57itNsDfbm5PpeIome97MS7xVUM3uTvVMMFAWkcu+WvX2/dpfALoHLl8CugFy+zG/5JwJvLKbAFLDCRe7wq7ZecHNL6WmvyYCvR7/y7OD9bsnQVR3zVb8OCAYkAXfUAzQtVmzBvqtUpzE3gFS2J/SBURtlE5sBwehrZX0FeoFF60ogv3H7f56DHgWrF6eSgz49N0Blz0IbRbkCxGXQ02Y+avsFBik3vDQ5nS75s/bzcAHtuYUnR5YeClvQEMPyHdcaFy8DWh6vRVDt/A6QGkvQFrNXMIB1UN2MK1JJR995jtm76Hcg1lhC4cpB2Rm0i0nw/LZv1+Ow5/HGdzmr6j5aa2g35m88Atx76b9HyoQ+e+ttlCWvVRZmnpWWxjSKldhaiC/kIAZA9jH9kvUqWH8kP98HJcofffW8X6N7c+2N9pqekacXAzNSAHN/obgwLFk/vnXenK1V1K/6/hzj883xgJovA8FWGvN1mec+zl0CJLArIPs6uDAJsMQBrTwB1TYCuVnBaIEljnRkBWqtq/Fc3geB3C11pDquY68DbKWDxL29mUF9aDQyvqCsAJlAC+CBEsZzBFiu2iqIvKXH5f5GQbhxzSrrlnfuYAZuyJESxUPB6yQuorVi6zdXKwZOUTh45LwPiQoiDSZudFZAMoWMshOVhzNgzNbvoNXhmWfvRdTuyClIebgoTpS4NltOTpecawj0si+ZX+uN8k7FB1Esoqoyipb0o5S3qBPAC4NWIhucf/f98NppcX1QCoMG6N8FpgpeJj8t0tLmAnGs39YTqhcFiiwjY49YHYqofSGs9fo5Bohbx+hb0kXzSqn307YZSB55H0b3tJSfkULdi2PKaXXzGLcEfGeAKmWs91alLK6+a3suBWQLdYjiZz+hDLStVSxGSl0vqD/3le9DKRS7F9/i6Jtwf1CAfQ/Wnm/dnmF+YoTy7xXZ5BgS+w5PpXd3buXAmrYHOKPi+7NHtc2cKNYSkJyigK7mvv++S+CiJbArIBct4b3/TRLIxabixhw30QZAZ9DbWmzjfoCbpb/H4900uI0X8wTxOkQl8qCHbezmLJcbC8u6mAYtF28EQMlHAPqozVKZxj2RdrQ9mGdAMO7NRcvyGFDGpLoEdATb8l6h1gHfaCg8Cvfff/8TBRzj3gzOs/dMP4ATxSID36yAZOtqDgYP+hQPQ6QTzrUcWkoOpcc9gEVkvEGLk3GGPFFKUBVxyFvaSo5DGIGtrGBRoliHPS/fG0pCngfKmef5XvwO2KEIalFTxvxY2rX4/sw1p7AOnn/u21oSj4PSpm/fq3UH/AGmaD/kixpIIfKettBpgC80SLQhzwXEFaHsGRbQ88gkqkbndTV65iiwulUWRp6VnlIwGscKgLffIs8ugMrbI1kHrzIAWonbOssmkjoZpd91STuv3vdfSTjBi+ZbFciNruj/rTnvflSTxfNRCu1l9gbfOQXCuvRvFAi/k5n/nxmF4qyhTPsu7D3WNWXdeCil52zityj4qI3oiwxmuTBpPItChWHge7QuR8Uxzzm2va9dAhchgV0BuQip7n0eJYFefEFOQ+lAYPVGPwA8WO0BZx6WXsC6Qw7lg7V3a3X2oybQ3MTSBgwCR4CJuI2b2cjPYQxE5ngBYyIflutR6t1ZITf3A3TAQq9o2QwIhjxG9CvAHddcpjLWQNx2a0ImGxlxWL4BsTYGJFuogQ+0H4pDHksGlVkByYA/W3opkoAHQGWuvAPZMg68AkjB1W/fNcVMumReG54KAAnIcH0LiFcKSEvridSr2Wqcg5yz9ypSQBuLeVBEIv6lHTO5kh0qWQaSWWHKfXsXAD8qHnAMvPEKeXfWRvThWw8wWY39ibHxKABoFEjjEwfTy341CibXTxRwa5XlkWcjg2qAmIdJvYS29bwaPe/flhoYnhF7o/Vu7VMYedPUXlk160sKb9S/renRR31vobZlCmL019YJ6T3Hns7jYe+0BmXDihpKOcjdv8u+6FvkXfQt+1atS2s93rE1G79TPhgwfIu8p66XuSq3SLFM3rx/rot9olpAcfVu4veIE/N+/RHLJ1FGq1zGdYwxvNrmfDMNW9X57dftEuhJYFdA9nVxZSTQAoY26Dx7OPJvPcWlVwXdRCN9q8BOGZFYVIEY1i2WVAfWuZrxSnvpGQ6JqAlwrv6P7ScCW+V952GIFgC7jaeYpRt17yidacgbNSmqBPfGvKKSUDbdj5YEBLBaSrPJs+DdC8L23ljVQxHJaymoUJ6dg2GzosGizOqv5X/Plt4AygFMAFHeA5SYsFSiBAGnYXUnGyBCzEC0UIhQlAAs/WTaivWiT0XWtKBFZbDM+o+WAlx6X7wJPA8ZHGeaETBG2Yn3nd+ZMfMURGal/I70qW/PyEAyK176RjGMWJnom6eD94rFNlqkp2XpDTCZ3091TZunIGvvjfLBs5QpRLMaFZ4xUnijeGceR2utnynUbfzHKPnC1mQY1q3v1buQdILnTBwXb9Zlt5wRsH12T7HKCQri+lC+Z96bAPvhkUQ5ElfUegslIrAHaAwrZMI4QPY8g96fvYLnJH73/djX9OV7RtfiWcotPIxRU8NvxkSZ2+oBiQr2EmYoTtu28LyJA6N4+ZYkHWmbb9B7R2ckD4oRRRg9ddT3Za+P/Xm7BKoS2BWQqqT26y5UAg4IIChbjyPuA+jMno82ID2KdsUAW8Ul/t3GHlWde5MBXgEIqWszmAHQHPrG4RATRyAbC6XFAfac5zznQKthxQZI4zcWZhZ0IM7fBR7LDMZqKcUrEIIOIA0mRcW/UYJYj2W6cggBV7wA3O0oTse0sBgDtKxr+mEJdegBjqxqkR0HyG6twr13k8cxS21cyX7VKwbXmyfgg0ImEJ5M/Ilc/t454B80uw996ENPxGNE/YaWRhb/TlmQUSrWXiggkTGMVTwDdu8K+AdyBYR73zGODLaiYKQ1R+GNBlhYZzk2JCzsQBHlCXVPs956YBUIplCQgTkDINZi9lRlJQEAogzoX8teIQoPapRUvJFKOGSR6Wg57Wr+9xa0RzVtazbiTjwzZ1nKXoG2vsYxa7y9J+g7KDhty7E/+beR0tIqyDPPSltpepSqNtZAda7Ws++QN5dySiHkvWLRt67R/ygl4pzsU7ycCo1aJ9JKWxfWGAAPsKIwoa9au/rQF4W10kYxLe7tZcDqeUsq9UZCztbaAw88cPCESne9hbJXmc/oGuuaTHOCBN+Kb66auCP6trZ8W74Bnpe2eU88+/Yh+xv5mGfb7BnOEYoVpUn2s6ikPur7FBns9+4SuEgJ7ArIRUp377ssgZZTHNQrXoOwfAGglAQAGkgElHvWOGkpKREBpIEuCgQg2LPytoNkTWVhisBmByGLrYYKBNSgfTgMgD+AC80EUOVFYJ33m38HmFFRKBcs2ax1gICxBMD077jFgDhLHuXA/7MOAsGR0rdCt2jn0ovdADxQCIw1OP1t3v7cT8+CmX+fAUjWbwdrW4k47s/ZoiqLBQhzmANgALPaHObj8M00rAx6wupOATVPXhMNCLOOBFVbH9H8mzl5ZwCIFhQz4AOQD4trVoZ5OYBDMR05qD4rQ9kr0cZqULiz8gHMyfDUKtwAIOCIeqKRBW8CoCzegqdIixgX1l4WWwpntLZQXpZ9j75mDXpmZO5iwQa2Kefeb07TG/Qm46TgsjBrWVHtKYiV91+9ZualGHn6RvEf2Ts186y0is2ogveo/shsbsC3PSaqvpNrZL9iFbdOeQatT5RUlCT7pjVunfg27CdR3I7xxHu2R4n1sd/1aGy9Mc2SUbTB+r34jyr9LL4Pa82ebw0b/9bYmeqaaa+zRn3LntsrWgj429/tQ84plCnzZyzzvrxnNDnUW3VFeNzFfXmHZG/fYUSgTDgv0BV5RxifXOca/TBeySTJ+0LRzM1e5azUNwot7wivSOwzFBTnGW+O/jW05WMzpx0ry/2+XQI9CewKyL4uroQE2pzyLECoGbjeQDsA26NV9Q75FkyPgtMBBh4JB7NDOIBSy082NnQZYNeh4aBmlQbibOoAAK+I8VIsgE+/oR45PFACHFLm5EDzbwrQ4e07bNwPFIkVcai5Buik7EQlZPz5zPWlVOEAmz+vy4jKAMA65Fj5uegBZ0pBAFDF68xvpkTM+N4ja7JFNUtVGotua2FIYzFm8/XH3MizbVmhJUueCopHVkCtJ8A609BC2fDfKOgWIN87iCJwAF1kd4qCb8BWAPGsxGawna23WQFpU9xSRvQr2DSaOZhzLkQXv1HA/Bape+PfKTHmZ6wUagrpKgC4BeK5sGb0qw8gh0yjVk3II7wAOTjdfQEc22+29RqcY0PKWcTa/kbZp0aB1ZmuFd9TL86nBd8j5fsYjw/Qrygheb/2ta897EVhYInfVDU3BnsSpcm+B8iKF3E97wEjByDLy0rptm7sBdYGj0ml9VJWx30ttaqnrISHbKXwhIfQWjNOtLuttUoq8xld47uVaY3ce8HgkTLXvu+M8l8xUIwQPMn2bt5x3i7Ku/nKSBdV1H1n9i/eFHsB5YIyQWkxZ/2o46NGlOru+v/0pz992PcZ2Nzn3DBOfUvbqz/KmvVpX6eUMEwwmjB0eaZ3Qqlayf8U2e337hKoSGBXQCpS2q+5cAlkkOZhOUWp/2dh4oYHynPrWfiBOcDWYSBjiQ3cddF6VKsIeHTIaTnIEJhxf2QbYU1iaXYYSgHK4oXLT3HJvwH8qCaAmvuNS/9AKKCILhFpIT2PIuHgYMkUZAjAO2SMDWiKIHZATxVptBnNfPyOatEGmUYQNWBijO5FVfJcnhn0NQfVKKtMTrHaWwSzisQr74f+Ini6ssAoXWQhEJ3lz/ulAPXSYY4KJsY7dOAf27xP4yb/ttClPttq91nRyNQTlmnvPTJkuTenAAbgWTTNuW3WkqDZXGDRNZRf1mzKby6QCIRoamesAoDJWZpgVJDc0LbI3drPihxan3Vt7ea+s6KRlZ5WATl3QK/xf/CDHzx4AHqtR/8ZpYpt6VezejaZlkb2Mla1hTdHdXKOXYvuI0/fMGOGvYWxgbzNSaIGleZ5cK0XVDwA2L/JPMdgQrFlvZ9lwcvjm1HQ2oQCLT1WP6MEAK0MetTP1jt9itxm98Yask/3Mo2RoTOLR4xnWhIHCjbZOLvsp9Y10K9eD4+VhCg8GRQASqE9irJAHiFT16JuUhgo/pQXe4D4FHtXUPFiTKHk65uy4jmu8z0yemmUS9+lYqXWo/8eU3fnomS993v7SmBXQG7fd3+lZp5TiuaBOUgdnDb0XrE51/aqpo8m53B4wxve8KRsT6zWKgI7wLUVQLvZgotDxwGGbkHJYhUjKwceC2lUNY+gZAcP17zDDoeYzFiexRqQ/Sgot7Vit3MfFQQbAbB8P88FZQgAqjSAigXQYe3vlDTxMyM+NpkAoqyYlEUAgSUY4GclNu9QdFlu8fWjAfKsxagKnqkPMmVZBmD9DoSjVqDGmK9/Y5n0jBxDFNXuxSUAHmKCtFwIznx41SgPFNBQqrw/llFjRWkyD2M1FwpYjt1gwWZhZUXl6QIu3WMeQBIQ6n2jZVBWe7VTYv7mRnkWo2RswI11RfnKdA6eGqCQdb3Xd9TloTzLwhTvCnXFN4d+AjSdM0X2SmnueVxG9Ks2PmnmWYnYoV4BTHKlNHr/PW5/Zf2feo1xeaeUKMaISu2f3jNHFdBdmxM4+M6A3aCv+n3lfWufh/KnD31Za9bx1oyG9knKtPS2vboa7TN96zytMmQxfPEieGdB8TQWa9f+gupn/7K3UuAYycTxUe7I2P7EgGCfEN8RCq1vEJXXd2r9UywYyigbvgXfim/OfqMftCnP4Tl3Hw+G85ABhFde334XR+nZ5mCBQUWqAAAgAElEQVS+9kiKCO++35wV9gX3xz506rra798lcKwEdgXkWMnt951VAg5HhwQus78HBYkFCIVpVfQJAPzkJz95iJ0IKkhvgACiGJHorweUL8vKdqwAg9rk8GOJZzVzwDjEgAteEBZN4E4DmhyYGpAa3iA8cDIHREZZXVbFB3sBofpngc/0od5cj6GisExaI0A2II4WtVobIzlHwDbA709UeD9mXMe+y/2+80tgpEx4Uq7bkp/cs9S32d1WnhXrBrBEEWyrwLdxPOef9bpHyiovlXlQJo/5blbZxbInNbLFZU9cTn6wHvF5rvCdA96Uo14AeH7KKMCe4sLLwIPljCEHlFnGENQnyvxjjz32RL0iShIPMCMBAxdZo+lSGPTlTKMkeB+MFfZshgpjJC+eKsoDhZ1yz6uBJsy7an35f8oRhdL7lCrYPI2f1wYDILwkDCuSVFDe9OH5DE5bCk+e503svewSeLIEdgVkXxFXSgKRLSQ4/lsH534bsI0deJa60r9pveDP1s3PepQttVuff1nXswziJpsbDxFAgVblsGH1pwSwhqNEsNgBRFGEsB1jq5Tl31cKSFvBvK3VMpLHVu+Hfli2UR3MnbXPIXqKNTliWwBHjWVXu4iYhMtaF/tzbjyp1ksrj17K51GsUguWV54VsWdaVCrPz46Mfm29mst6XzxprOf2VTTWY4OQV0VF0YciVq1H1apkvzpFJt4liz8DBbBtP/df3gn7IKu/eA3g277Xxo9FlXEgn9eOQsUTgvYpsF9Dh+LxoFSEJ5XCwfPBK2FfsXYkaKAw2Idl1NKndeAPg5CYI40y4syhsDCuoDRSIHg+KST2OoYixjiU3zDU2XuNz7j0TbbOAwoSr0nMjUxinPZLzzqnx/GU97Xfe3tLYFdAbu/3f0vPvuVrj+hCXOkOAxu/oMGwDDqMHNwseYADBWYUc3AzBOlglYEIxcAByComgBFQQltwMEXGMAoJipnDkZVMY7UTuCrzyojWsFJA9IP2hTrkUKfk8ETNso2xBvPcOEy3NMH6xu/wNwccf3S6Y0BdUNNw5PGhWcAjLuTcMQlb5rhfe7oEcq2XtrdeSuNeLI772lS5swB0nhXAEh0vsqzFs9uYoNNnuL0HIFQgNAWE4n5s9fQVJTO+nZ5SdxkB5BIuAPHelZg6Sof9UMyGMQHt/s5zyqPRCy7fLt0n32HPRKUSHyco/FhZnzqO/f5dAlddArsCctXf0D6+oyXQVuCtpL9kwcfLZX2KQoV5ABQQQB9NK+Isjh7gGW6kPOH0RsYmigTeusMV75jSwUqGGkKxMj/WPIHEAiJXVIwV4DhmCqyvKGJbc+lHvQNFCYEISg+r4zEt0rSyVLIWUmyAx5wm95h+b6V7rBXeRNx0lm9AinxQT45R+i5LNr3K4/HsNki6l8TCta1nz7+1iSoq87kuHtXKXKwHRg0Ke6tkuT+n1+0F65OFWIarSv3hPQgak3Vhvcs+VY1RizWiUKG+0F0ZSI6hulGcGETIbEtxXJnNvKe2qnvl/e7X7BK4bAnsCshlS3x/3skSYNHSVpalHriYUSHQth555JEnpV8dDZYyI3hQGsRzNgGGrHhiEvLfZ89wWOF3o5tFFi9eBjEg+sKJz0pIcOQpUyyWs8DMFed769wBO4HnEZ+y5X7KEMWJ5wQtwsGMV31MC3oIZTLSZOJnR+0M4+w1hzvlhawVJATMgXHrSmzRCJi7D7ih5HhOBJQDGALKR89rx6AfmazQSFDRZDmL1L/oH+RK2RTfcwrQY0HGG+dlaxsuuTFvbbIzUX5x2qMehXnzhs0oQTyRFGkK9eq+UTarGGsOkvZvvTgF/2483m98T1vnWrm+sm5yP5RBld95aymF1pDvXKwAWs1FWPM9UxC5mAQK2Cy+LpR3oF0MGENBtDaeZiQf65vhSOFO69vfw5tqfaMroUBJvrE1GH32TM+TRCHXs3F9r7DiqB97LYoo8M+j+uIXv3izlzf69l2bPyMND9ooZa71IC7F7/ZqVC/X7wHmlS9wv+ZmS2BXQG72G9ifv0kCAvWAEVzuCNKbWZgAVYA3B0Liwd57770HF3ncG9l62gNoNrgqEAOKZBNCCWA5dIjyslBeBCL6NweIg1bQIs+KasXoYJQsY6/QlQA8hz5w3c7DYY16IXCbYoMiABRUsqH0AnQ3vbTvXXxqIC6rKp40zwdLrHopPDhbWw4mJhMpSVl19d/WMch9u68XYOyaWTrilWJbSc0aKYjF8uT6JKO5A4Ey4xyj6KGqoPD1Ugx7XgviK/Kf9Tmqy6Hfmcx741jFaeQEA/pugbJnhmfT93TRrReT0j7T+pF2214xKui5JZ31ak6x1tRgmj2z7SfAOvnJuJRrpayCzz1TzIQ4rDZ1cW+86FyCv9E/T1G09T2qE+W3LRkRxd+Jv2DUYMhSXd6+MGvOBnu2DHnOAGcE5dK5REGNOj7eu/3THwYQdGIKofXjN39Qau2LYj+CXrt61/vvuwRupgR2BeRmSn9/9mYJsMABoayTNmgpT1mtZ0pIjpXID3SIAfw2fmC2Pdyjzoeq5zKOADeejZ4F4LN4o2KtDkCWKXERxsiiypLv4AnXPsXD3/0bixfLpj8OPweOw1na1KrFb1YoLM+/x4fvvZBKSt3VizQPXgLehmPpOxEgSiHS37EVfXMdCh4gYB1XG2ACHiIovZ1TZM3qKam9bGDemzgVSsMsJsZzZoHvPFwCT627mQW6He+x3iZASmX1HtitWrLbscyUWCBSoG7vG25plLnfngKyogxmOXvfgLJEFLkxEAB5l9FmFnZrRuC4bHKr9y5gOgqXimsSz8YSjwa0hQJkbfMyMvKMlJ2RXEIJB+jRQnNr42nyb+Yp1TXr/dZn+u4UW6x6ENuxr4qlbqGNMfzwSJC388KanqW6NhZz913bkygh9nx7v383J3sIz4ozJM6ZoK5GcUaKsvudY3HG8IBIw7u3XQJXWQK7AnKV384+tqEEWHpYzBx2LKgoJ/ivDgzWtraxFqGU8IisWq+eRtzjmTi+Yd2T/vCUoM7VWI75PRQQsuClQXkhm+wFclgB8FHccPWcmZVwde85lI/8DKBBnysK3mhcGaRSQBzkgKiDfKYIzCrCtyAaYAQcpfatgKpR6l+AUJ7/f/iHf1iJuft7xbuSb+zVbsi/ryzZvUGsQN4s7fEsoLx3XxTe9I57LYKkR8UWrQUZiHJNmKMEX7xpZASgeAkar3gDRo/aqizaIz2zV+W9Mh0KiO/HPpvH3Yunif6sDftprhVSeVa+xho/tpbMKAGB/rfKL4LPKR+Uopxpyp7sOzZO9NpRi33DeSbWyjr1DaC3Oef2tkvgVpLAroDcSm/zNpsLbwKLE2sRShOLH4VgZPEDrlzP4kQR6QFDFivAhnU19zOyZm/hCF/W64kAUF4V1KLv//7vPzwaOFMIzeGGgrbFE2H+eNLSR66s+XmevDbiTwD0LZbYU2TlvfJUObBZDePvobBkBUTqVJQHysWMDhNZs1Djei2nH53Rhkbz6oHpFRWqKqMt9JyZl8fztvQV45v1mQOX2/ms4jl62cpmgeJinXwPaGkj74cEDlK2Slt60Q3AVeQu0tbG8wLItp6ZY8ZTrWkz8hJveSb6ouJ5vB95b+VVlLmu9QacQ/mI8amFtLW2xSgBQfRJEUWj2poso5WZc0d8ScQLtu87X0/xtF+J4wpvuLgx8SR76twtq3G/9jpIYFdArsNb2sc4lADXdGT+4BVx2FUC8LisBfPiVitSFQ2tSn74DJZZxvGh0WnywQrAR5rbywLXlaXAhS/uhRWyTQEqQ5BgXkCMhW1r4wFS8HDlSQKu0D8AcxS5i2qhGLE64l8LTkWfoUyIrWF9NRbvTcwQpSzHCVBK9EGpaqte5zFH1qxeXEBb3O4Yb1FbiX5UTfsYObaZn0Z9AGSAUqQjbq/bwofP9/bqQcTvwL44pF6QLUoKAChmqW0jxX9GP4wgaftDb57xO68TRX2Lor31vfC0iF9CIc17BwWKYpW9lVv7ztdnxXjUzzHxb72+wrJvj4g2Sr17jJI+k4NvnNfBWq+2lbIt0QIP8qmN4cc3YL+19/CuWdeVquynPnu/f5fAVZbAroBc5bezj60kAYeZrEDAB+umzEhh9Z91kGMBXJctpHHfiAoBrLz5zW8+gNoMIABHwIX16mYqJdz2YYkEDHghgD1BtyqjP/DAAwdr5THNHFEXAH6eJ5lyNN4OQZTkL26GEnDRMpCUQHyE/8qSw8pKGWE9ZmGlJBqXNcJKyqqp8YLxekSjqEQ8SE8mZEZZ7bVMozkGQPa8AFFocgSCxa1QfvH+NTEWQHXv+mqszygjVMx5Fiw+WkerLGoz5WhGjxnNSYYo8Su9FgpUeLPaWJ4oyOle7zFizaxvCqw1NYrFsPbUlhg1+wX6mj3GGhRn0lbltoYlh/DsWbO3qd1D2WZdB2YZU3ptVdOmul59RzKDUYxGXsDe80dKfaW+kGf6likXvJarBCFbPBajBAQxB8985zvfWaaozt4XBU/MorXD+2FOe9slsEvgxo1dAdlXwS0jATUxZJsCPGU28mcGgB1CH/nIRw6APFoElkdqW0Wt2oMPkBA/AdBH0xfLlv5YbgEMCgpAfjPazII+o73cjLHejGdaIx/4wAcO3HNZY1BhRtzsnDWrN9YXvehFB2oS8D/LHjWaZ+tZEHTKKzDKdmWcuPY58Nb7xjGnFLZtlqErr1+KnJiVUTsm+1WkfB4BZIqxejS9Nou5CZm3tJ6Zt4UcAHJKOK9pblI6Z7piO57VPKpUp5FsvT/B33kvaq8FilW7ZpWPgORevY24b1XTpkrxE+h93333HTyZvJ8oQZXG+0He9sLcVtQn10YF8Vjj9mPeW4aDUUwVmfD8hpFhNkbKZJupK18/k13UI3I28DB5B7zNjE6UUHF1DGLWjPTIjFgUPZ43/ZK7PUe8DWoVupW4Gco6owJjAo+gPigs5K1uUsWzX3kv+zW7BK6KBHYF5Kq8iX0cZ5EAsIguxWr50z/904eg9FmsQy9N72wgctADqw7XaBQUsREyx+TGOi3GIF97yiTNzeE1867kaxyUKpMDXNkybg4AxSp71yljPee9YjRYraUlRqsCZgWeXrR3Jb/fSNPbm1fQXIBH66ASdJ77aa35syxUAAzLbC/RgkxCsia1raKArACZPqX+fOtb37op+H8GkGeK8CrmZqS4rBQQShRPUfuOVgrEymK/un/1PYhNA0gB7V7jxbPvAKx53cscJctar4k5oMjyzvTaar32FJ4tCojU4faZdv9dUZ9GhUorShoFTcatVWs9oL3rRwkpKBSUD4YAXnQxdd4DeifPL++lM8G+H+/KurSHeK75MRTw/unLnka5UPjW/b5jigwFxruz5wter3j1V/Pef98lcJUksCsgV+lt7GM5iwRYkhSKEwuBK37XXXdNlQA0IpZrnotR6x3GrnWAPPjgg4dA5twARZxkh9O5WgAG8+GpaQG4MSiERaliQZMGkiURtUO1bzQG/4aKdFng/dS5O4SNXWpRgews3oCrWiCXNYdZKtgA0cCBcfLC5QaEABx48aOg4mzNX2WhesUrXtGd+8xLU1EcKoAMCBYbwSJebTOAPAv6X2UnGtFjZgqId4X21Ho0zQeNaUahukgFBADlKUDT6bVR/ZxVkP6MMhffVbte8/Pboq0rT2C77kdxZrNK9SOvSfS9ogn20mG3Ms0xcrN1PPpurIWHHnroxstf/vLDekJ39f2j/zJ4USR538lWHwxT8dvDDz982LslObj//vsPHhGUwXvuuedgLEKLVQtFBXVKjr2et44nZaRIVr/F/bpdAldNArsCctXeyD6es0gAkJN+1oEl4416HbOUs5QWljmWVyBX4CtLqQYABDUrW/NwoR2ybcAopcOBcc6sJfnQ5JZ3QGUA3gOuGTAGnWWWZvYsgj9zJ2gIiqHh56OoAPGA/jlluxryzIofIFql6Ja+hOuN5oFuMbMcZ6vtDOi2we553DNAubIK8xYCwJ69alvS+q4A6wgsrvj5M8UFeBsF0ffm5hthXZ5VYnffSgFpkwis5Jh/z/FavfvaRBJxzcpLNHvvK4Wz98w2Zm42x1HmK8rfzJu4UpZXY6gUdqwWVh0pfsZgnVEseCIpGrzdFEgKFI+FayL2jLHk0UcfPVAmXS+lNi805RytjXJC4UbX9U7tbeo+8Wby2FkfvKzVOlBb1t5+7S6BmymBXQG5mdLfn33hEgBYWf4dDFviMTKQwQ9n8YrCgQbdC96knFBUcHodQhQah5JDV9AwwHVsYHbQcljcelbo4Kg7pMSe/NM//dPBlY8GwevBe2JOM879uV4GqgTQTl45TuZc/V92P7NaFFKPvu51rzt4wbI12XtAVxIovALi+Z3MngW8CFJus+dQPtHsesC7woufeQ16sm4t46P3sQKbowKEKzrYrFr9FoqQcVfnslJAVsHeIxmtaqTMPAKrmicjY8PKAzCi+a3Af8xxFj+xGnNlf5q941Xcy2ru7XvaWszT9ysZCk+IlPB72yWwS2AsgV0B2VfHLoGOBNoAWN4T7nGHsJSsgpd5TfKhiwfugGPZohD0GoXAdVtyy2fvxqgyb9CEuOmBIcoQS6M0s4Awqx8FpMJVp0DgI4tN6I0ToP7Hf/zHGx/84AcPUxQgSbkCwP0bupE+BGYD4Mbz6le/+kA3EPgNGFHE9GFMPAQCkaXtRRdTmIwC4350sS984Qs3PvWpTx3GEsUTyRn3XaYi1kTzMldWSdZdFJ2sMJ6yyGc0IvQpiq3x5ZbTOa+AW36njzzyyCHdc6/hjMtelgOvR/FHcf+qPkKFitOOZWQZbq/jGYwK8735jMDmykI9q1Y/o/e0YxAjQZmveNNWCkgl3W1PBrP0zq4fxVH4TXYl67zXZt4yMQruG8UqjWh+K8pXjCOyifUokrM0ye6vKHIzhXmmgNi33MuTuqXxUPBkrtZJVDW3D8r+VS3yumUs+7W7BG4lCewKyK30Nve5nE0CAHC1FgCwL4iQdW+UpjMPrKIE5Otz0OaoEFy2pL70pS89FP4C0B2GQDvgzyuyomAZv+cBN0AM6lobRAqMCa4H/NHQKBDoHkANi/uzn/3sA22AAgQgv+c97zlkp6HUUBCC7/4Hf/AHB6VO7AoPEU+CGBbAVeC0e/0OlHuWe/07EP65z33uhrovwLsCid5VVFzmscKvPleMyMzi6vniU3Ll55amlAsfjhYoZYnXRID9CBjmLFSUUl4xNMFR7NIqtTBAyXOiYvvWVrEMr0C7NURBzW3lEXDtjO5U9eZYpxRniSoqbTWXrd90PHOmMFH0yGhED5vdi9rDK5czpcUzZ9nFRnU74t6Vh2mVTWz2fnpp0Hvv5lgFZGvCkfzsmSIY1zGKkK3vV0zHHjRe+bL2a25nCewKyO389ve5DyUQBe4AvFX++dwJsC4GRH0QcSS9lJVb+eLB1wYqUHDaPPJRe0SsBLAPnApCB2h5BZ7+9KcfFArgoHd/jF8/KGPiZgBhFBn3to1HAI/5TW960yG2gZUdcDROWXcoH5QDsRricNC/KCAyRLFQAmsUDd4aGWuMiYLBYigYmJIlLkHRP/E7ALZ/o0TJFqSZF2oZIGk87sOjlorWvEeZorYu+ZXVl+JJXqE09AqiASbG1yYq2DoWChovkXgTcsUXH7VKEgTvUMBs9uTpDwh1/yxA2XWreBDJHQDonkI1stBbp4JyR9mgZpZ9Y6oqIOKopDydZcjLsr0IBYTFnPx5AnttVqRxVV9lRFPLRTh7z1wFca8UkJUiNlOaVvSpGO8xCoh523Ni/8hzp4QypMyKP/qu7UEUkVGzZu0/jAniPtoU0Vu/9/36XQK3ugR2BeRWf8P7/E6SAJAAlMtU841vfOMArnteDtYutBtF+ABg9/FAyGyS2yigdDTIzKPvBZ+7D/AXAA3MixGRYaUdowNUGk99jBoAb7wAKPoVT0Yv9zzaFJqQrEFqEjiUAWzPQLlBoSIPgfLqsnzzm988PJfHg4zIQIYwVA9AiaLCS4N+pW9KjNoBZOg3iopAYcDbcz3TQQ+EqS5MERGTo1CgfigkfjOmLVS3nlxW9Kn2nl5GpRXQPGmBdm6moPISRZHCXv8AF29YD+ij0HhflaJ4x9JtelXVK7JeBRnPaEkhhyqlJq73/j75yU8ejAmtshbXHFMjZUVRmxVpnFWJN6bReFb1TFbzmNERK9nETonfCFnPPDi9dTWrus57yzhi/7A/jQp/erbvyjfBELS3XQK7BE6XwK6AnC7DvYfbQAIjSzhPw6/92q8d8rdHXY1eEUDgHDWKFXtLNpPMEV9RVsQjoB6xtFNIWKCNhTKAkkU5GtGSeBp4LdDIAHyWYcpM73rUH4WzKBAAIQ+H+ykuPBmPPfbYAcBKH0mpYAmUDllfvENAEIuyv3sGaz5eP4qYInxST77kJS85xNlEbMUrX/nKg/JBzvqmpACDYkcoiKyiUl96T6he5ozqhdYRRSLRjdClKD2smT16SruUK6A47plZSVdZh87xCXlnKGuvfe1rpyk7yYCixjPTtkyhqVTJngVJz6rH92qTiOfhwZvVUZkFoJvLKr6hmvUq5DIr6NkaFlC6tnzbK6+KfcW32Gur2JFRfM3qmSsPxuydrjJYmcepCsjKI9nW1PHM0TrO3+tMScnyr1CxzvEt733sErgdJLArILfDW97neLIE2uq9Dq8XvvCFB7DXAlmWegC9BVLiKba65jPdANi78847D2AdoNcyoFjFd4yEIEZB4C+ruKxAqzoPQBlA7Y+GgkX5MWcHOerUvffee8gGw4oLdFBWWG3FG3gGxY0lk8UVZUEVbh4cco4gUWCazGTzopxQbgArXg1KlueJvQCaKVjAB967gHwAG3d+BCyqQGKLAiJLFaWnl6+ftRstLMeKnLwov9cBxYOc8c7JYtYoH7xUvSQJPQVqlSLWswTc8kK1lJOZtbxVQCiqFY/LKHOWcaABsmJbd6NGRq961atK8UFVUOpZM7rUaCwzipp7ZsrALFuae3vGCv++CgJfKSCzMa/oW54/WxMrep37V6mHc00d18/WVaswWT8ocZTYUVvFyJzrm9772SVwO0hgV0Buh7e8z/EsEoggQyCSZXLkURjVIkD9ALJwnSttZO0LwAlIOSwB9hU1pX0eWhTQBPx//vOfP3giKBLGlr0eQJgYB56EUHooGJQVgB9oyA1AwbUWHyLGgMdHvEa18WqIPUCnoqiQ8SmNfKRQbqkVPapG7zlbFBAKlGD8UaM0GQtv0amNsiBwn4xw2GdF9DzLe+QZArBGQev6Qd3K72tVGFHfI9qLWA5erF7LCkjVy6CfkWW/2sfMq5DHuUX5cF8l3XErB9WwfSujNlIGVu/E2hgVamQcUXR16zPjehnuUJbsAW2r7EEKxKqJMWqr+LiV5yfLbLYmRqmG9W9+s7i/6ho69Rvf798lcKtLYFdAbvU3vM/v0iXQy6AFFODLS0dbzc6UrX14x6zXObZDn/74t9byt5q0An/oTmousJrz1qCItU3si+BxgIOXgcIixsPYHNLiLHJ6SpZZ3gweENQqcSBbFBDP90zAjAdkFvTpWrIGqj1DnAhOdzTzQ9VyDWoM2hVPimxaWiXlZ1UBqVpGKUJkj04mK4//9w4F+6MXeR65jRqljxdNAHhVrt6d4F/W51GWNl483qMev31Wldw4W8ALvIuXsG5GdCryYqX3viR6GKUebuXQA+XmxLOGdjijb+nrx3/8x5exQaF89GKpZt9V1aumDx4o858poyMFZAWSR8HcvHDAtXU3arM6HCsv1SprF6OFbHW+71HzzVNCeskBGGSslVGhyTzvmQI5SyO9Uu6Me1ZhfrXv7r/vEtgl8P8S2BWQfTXsErgACYhLEAsBYDznOc85xDTwgFSVD0OK2h6APs8JkKomBh52mwGJNVyQuWfNniFIF/hz0ALi+hZs/vKXv7ybtcWhjyrFWwLI8oLg6gMqPByAQg5sBw4Engs2l5WLAlLNBgOYyLePs10JFG7BQhu0G8UbgdKotSEuRQC7trK2uqaqgFT475VltophoCgI4F/R5Dyrkqo3FAi1Ysio11YFBbMy55mUHfS8lTIwkgclaATMW1C+RfnwPJ4KVMU2/W+MZTV+Sp810WvV+ijf+ta3Dgo25X/WetQ2NCEejFHmLP31FBDKh/gayvisjeoMrZSP6HNEx/Ncz59lmtIHQ0Gv0Krf7F2zQPE89tm1PU9flslXv/rVQya2UTvXt17ZD/ZrdgncyhLYFZBb+e3uc7vWEoj4DjEPLPmRV57VHLhm8W25/IApS/8oFgCFggUVpQpAlJYSr96hOlJcKARAD8DE+u75rOme0dKkULAoS8ZKqQFItjQACw2LkrRKkdp6mjL4ycoJYAh0onNlDnyleFxVAVlx56syqFRqJhtB+ZTalnrF8iuFsWxmPUW1Nw5UPrERo/e/quQeCgglWCHKGTheyYGCJYW12i69Jq5HsLdvgmKEfkiR3qLsUHD0QcmNZo6+DYkK/LfXxC3JCmeNj5o1i54pOUJLT/ReeGoYESr1goBxyiaLu3ezKjqZxyTFsFgxzXz++I//uET9o6DxdIrN8syQS/V+Y6bMhoJnr+DdkkVslmEqj90aEMMl5XSMgTHDHjRSYDIFjvLKkNFT8CqGDfud7HujNNe7ArL6ivffdwnUJLArIDU57VftErh0CYQCQlloi4rNssHMakAAPgr7qQLNowGUo2SwHo4y+AAhgJ40xGgjvCBqcqBsBUgI4fBiUJaMT7BzJdPUMYJtkwK0hfFy8cbMTc/WzQoFa1VvwdgrwbNb5rglYxZKXKZiSSiwpW5NprxYDwAyGh26H8UNvY789CtD2qihhvm9CjJH/ViHkjvMLNCC/ClerPKj50Uq7IL1UIMAACAASURBVNFzYm5in7SV3AJY+36MbaXwUESkbfUcjSJLAdna8jhXY8x9x/N9J+S0Gm87rlhXx4w7z332jlay2DIG8Ws8mt4nJVKh0rblPcKexhAjwQUFzTqi2FvvjCeUzFEtmll65NWc9t93CewS+H8J7ArIvhp2CVywBIAWygTQH6l6K4+MnP3+yxLq4IuWq2uz5rLO4twHv3uUsx6gZhkHTHgMKDerpiihAGbz+MxnPnOoRg4E8rRsmU/7HAc8yhbQabyoXazflSB9gfHiT1hEe9SXDOJzfExkFaM0UJDEY7Cg+38B83j8rSdgVXytl/pzJlMW2lZxyNdfZMas/BxUlDe/+c0Hb0KF2rNaJ6f+Hp4qQJEFuxfoXHmG+8VaSQZxqkLkedmqX/WIVcZ56jXG5c8spuLUZ/TuJ1/psCmrWxWb6C88G+cYX97rRu+nNVCs6Fyzce1B6Od4a3sfuwRu3NgVkH0V7BI4gwSCUsH6h55EIXAwAnas8YAQwKfAXrVlK39YFQF+8ReqhqMTUWzEYACRAL34iwjGHWVlooTouxLEbPy8H64FzgUXAx/mcYryQQbGjkb1ghe84GC1RysT5yJQmPxmLSsYaGDSIQdlqwUhQY/KVCJWffEyrP3RRsG7s9oH7h0ViOyNn+wFdVO0gDAUOAHl7XzJ5V3vetcmb0Z1XbmOMqtmTBRqlIYZzebcbQvQjEJ2UUTyu9/97ubhAJroM4Lbefry+93c2feqwqMD5ZiRVRD41udYtxVKVtuvOCvGAHERWxWBlYdoNAdjZXggj0jwsHW+FM2XvexlB4PDKiZk1XdL+Wo9o+5vPcIVmuPouef2dq7mt/++S+BWlsCugNzKb3ef26VJQHpLhyFKEwqAgxoYAlYAbAcjpWFrZW4gzEGfg3Jn6V6DYgV4nUoVANjxoB9++OEbr3nNaw4UBVZPnoKgrhwjYEoNigQvgIaaoj/eGOBT9iqpjilwP/qjP3r4N4A9rs8AQu0NtLBM9YrgffQPShKqFXCbg6llnNJvDsodpS91jexBI0pGW39FIDllSnA/yheQSGEzJ0CR9yioLbwnYekXM5MbKy3e+xZK1ep9mKP4BB6CoNxVaGarfnu/6198kXiUkezivlwgsAciK8+3FngDn/GMZxwurwZOj/q2/njJnvWsZz3pEt+FGBUex1M8LFGclHLfowzN5iwuhGKkrWpXtP0wJIjX+fjHP75JcWk9jaMU17Nx20PUjLE3yUi3qj4+66uNkYlrGTbEoYkBMU8Z+ewj0Vbf8+yZe/xH5Uvcr9klUJPAroDU5LRftUtgKgE5/QFr1CDKB8CJRww4q/i9pUJy+yAAVf8yOAFXd9999zS2ImhGpyogrOKAMgui4GL/dZib0ymNgvGxj33sEODKQu4ZPBKUBXQSclRwkRLlN0obmhbPiBZF2FpaRYwpF0vL8R+5aCMaBboaK2w0wcmAC+CZ28xi2t5jTrJAqSqvH0HLPFUs8kB48PH9xuuhJgclj5IisLxt+OkoYLPUqat3EUUzBZrjuLfK40UoIOTyxje+8VArhgeNF2nUehS6LV4G9ytSKfAawM2tUs29Ny5xKDxnvaKSrveerR3fxTEKonFKguA5vm+prUc1U9rxUaZRMkPprs7RvsSQEMHpstvxmFa8J2TM46IwaHgat9ZKoQyoDxTB/+73bTBwbKWR+X7UrLnjjju6y0rf9hF7R0upPFYBmWXoWn2D+++7BHYJPFUCuwKyr4pdAidIwEEn6w8qAcu7Q89ByxoLdLaZcE54VPlWAPhTn/rUjVO4yuYErAKPYigEGCuyNwJk5cGlCwEuYHiUEnXUJ8sr0CLFr+DTtuVqyzwdrNiszKGYRc0Oz45q6t6XNMbZUpr7HVUEB8rUdwmQQ6FQ2FHl9yjceIxs8j2s7F/60pcOBdxGmXl6zwAUWcqtAwrOLD3zlsD32XwE8JIHhSCUbgCdJ4dHp20ZFOesZ1Vw61uTtYl3cTQ/hS3Ry1YpaI2NnGR6i8xTq3fHM6lopixNFSBvjrKXyZSVvXbesbojvEWjfmaK1iq1LzlReKzvkBMZW1c8ITMlKnstWhnzuPquZLka0cjMmdfNnHv7ofdDkavI0JqiQFHWj91beUbEGG0pCFpNsbxaL/vvuwR2Cfy/BHYFZF8NuwROkADrsUwqLG2CxdFoesXcTnjEplsV+xI7AND4b0sfqXRGmUIpY51EOQCoBaxvKaJYeQ4AwCMAPJ6rtdnBUIBQPliZUdnEX1SK0bXjCdoNxY58gEdAG5jMsTDAlPooOO6n0NR68gDweELQu4A16y1nVgIUxdDITAZAA5vVMWwNfPcsChavGOXNOvNclumeIsD7Y01RdMgIkKR4Uo5G30tkKiLzSILgPl5A6Xh5+Kq1dfQlFksMk3Udcju2v/b96E88D8qdive8ZlpksaIAUJZ9T6Oq9cbIiMEroa8YI+qh+DGxTuY+UrQkppDil+fS+/SOfFu+AWt+lNbafRQRHlYeXOuMXIyZ8YEyuQL73il6pvmbu2d5N+hevDyjOYccY+6obQwM5BD0NvO3xozDmjnFmxzP45GbFcrM79c7JHvU11Vq8HPtY3s/uwRuBwnsCsjt8Jb3OV6oBNCEWC0BT4c+sFBprNkyMLG6stRvKVLY9g+MqkDuAAcgUCVYcmdFAIFC4A5NCZB2uDr0ccpZRAEJ/fIM+P06tLZoXlR2ztW8BdFurU9yHeZ+6hiBPu9erMqoBZ2LXM/pDTt17Pv9uwS2SKDiudGfuLTwtJ6yP28Z237tLoHbRQK7AnK7vOl9nldKApGxinWSZZilcGuAep6QlKOoEBHYKlB8ZSkE1gW/uk7ANL4+mg8lhCUbBYsV099H1ImwelKmKCq5Knq2bqIwyc7F2ip9Lgu9xguCvoHyxaugiJmsUG1jIRXbobq8uAiKnuByVtrcWH5RroJeoTaArF0oHizDEbNhbuguf/qnf3pQvGRO6lUXB1Qef/zxg1x4UcTAeGe9FhZ7Y1QzhRwVa6QISk7QAzBAv8rsYh7w2clmZS2+yIVsXQoONmeKSFBzeFae97znHQrUzazwFzm2ve9dAueWAM+NtW7/UfuGIWmr9+fcY9r72yVwu0hgV0Bulze9z/NKSQAQjyrkgK1aG8D0sVY2YPc73/nOwSr9zGc+s9wPBcRY0D0oAJQNBzK6gcDvXgPKUVkEseYsQIKqUXL0IyDYODSHPM51FLd75zvfeaCG9LI8AbhAfm48MRQsNTty0z/AQJlRzZsClwPNXUtJMS4KhkDXyCAWNVbIXaOoUALblgsa5orq7XVkIvbms5/97FM4/O7jdWn7b7M9jahhMqFRnrwbtWR4c1BR0F3IG/0JrYhyhRIoDgUdSvKD69rEUqGPVSlkvXl6d2Ij0Gd6DeWI0ogitGrWuXfr2/Cu9SmmYabkz/rnqeSdRCuqNM9Ek7LGrGMFJKWernihKOM8nZRiCmXQ38RRiFPrNd8sBR3t0lhRoLakEK/M6VzX2LvsY+aT5eE7YLQgq2P31XONce9nl8AugadKYFdA9lWxS+AmSADwAVDEbLA6A1qAcgSa4tcDnrJfCbqsAI1jpiEjldgIlnipZlm6/TcqmrcZoWZAOz9fwGt4Q3L18chK5bmUg7YOQKuA+P0973nPNICYrMxBxqmc4QZ9wjPQ3HiHeCPExQiUxjOnCFFgcqrePAfvKFdVBsL0176LSsA07wolKGdpysUUPXdEDeM94okS/8H7AHCRi5gC8QaULsqNOQGXFA9r67rSzCQ8oJxSpiQ+AB5bKuGofkp+f5RkSikA2jZ9S1ZAebVuZo0y1MtSJQZIEoIeuJ31z1sozsO69fz2G+spt72MVVH9e1SPp00XHHE7UVG9raGRn0v+lHPys97E20R6456sgH0GkEw/ZTDwb+igPI6ntvad+3ZlIiP/MKBkZTLqjNjTqrTYU8e4379LYJdAXQK7AlKX1X7lLoELkQAlhJXfYU0RERPi/8WUqCECSIYFFGgZeSaOGRygpGAbwMGLoG9UKX+nLLTgCggQJxB1HYAY1mAAW0Yp4EYD1CNdb9DD/LsgXN6RUaxBztxlzm0KV2MC+gAOWYM08nrooYcOgI4ngAKl8Q5IPWs+LL+5fkpkCnMdcESBaQEWyzHPjaw5Ws87499br4sAaRQ4tKqPfOQjB1nlMboHODQucTsaZYlyFClK4126zjrg9TB+Vn2eE2MTIAyEofAZG8oUS715yDAmlXHb/C6pAADM8+Y+/a7oesesrbjHupZpiTcCGORtGqVPdY/3TpkKGhv6H/pXpGEOYC2BATBPcTdn8qYskCVFXmwW7xCl1DthyWfx9zuFBpWPR4nHbqasjQKWR2mbQyGVihkgpiR6pmd5L8bEuOA9ottRaGfPH9XbiGxuo0QTsX4ZE+67774nPAHGRyFHP/Q9qp2S3z85+j7sPb5/yi658jgC9b51a9raI3/fj+soUuaMyqkPweOuscf4t63Z7mL98FZKuqCZi/7sM75vz/C7NeMb8y16n+bIyGG/MAZ7bHxnxsEb2/N4nrLO93t3CewS2CaBXQHZJq/96l0CFyYBh6YDHNgEsB3aDnZ0CEAFgONZcMA6cGW8Qds6lmrjeZ4DuDvQxUkADqgdL37xi5+ifLT1MIxDPQKAJNfeyBXF26rkd91118GqCnwDUMYvw1G0XNQvB477HYhURwBga5UasSNS7WYFhGUYeDXuXLCwrXvR8054XpualnKm+Fu2OLdeEiDzHe94xwGUkenb3va2Q2ahVgFpU4EaJ6WtTQNsrKg/gJT+yBMQBGjJjSyBbYDQWIBF1xorsJ8bOVASAdrcZoUtT1ns4eWTAjdT9UbAPT8LYJTti1x4GnIjE3E2gKc1xPpuLVIyXa8uhv8PAAw8e2c8YNYU5SO8jeQm5miUZKF9T2TqPZjPqHCl34wv6lAAu96bcYs3sjY837fnO549Xx+RvY0M3EtxjNic7Gls31V4Hnv1gEJp1p/aN77ZaOG5YAzxLIqeRsEg14iV8G/kbw72EGvPuyBnc/MuyMr3ygPRKiAUMN+Y9S1rnBolvaQZvHm8Wd5nKJa+dWPWhzHYJyknsR6Mm1ytebIib8/nUebxogAydlyk4n3Kt7Pfu0vgdpDAroDcDm95n+O1k0AoI4Ijw6qNg83aDTCzPKJNAfTA6DFNHzwRAqQBK9ZNYHRUv0IcAjCpAQI56DzX3gDCgSbAI4Nw9+FpAxRADOXF2FUyZ6XMXgDAUO2IKM4G+ETQOTD34IMPHizkGoqaonFaVkBCJsbqWYCYBpQI9maZ1iJVb/b29GoF9CgrZMjjEhbW7MHJ3iIWbumAA2BFTZL83qK69SnJCEbrgDwFu5N92yi6ZNuuI2vQHHgNWmWmst54HihjvWrho5ib3C8wa82FVV0yAeB21ihlnis+4xwtr3mKE9oewPw3f/M3h+6t3a2WfeCfRR81bEWtzEp4eDzMUSFPLbK89eYaa6xXvZv3h3dPLFbrAcl9MUgYr2+kGkfh29Y/itgsC1/eGyoVxq1HdESKRySxMFbePErFsYaYc6yTvY9dArsEtktgV0C2y2y/Y5fApUoAgGMJBbiBMX9n0XPg4mmjeRyrhABYQD5rMsUBMOxxyluvQY6HaGtvZIsrJQnYDyuqZwD+wV9H/Xr3u999kGdWXNr7FPaTTQoImgWQ9xSQlivf9k15ierQxgHooEbx0rQtezj8Jl7B/DL1jIIIoKoPw/raVmwnC8A8FKD8jLaw4bkWWi6kyAoPyKPoUPyyxypz+SlqvGyUJ3EzWxprNKUG/UpzP6t0FFIc0dnyMwBfiiDFjxKUrfSjsVjL1i9Ae2prleBYg2TCA6e1a6fyTLKh2KHQzQB6610LD1zEOXnWTI4R5+Q6xRqt8VAi7Cm+fV6CXta5mAevhj3nnLTP6Nu+IXic4QNlcVUPyHrkCeGdzTElZImCF0kvKu9gv2aXwC6Bmy+BXQG5+e9gH8EugbIE0B14AIACBy+aBKv7Fqu5g19QK0qFmAN/92/iJdCceq31ZAgwlx8foGm9ANkjAUQC6K7hiYg/vAY4/Z6NhqGxaoY1NisS7mFpjrHlQPOWBgN0AffRzBHFJBe7Q9GRqjdoLDlexX2oK6hKQBpKFLCTPQe44zj1gHwb/+E5FIyw+gPNvC9hnfX+PO+b3/zmQRaUNe8xrge2jb+XEri8SJoL0WE801g1MTj4/d4LJSQrIK4hH3IETK0Lyop/j+J2AD6vyf+1dwcrlhRNFID/5/AJFHGhOzfiQkQQHAY36kIQ3IkMDvMSyuBmwEEEERfqQ4juxJ0LN76Br/HzFZwhDLPuvd3T3XZPR8IweqsqKzMyazgnI06EGHvP2nvIsTAbv2vVwxPSxq45uT+FgADgtCOIixAd/Vxl60kCEh5Y59b3zkWOr4c8xrtWv41DBMhBBS8iL6omDJCHEzmbgnoXuVLT11hgLHAeCwwBOY/V5pmxwDWwAIDmlPYsccwApfAIJ4lO4BEJIR2ffvrppqHYax1oV+Bz6BpgCqR5b1rSzSJPX3755XYCqlXiIoZeBirNuISKJWVoBYAVPLs3p9NsowH/Pc3qL7/8shEMTViLcK6Iv9kECUoaWBoO70ViAHMNAA+BMnf3hMxkjtaEbZ2aJ6TNmAj+pVPV2AER4p0gtu/2OQupPLQdexiRubB99CnVhjwWxmOO5pDilAgossmTIX7e87xvyBlyycsjpaw5deAcjUldt1MIiDnZq8if+H/7Yy/j02V8juwgbE2rmdYSbrinAbmosewRbV5DoWDaIQ2I69YC6aPr4O3SrCGPSK1Ng9T4xu7du7cJ/nnvEBd7xbfrG7HWDgn0Zz0ePHjwhBQiiULTrLE1opVyYGCsvjUaLR4KIZySJfh+khHPPs/Bg+8I6RRqqh+eEYTf3kvabvcixfoS7tUPGC7K/tPPWGAscLkWGAJyufad3scC18oCCAuxudNroQyAvtN5+f4PxXjvkYxVuFJOhYEfwIV4vrakm+2ek5AaYwRQADANQBGmhQgkbXCuVXG334AoYURpVZPhN+Fb0uES9mvIjexT9DXADOBk3Fr1dCBJ0gEHxIUsidE3Vp4Njaie1kNmonrKzHvw6NGjrcifJvQGiATYe7hSJ1XuP1bTYm+TdRFzPFfmGAKylwXsvBuXeNx69fCuSkCk10VMrLXf7UPgk93oGiLGt7/oJXhPpHM9pgGpY/as9QGYpTBGkmhDCM6PeQA86zuJ1qPqZL766quNwFdScl5bHapVUXVVdY1ix1MJkLnw5qgFglTYq55lZ54l6wTMWzdgXjiTPY2A+lbyzSAi/ti71oqGBWHRf/RFbOIb9a16FrGWoMJeU7Q03hj/RiD/dCiIyv3797e+Hz58uHkEXeMV9C4eQd+nwwrfuDBRxUsdCOxljzvvesxzY4GxwNVZYAjI1dl63jQW+E8tAHQDcvQcAJQQG6eYhzwfGXCvMC4cRkYqwO7x48f/EBoDNUJ8AD+nnbVVcN3DuoQjvf/++1sK0F50kAgWaBWuFVCoXyAJoQFWpBUFjICWeFy8T6gYQMsbQ9dRCYo+9CvG/fPPP99IiEYcDPBE+9B1J8ibNLcAU6quZ57mwfMh/AvwMxdelyrGfuutt7aCiyF9NS1wT68K4EkFaywEzzwQQF7PmLXaXETEQJ4T6hrKVgnlXhaw82zWrgeKuNg6SUlsHppwpqR8TirivK+L4u1b627+d+7cOWm/6mslgt+r+dLn2slxdE3mZ58gklWzdB5beQaxtS96StiuuTorATJ+37pU2FW/Q1NjHRABhCzJIhAOZNWBQWoC8Wgh075xZMI4eTKQQOF7wL/neQ0RCloroYn651Xl3WMrzbUffvhh24O8Z4iObwNxCRmN4N6BiN+Mxb8RyL5kG97p2+A58SzyaqzW5pgH97zrM8+NBcYCl2eBISCXZ9vpeSxwbSwAsALL9AlAtjAGwE540l7Wqzp4gEgxNmksewMqgFiALx6Ceg+CQ7eiVbDbs1H1fgEV7+0NcDLmhETV60621SVBUnpYVL0vqYdXCyTlsboigL+/2Sknu/F0ALLmmtNkcwTgTmm0Eojfjz/+uGXwQZj0F4F290iwHQD+/PPPb9qRF198cXuvStUAvvHx9KxE2nv1TmpYVgDgKWM/dk8naum7hmVlftYxYL72W71aQKY9x4uGFJo7IJyMZofGs8o05v5TdBs9uUA8XpWIE5Ejv1VIzlOlWrpK9AgAwogE+n9zsP8Bdt+dcDdhbAC1NUSy4+Hp30b0UfZkMsAdIo6Z+0ojUjO8sYX1AO55LRBDe4Y4POFdIasOLBAQNnC/cSMmwh55V+i0EE26E/NjH78lXS7vEzLOHn7/+uuvN89etDXZqzwcwsNq+mHrhqwbq2+F50XI10URwWP7eq6PBcYCF2+BISAXb9PpcSxwrSwAxAM0CIRMUgAE4FMzP50yYIB/Vb3cSTagIzQlIRbpT5gGEXRCpirYdZrMawEs9QZwAdyATSU1CAYRtZAMIUy1kjrwIzWwk1vidiEfK7JkDEhGChnmnhRTc3IrrWfVp+zZx3jUL8j9wqn2mhNjY1NnRRIBp84p6Fif6Sl7nQIDW4B3smpZU3+QNARFOE1P6dprsLz88svbqbQW4H+smN0p+6LeUyvM+z1papPtzHwzP9eFOSFDtfWsZciWNMeICIAOKCtkeCyMqoaCpf9VUoLVHGtdG9cD5KsuYwXu6UZ4NXgdUrMDsbRPzcM+QVgkK6BzEHKGwDsg4DULAekEKJqZmsGtJoLoc0iY2GqM8e7Ec2EPIBJAv5orPGYOKRIiSA+CKCN/CAhPohA7XjzeRfchAup+2JO8ObQb+tev+SLKCA2PR/6N8Ls1RDSQG3uTfUMQ6X98I+wj65/DE3va/uE9/OmnnzaPGk/sWVMhn3Vfz/1jgbHAxVtgCMjF23R6HAtcGwsAfMAIECscQwgSoOqU8TyZloACoVVOLgEX3oa7d+9uJ59AllhyAEXdCGQHqAFOnIr6zWlnjeNHjIhO41khBlcrBAFBUAi2nYzqm74C2AdmkAUg0ftck8ITMUm2K2Dv119/3dLpOl02VgAc+fAOQKlrDwhzhTXpu6dA7QvKhsYoNCTvZGOnwU55U6wt9wGQwGZCrnqGpfRvbABgTTPKRkA64HWsbkQdZ083HBBbyUDVuVzEpq1ZzRJuZ70r4QEwEUjN2iAhdB7IFPJh3/R52sfAvZA+e2ovW1udA8Jm7wDP1rvrSw7Nt3tPAopzSr8ibsCxKvNE3EmY4B1C/vxeExIcs3VPJx0ikeKCQLlviS1WDTAXGgmY+9bjHWNH9vDvgDHmQAFRsI/Z/ffff9/Cq4RJ8WjRVfmeQiKIynlFPMuu7uP98++JpA/Igv1NM4WEOECIlwNB9c3694LWhFfI84g7b6P+ku5Y5XpJG3iZfBfGiKjVjHjH7DjXxwJjgetrgSEg13dtZmRjgae2APCKgADXThyF/QDxp9RUeOqX3/AOgCpx60KdACMESKpixOPUomyHTAB0qychxh6gFbIiTKWDb0RMJiihW06ZT22rU3yANRm9TvUGnPo+gB9YrWlfhQvxCCCtgKgTdrVOzmM/WhvhTYAwMn2ZzbrEMxfdCAITIpVMbjVTWYgizwAPWxqSBdTTRiFZp7QQiNyLRNgf0dEcqybPW1Azt8laZR7Cr5AJ+03CBQSlElV7QrgYzZKwQoSFl8LfiAXiwHuKAPk3BHFAPPThndm7bGGvus/fvBwIR22VzNk7wrZ8Ezym6ZvNeUGQe2FfxqSvs9alOcXmc89YYCxwtRYYAnK19p63jQWu1AJO8p3KE50DEEBMF7xe6YDmZVdmgZpFyUuFz/AKIQirqu5PO7CeqABREHLmxBvAvMxK70879vp8F4DHk4MIOoUXBpfUwhf53tpX9ST5nbdBGlveMUSsh+mtxiHxgDBEnqMkV0BEENmaUcy8ZJXiZRMeSPAurIpHR8FRBArR0B/g73mkEkHnAUWa3UPTwaOBZCE2yCYCj/isCpwiLLwevCQ8if7wsNovrvFYErXzBhoLDRvC57erTMd8WWs8/Y4FbrsFhoDc9h0w83/mLYCEyJykATHnOX1+5o30DE4wOgBTA9gAacAuWhmZvC5yL/RUzU7DnbYD7AnPITy/7s14aRwI/jXeBp4cXgHEINmjiOUvo/lepWyONiapZpEI4+KRSB2ay3h/+uQtQXwcWkiTLLMd7cW0scBYYCxwERYYAnIRVpw+xgK3wAJOhp2WnpK297zmcNJJqBrBe6/7IDbeSSgBvZS9GsDmVF/YjFN4GhKnr4Caa/rKyX+0GUJQ6EboV+gR9oC40BN1CZwk60cY0VlCsZzoOhmmXaBbkH0sYTvGKrsVYAuo06f4U8XVxq8PoXP+5kkA7IWruLcCemMl6hcytspGtrcmwmSI94maa3OqLeRJ+BC7AaBOsuv6y+SkjkpPbXxs/dlQiBC70AcB/UKXhArmdDsaH6RplWq16oeEDqVoZN7tOToEp/I0BF1/VMeYdbYeQuKq/RANz9I+GK+kC8KX+im8MCGaJeJyXgqeBMLqU0iXdTZf75fCNtnWjBFxpHuQmeq3337bvBKIQQ3Vi/7Iu62VPdR1UcfWpF8n4idAp8mQwMLfPD+rZvzGR6guecRes6fsT1nbTg1HO+u45/6xwFjgZlhgCMjNWKcZ5VjgP7UAgEYQKosPsEMsHCHx3sCAKCJwomzg0LPHWrL/AICAbRXz1uJwtWo6QbzQGC3Fy4BbqXOFcyQD1+rdwDfgK2tPrygP4Ho+mgbhK+bkd88JPwHI9rIx9YrgqYkBwDtdB45r1qxe2A4oR16Qp1UDbIl+k0ygi86P2bper9nJrLV1A4YrEEbahP5YG7H59gCA6r6zNmE1QD2hE1vsnQAAEY1JREFUdGrF1LoaXU/SbdOLN3p/tW9PInCoaB9iiVwgHqvGvrwA9r/Wxd/ehXhIplBTP3snUudvCRik2e17TH+IEoAfj0sfg3S39pn39/Av7xYORci/SjudDFfnSTiB0OsT+ROSRQiv9o33CaerRFRmLWGeQu6Qwb0mAYJ72XPaWGAscLstMATkdq//zH4scJIFgHxhKE5fAV1/O41VAEyq3VWT8YbHgvgdYQgwAZoIWf3exaRJc+pe76unx7wjqYFQ04sSswKArjkBlrrXdSffxihlK4BNOJxTV9l0aGM8C2QTRvOaxBMivt3JPPIBvDn5ByKNXcYuYNB/A6N7KUBrylb2CWnaS2dcizTW9x9aIKBdpWiA/rwEpIJU7wU86QYOtYwVuTwPAQFUgVBEMamIK4HoKYR7dfhVjY9aP6QXElxVlzc/gDgemL35OtW3VxXKsxeIoSMyt3fsIWmSj3mdVvVHhK2xgXCnvSYEjAdHIgIeQcQ8343xE8bXIpe9nz2PzaH1zbdmb5s7IoyEOHRAiIV0xgODmPO68IIJF+P5kfmOJ8TaIlDIFdJqv7z++uubNw85ExI6bSwwFridFhgCcjvXfWY9FjiTBQA+ISLAjPoZwDrwow4AwA+cEbdLoQqwALJOdYF+YVvAd9LbCsEAQNzn+XoqnPSjqyrTVeSc+hImQeuA0Ah3ETcPQCMMQp0ARQCS0BUYUm8gJAOBMK9vvvlmIxeAYEK+AHDeD6FCPS2u+aR+RSpkr8JJahFA40RWALianaguAqAmww/ylXHV68Ymo1AvwJjMUsmWhSzyvgihCbjXJzDZvTWIi3CueHec4kvTWptneK8AzIRaxSNh3sif9wCZPFhpxMrsWps1V+navnBibq3SqlfrEAHp3pE8X6uFdz3Kaj+tiKC5uhfAju38hlz4IyUsL5CWBA/J8JVx8HggDUIW7Utt5YHpmapyH1sjJPFoeNYfZCcpau1hHhtakFoLh72RdnVT4r2KhuWUULDMgZeT11Jqa335Zu1NBIMexHXflv1gTX3D7GROyJHxG6M9ad/6f/chgsnG9d57753kFT3TP1Rz81hgLHBjLDAE5MYs1Qx0LPDfWQDIATYV/wJoAArgFdAF1hAT4TiAv7+BFkCOp0S8d3QPqiCrieAUFDiTjae2nGzX0/Bc9ywyIBtPTpMTlhUwSStBt+C0Vgy8lueAbFl3auX3Wrk7tQrq6XkFnHWcqcdQT93r9Z5JyTuNWYV2KVZXLZWtkbdkOwoopY0A0IUsAe61VeCd3zsAX9mzj4HHin3qabpQm08++WRbe2DXumorQF9F7+45VHEcMEXw6F/SUnnb/x8iIAHHak3UViuTZ31yPZXEQ3Z5wADqGp5nX9PoAM5C+npRya69WBEA99CHIJO1kGUPIUMOeNGqpwk4v3///ubtQKb7/Kr4fVXE0/5wAADgVw9Rf/cp/4rExvRUNEDImCxqp+q/eEkQlCkQeIq1556xwO20wBCQ27nuM+uxwFNZAHB08g1wIQFO9oF/4F04E3EyrwPgHC0BgMlbwmvA0yF9Zy24Z0ABTh0wupbaCMkKBKhpPA1IDT2EdyE2te5Anlt5KyrQ7dWuA/hWNQcSXoVYeVfXtyBmQnXYQEMSiOYT7oNs0J7wpCBUWgC0MDJC/LQaQtPTs7on4UXIkBoKRMyIgjVK38cICNJjHjxZFbQD0+bYCU1fnxWhOERAeohUam1Eq3CIgPAMCEOq5CGF+aRuBZ55JSQPSKsaF7/Fw5WwKWuNYNlTfa7po4b9VS9YrtcikjwD1j/Z5zphM3ahcyF7NS3yHsFCMFLPpxJn76eVMn4ku34r/ntFFo99/Nm/xPRsJPVtPD/HnnWd7X03VcN1ynNzz1hgLHB7LDAE5Pas9cx0LHDhFgCgnOr7W5YkhdLu3LmzZcRBOFRc9rvwHOFPTqaFiYj/DoGogwoBSdXuXKsAt8fzBzACrcCSEJ+c1lbhOk8M0lPbioCEsACzTqJXp74hIMayKrLW9RjCkYBMMfCJ43cK76QdGNeIlKU5RT6q8JxXKbVbhFVJxXpMb8BjYe4JwzlGQBAPhCFhRz3VbPcodEDfPT7mc4iAdPsk/CxkrxMQoWdC1xDdY1XqV5s83i3Xet9+q+RiRUC696NXskegamrc6q3TfyW/xp+CghlrJRcrAtLXoxeZ9D0JZ+S96aFdNWzr1H8AjJGnTVY1Gq+PP/74iRfz1D7mvrHAWGAscMgCQ0Bmf4wFxgIXYgGghWeDIJU+BNADNIFvomMiWuJUwnUCcSBbCBbgHV3GHgGpJ8qdgHjvzz//vAllc6JMIOs0GLDkdUEYqm4kE14RkHgZakhPN1C0KnshWELCKrlAtgBLf4R1IRTpI32LoSfU5T0KwWAXwDvhZKvQodXi8QggTjwb2jEC0j0rHbT265UU5f1nCcHqAH1F9vb6Q5KQNPvplNY9Zsm0Zi20XlW8ExC2zJrlfTwoe14q9/TrlbB175gkADw61l5bEZBeQb6L8O1zldZ5v3wHyeh10dXuT7H33DMWGAuMBU6xwBCQU6w094wFxgJnsoATcUDRib2wKIBaJXbpRAEsXhOgyQnrvXv3nmTU2SMg9Al0HfpZZTRKylshT2LPvcOpOv0CMbyx9LS+JlSF7TklD/DtXphqgFQZX4WKua+TizxbT9J7lqyVgc1Fdq8aymKOtBrCY/YawkOnE+/KSieSZ1cegUrWuui7h0vph32lFaYXSFuRlFzr9kFCrVWtxyK7k5SvafGoCO/54osvnnhrjm3MLsLu7+6heZ2AyKKGTCIyaZ0c8RDw/KUR19vLK1v0/vvadALCK2QPVEF/JyBC15D9KkhHPnjwQmz27ISQ2Svq1EwbC4wFxgJXZYEhIFdl6XnPWOCWW0AYj9h8ug+ASZpOKW0B1RR1C7Cq3ofE2//555/bszwEwGitbZCYfp4FQFbGHS0gH4jrAvR6nbcgBCWn/XvkAtim5ZDidxXWpd89AoKAOQ3XTvFm7NWvqADXCToQLcQL8eAtYTOgOVmYeohT3YoA72effbaF7miAtrCykJ5K0lxfCapX2bP2bKMPhR2Rz7Qe0mUs9gVimYYgvvDCCxsRTe0QIJu2BvhO+BhCZW3YV+sAP+Qx/Xai2QlA9x7VdNDpo4ab9et9DZFp+o80wN/cEurXCeHKy9bnUNfTPhDSRUAudM368YqYp/DE3mQ9kw6XF2raWGAsMBa4KgsMAbkqS897xgJjgc0CAJETZN4MaT5rtfMA9xqSk3h7QA3YBl4r4EtROmC7ezmiXViFINVMRFXonfCZHpqT5YuAGNBbeVXctyIgPY7ffYA28O5Un6cBUeD1kEo3reoT/NYLHK7E9V2oHZH2q6+++q9dyGtBV4K0aJ2AdN1JBcRsaD1ofbouRapdQuxkQMuLzVOWL6mY06oHwfwUBgTUa7NXkANFErW9Cu7dw1D3kvEioikuqZ9OQJAbHqBkweoeFMQGORJqmFb3YwpjJo1u9dgJF/z+++//UTulExB7AkFJAoMeQqYPGbYkK0gTvqcfQnEkI9m+aj0Z81TxXhpdhJ+QXZgiexOqsxuy5lBAkUnzYGPfFeKPPJ+aBWv+qRsLjAXGAscsMATkmIXm+lhgLHBlFoh2AtFwCg+0q9NB40HkK1RE7H1O1wHKnL73OHmDzklxD/EB4oBQYUMawBePitAmANm7VEinU0lokJN24TDAod9T96QbaEVADtUMqc/38Brg0HiE4Djl/+67756E9wCIvBfSGvfWdRu8IwhBhN5sQBSPDEYrog8CdjUgpFBd1aoIIEeUZCBLiB1Q68Q9XgtjS/rg2A/5lPmrEgDvjMfL6T/vEg1RbzxSNA4B9v4/Wbrqvd1j0+ur8MKZe1otLljXN9fNQ4Y164c88SaoN1NbSOKqgGQIBI+S0EPeKyGKabW44B75SqFMJHFF+BAOOhXEodpaquMQOV6mDz74YEsQITsXYkHUb3yyp3k3smSfIP3W3vus93PPPbdlbZs2FhgLjAUuygJDQC7KktPPWGAs8NQWqOlZ33jjjQ10A7lO7p06i1cXWgRwAf9OaVU05+FYgdHE6tcid4CWtL3IiVN7p+8EvLVAoT4BVU1IkxAVp+/xVOyB3xhgpe/onow9Y/UMS+4zX0DZKXWN85dZDDEDHHvrJ/GuOykHMN0vVW8NcarPex+9CqAaHUm9rkAjMP73339vPwPpSCEAjyzWJiGAYpCumVsyc9V7jMvpu+t5H2C8erfnatrcPu9Vmt5U3E5a3P4MUgZk88qYVy0+GPsD67wjIUB9/Ek0wLPQG5LBpvbvKoOZuerf+/Vfiw9m3diH16Wuf3+P70U/3lNt3bN00dZI0XyW1LpP/XFPB2OBscBYoFhgCMhsh7HAWOBaWaB7AJxgC3EBEFeC6Vp/oU7EKbcT4A6Icw8vy0cfffS/N9988x/iZ9eBZNWfZdCqgBMw5U0RjuK0f6/1TEs1jewxYxu3MCNhTYfaIRCeOay0Gas+aSmcgq/AMTDs9NxJerQXtQ/X33nnnc0m5m2tDoFkz3rG+KM76WMC1oVcKXzZ7/FsJ439+VW9lHoPoF5DqPp86Ij++uuvf3k6cp8x2AvRnfT3C3cy7pUnx70IScjbaj1484SumcdeEzZoTWrhyL17rY+9bswa3cdLL700dTqOfYxzfSwwFrg0CwwBuTTTTsdjgbHAeSwgjIX3QZpeJ+fAYNWJCH96+PDhdsKrRgFg5ZR91RTjA2KBTeAasHV6L+Tntdde2/QWh5qxqLkACArNEoYijj5Abu/ZXtjvUBaqVR+ALa0AMrYiBTKK8fgkPe+hccgCRpS913hzzOnbb7/d6rT0FvCq8KTwozoedvjwww830XNsAnSn4OLqnYifNQWcHz169K/5IUMPHjzYTvKFa/Vwpw6mV++oYXT1esZrXwnx60Spho0hCLxLEfKnH+NX40a4oHCovj7xjvFm9Mry+reHZMyS5UsfvaWiObJtjFJWr+bAayfUj15m5ZXxjPfpzxol0cN5vsl5ZiwwFhgLXLQFhoBctEWnv7HAWOCZs0AK9fGMyFi0EnP3STudBsQ1ZOGsaU55QpAfouGEBvEaCJsBPmWjOqXpR/0VYFn9DcAfiBa+pd4HEiP8zO9C0xSgA8yRPifxargA7qm3witEoO052gQeqJo+15g8732ID/IHCPM6IH0Zu/4I3GlagH1zA85pa+Jd0g8v1h9//LHNVyFJHqtjBNAYkBD6ITaUFY2mRZgYTYPmnUgewkSTgZi6Lpwv83EP0qUP5BVx5Q0yVnsBSeatyvh5Pu7evbvda34KcD5+/HizgXS4NBivvPLK1r/wN+GFSDIC0e1tjO5hn9Q86XNwj9BAIYNE6fHqIOSI0Ntvv71cn1P2zdwzFhgLjAUu0wJDQC7TutP3WGAscCkWAO6IaZ1kS+e7akCyMCohU3seklMHV1Pv1oxZxuEdTu0B12ljgbHAWGAsMBYYCxy3wBCQ4zaaO8YCY4FrZgHiZCf1TueB/1UTwy98hccgReSIkKVRVU+iNqflTuxlEZI+dtWSjtbpuxAip/myOQkTIozvfV4zk81wxgJjgbHAWGAscG0sMATk2izFDGQsMBY4xQK8EcJeeDjUJ5DByH8LcaEXkDqUtiNpa5ELgluZf3gvXBOS5LrQIKFHUs8Kd0EiZI969913/6UPWaVYNd5TNAmnzGvuGQuMBcYCY4GxwG2xwBCQ27LSM8+xwDNiAUSBLoL4lzcDiVCzgxaBtkHWLNoDWbPE1hPzirlHUJIi1f8TF/tb7L0+3cubgoysCAjzSV3KU0KsLUuR+8Tadw3EM2LqmcZYYCwwFhgLjAUuxQJDQC7FrNPpWGAscBMsgMQQ+BJk10xbN2HsM8axwFhgLDAWGAvcVAsMAbmpKzfjHguMBcYCY4GxwFhgLDAWGAvcQAsMAbmBizZDHguMBcYCY4GxwFhgLDAWGAvcVAv8H0MPA1czJfi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png;base64,iVBORw0KGgoAAAANSUhEUgAAAyAAAAMgCAYAAADbcAZoAAAgAElEQVR4XuzdB5QuWVU+/Ne/GXOWKKIgQRBUHIJIEEdkkKjAgI4wiCBBHLIExUgUGAFhJA8Og6CCShwRhBFEUEGRoCiKEcw5K9/61XLPdzhTp86pt9/u2913n7Xuuvd2Vzi161TV8+z97L0/6sMf/vCHNznSAmmBtEBaIC2QFkgLpAXSAmmBtMABWOCjkoAcgJXzFGmBtEBaIC2QFkgLpAXSAmmBtMBkgSQguRDSAmmBtEBaIC2QFkgLpAXSAmmBA7NAEpADM3WeKC2QFkgLpAXSAmmBtEBaIC2QFkgCkmsgLZAWSAukBdICaYG0QFogLZAWODALJAE5MFPnidICaYG0QFogLZAWSAukBdICaYEkILkG0gJpgbRAWiAtkBZIC6QF0gJpgQOzQBKQAzN1nigtkBZIC6QF0gJpgbRAWiAtkBZIApJrIC2QFkgLpAXSAmmBtEBaIC2QFjgwCyQBOTBT54nSAmmBtEBaIC2QFkgLpAXSAmmBJCC5BtICaYG0QFogLZAWSAukBdICaYEDs0ASkAMzdZ4oLZAWSAukBdICaYG0QFogLZAWSAKSayAtkBZIC6QF0gJpgbRAWiAtkBY4MAskATkwU+eJ0gJpgbRAWiAtkBZIC6QF0gJpgSQguQbSAmmBtEBaIC2QFkgLpAXSAmmBA7NAEpADM3WeKC2QFkgLpAXSAmmBtEBaIC2QFkgCkmsgLZAWSAukBdICaYG0QFogLZAWODALJAE5MFPnidICaYG0QFogLZAWSAukBdICaYEkILkG0gJpgbRAWiAtkBZIC6QF0gJpgQOzQBKQAzN1nigtkBZIC6QF0gJpgbRAWiAtkBZIApJrIC2QFkgLpAXSAmmBtEBaIC2QFjgwCyQBOTBT54nSAmmBtMC4Bf7iL/5i8+pXv3rzLd/yLZuP/diPHd/xALb8kz/5k83jHve4zSUucYnNd3/3d2/OO++8zed93udt3vnOd25OOeWUza/+6q9OP3/qU5+6+Y//+I/NZ33WZ22+8zu/c/P85z9/c/WrX33zmte8ZnO3u91t8+M//uPTMR72sIdt3vrWt27OP//8zWmnnba56U1vOm37lre8ZXPWWWdtrn3tax/AVeUp0gJpgbRAWuCgLJAE5KAsnedJC6QF0gIzFvi7v/u7ze/93u9NwL0cb3vb2zb/9E//tLnJTW5y6Ox27rnnbi572ctu3vGOd0zze9aznjURkD/90z+dyAbC9B3f8R2bpz3taROBevGLX7y5zW1us/nJn/zJzcd93MdtPuETPmHzSZ/0SZurXvWqm3e/+92br//6r9+85CUv2Xzt137t9H+2+JVf+ZWJiPzcz/3c5n73u9/m4z/+4w+dHXJCaYG0QFogLbCdBZKAbGe33CstkBZIC2xlgX/913+dgPjnfu7nbv78z/988z//8z+bK17xihMJ+eiP/ugJvF/pSlfavPGNb9xc//rXn0D9qaeeurnkJS+51fn2YyeRiw9+8IObu971rpvXvva1E1kQ0fipn/qpza1vfevNH/7hH24uc5nLTBGc008/fYpkuN5XvepVm+/5nu/ZPPe5z938y7/8y0RW7HfBBRds/vEf/3Fz5StfefNXf/VX07GRFATkl3/5lzf3vve9J9vkSAukBdICaYHjYYEkIMfjPuZVpAXSAkfEAn/2Z382SY8udalLTWTjwx/+8Oa///u/N5/xGZ+xueY1r7n5hV/4hc3/+3//b/Opn/qpkzwJYbnlLW95qAjI7/zO70wSLPM2t7/+67+eSBJpFdLw6Ec/eiIc73//+6frQDauda1rTSRCNAO5qI/xi7/4i5t///d/33zKp3zK5p73vOdE0v72b/9288hHPnLzhV/4hUfk7uY00wJpgbRAWmDEAklARqyU26QF0gInpQWQA157eQwiFd/0Td+0ZzuIFvzbv/3b5uu+7uv2fKzeAWL+X/RFX7T5ki/5kt7m0+//8z//cyJB17ve9bYmPWRlZFf//M//PJEJcqveIOeSM/KgBz1oeK5Lx3Tt73rXuzave93rNr/1W781kaT//d//nXYh50IAb3jDG25ucYtbzMq7RGREcBCq3/7t3958+Zd/+USm5oZzvelNb5qI5TWucY0p/wXJypEWSAukBdIC8xZIApIrIy2QFkgLNCwASPPM88QD8De+8Y0v2pJEimyK5OizP/uzh2348z//81Mi9kF49WP+X/3VXz0B7tYo81D++I//ePMbv/EbEwGR17HNAPiB9r/5m7+Zks97+Rt/9Ed/NMmw/uEf/mHz7d/+7VM0aC9D1Ojss8/evPnNb54O8zEf8zGbz/mcz5kiS6Is5mUgRj/0Qz+0+eIv/uKLne69733vlI8iT8W13PzmN9988id/8uy0fvd3f3fzfd/3fRcRnB/8wR/cCYnaiw1y37RAWiAtcJgtkATkMN+dnFtaIC1woBYQ5ZDHwFv++Z//+ZMXG2CVDC4v4wMf+MAEZgFmBIKE6qM+6qMmYHoQEQ3GANLlULzhDW/YfOmXfunmAQ94wObTP/3TJzvF/D/0oQ9NIN4ckQtSKfNWpUpFKXkWhkgM8uQaAHSg+wpXuMIE0G9729tunXfxyle+cqOK16d92qcNRY1ES9jQvO9yl7tM89nLIN9yH0UvJMHLNYnhfv7Ij/zI5u1vf/tUfes617nOR5xP/gqSiLCRy7GxfcjIrAc2utGNbnRR0QARox/90R+dcljkuzzmMY/ZPPCBD5wiJjnSAmmBtEBaYN4CSUByZaQF0gJpgf+zAKmVqks85cCnv8lrAE85De973/um/wPWf//3fz95vAH3y13uclMOxH4Pnn1gV8naGN/2bd92EciP+ZuX/AtzRjZEIORfmCvAjGC5js/8zM+cyAkCI8qDrIh6AOwqU33iJ37iReexvfP+xE/8xLTvUm6G/A4RiIc//OGby1/+8l2zvPSlL928/OUvn6IIbLmXgSw89rGPnZL3f/iHf3iyQTncN4nwf/mXf7n5/u///olglENU65d+6Zcuyr9hI4RI6WE2lKcjooTQGb//+7+/ecQjHjFV+bra1a62efzjHz/ZRhQJsSLxOuOMM7Ymc3uxRe6bFkgLpAUOqwWSgBzWO5PzSgukBfZsAeBazgVvNOAJjH/FV3zF8HFJa3jEgfG9euWHT7qwIWD8Yz/2YxNoFpH56Z/+6QkM3//+95/tFbLL+SsLDNgjOcbSeXdxrdsew/wkyMv/mJNXkZghRgaCslfCI1/mec973kRmnJNc6z73uc/mB37gByYS9JVf+ZWbhzzkIZkTsu0Nzf3SAmmBY2mBJCDH8rbmRaUF0gIswGstD4AcSUI0SZJqTKNDVIDkRj7EiR6kVyIECNH3fu/3TtELnndEpAVwdzV/kiwA2983u9nNNq94xSsmm6p2FfKvg7DPf/3Xf01SKJEIkq0WKUTMNEd86EMferH+KkiZCIUoz17nbz5PfOITpzWCdDzzmc/cfPM3f/Mk0frZn/3ZifyeeeaZmy/7si87CPPkOdICaYG0wJGxQBKQI3OrcqJpgbRAbQE5D8Cwv3m2eeVFCSSL6yWhpCvgLhLib8nGtPokScA5bzmSIg+ClGmvlYvIm/St4BXX44Oc6Ru+4RumXIRSzrTNndRdXH4BEhVkAAGRHL/fHnaAXmdyeS53vvOdJ+Jj7BXAj9hBLsnLXvayKecF+YjhHpoPwI+MlYNEzL2t76efv/71r9886UlP2klkQm4QUmhtWWskWHqjhDxr5Ppym7RAWiAtcDJaIAnIyXjX85rTAsfEAjzQwL6/I9cB+JMHgIAoP+v/yAaQiiDI7QjvOUAKOEo45tnvDTIk4FVFJEC89MDP5WfE8czjwQ9+8GIlqqVzI1i6iqvI5dxK20qiBn6RLiBdZEQncR3I90qkyrkEyP6DP/iDKfKiIWLkduwn8UEgRDHk5ET53DkbyWvp9QqJ/BVSKbIoAzG8173uNa2VJz/5yVOhAddFqseucjrY2kBayc9E0VS4Uo43Et3n5iTqIV9GHxf3HVlyPRLjJbhbi/JQkElzQ1odT+EDc7BfjrRAWiAtcJwtkATkON/dvLa0QFpgZxZAcOj6RVGQGKAXeTGAyJe85CWbF7zgBc3z7SUXQHI4YCpao8cEogGYP+tZz5q87nIPDORAhac1ZYF7BpJQDpADzXImEBGRmDvd6U6bO9zhDr3dt/o9ouja9GAZGXpvtIC76ITEeWWTFQ/4uI/7uImsKg+MYIQk67rXve7mu77ruyYygJCQb+lEb0T0qbxmxFdkRkK/6FZI0SS9yxmShC/fSH4OoqpyGfKh9C8yggDd/e53n5LvXauCB4iKymRnnXXWJOPaxdhFX5ddzCOPkRZIC6QFSgskAcn1kBZIC6QFBiwg+iCf5Pa3v/0EJpVwDdBZEoTWoQDfuapLA6e+CCTblgee51w1LP02RGLOP//8Kbpjbre73e12WnEpiI7cGSV/NdtDSiR471cvE2V8zznnnMXIR2m3lm2RA/Yiz9NE8rTTTpsiGUhU9Oog2UM49B9BSOR0sKvrU5I4qmr9+q//+uYbv/EbN3e7290usm+QF2RBNCVGHNM5SfuiUhZ7saFoligKIonUIiVkbdYXuZtIk3LJuxi76Ouyi3nkMdICaYG0QBKQXANpgbRAWmCFBQKEXvnKV974A5ST1oTUSeUj5AIJWBrkUUDs2hGA9tKXvvQU4SD34vG/zGUus6+SHdIvVbd0E+fVl0z9hCc8YQLhrmM/KoNFsj2SsGbUtg1JHOKAXCiHK4LEbmRb7pcIluiIaEYpL/Nz0R4Rk5DduVaRC7KzIAeIiv3YpiQg8mUQiYiiIFRPf/rTp3kgK+ZgH3IwvxN5+Zqv+Zqpetd73vOei8hPL8fpC77gC6beLiRirsl8/e245Fy6y++ir8ua+5DbpgXSAmmBEQtkBGTESrlNWiAtcKgsQCYjF0Pjtzve8Y5Dc5MnQhZDm7+2U7WeEUAj2Q75lZwSnu0YATh7E9mWgMTxRSFEXsh2/Axw3c8GiJH/of+JPBZ5NTe4wQ0mIN3rbt6zRev3EVUgRVozatuGbEpBAhWq5AIFkdNkMRoeiuioVmVN6N1BRvdVX/VVE8EUPUBUHEP/D0n35G221YwScRHduMpVrnJRroc5i7L82q/92rS9KmXumahRRDYQWrI9v9evBalEZsvywKRcvRynSL5HjETj3C95KqqEkeORmiEkc31d1tg2t00LpAXSAru2QBKQXVs0j5cWSAvsuwWiHCvpim7ko4NXXEUsHu413nugWIM52ny5HqQ10cBOZSZyHQBzadD4A6CtPiSiJxdccMF0fInQQDDgLCGZLAhIvslNbjIRH7IdIDZAM7mSSluS04FPQ0O9c889d8oP8TNz9gcQN1fe9ite8YoTcJbkrWkeQI1o3Pve957OuRSFAHgjSiC5WpQEaUCSEKOyMhUpFPspV2vuS2Vpf/M3f3PKOVk7agISpC1yZtz7yGEp+4MgIIgJ+7GxaILohA7qOpr7v6iHdUPqhowqWPCa17xmioYpACBq47rYjt0RDtELuTL2RzDsH3Nxbe7x/e53v6myFzmd6AwbKYhwENXF1to3t08LpAXSAru0QBKQXVozj5UWSAtsZQFSESD6Ote5zgTsaOMBbeANsJPnIPIAJEv+BmQB6wc96EETeCSzARiBSdITwA6g15dB+dZb3vKWE/gG9AD7q1/96hMY5c13Ph5s+wD7wKQcD0BYPgXQ73zPec5zpmiLMq5Ae1QqUn2Kft9clwb5FMLAI12PVgUtc5boDcCqeiVxWdldsqhv/dZvnf4f5CeqOjl23TTQzxAgkiDJ8CWhEc2QAxHd1eUmICAkQ0ByawDbCNJTnvKUyYtfDlEZx0B8ePpVn9IXY8kGsb9jsSdv/uiYywGxFiSxIybkV8jVs5/97CmaERERxy+jV2RQoj0iBwgqYnaPe9xjqj7m5+VAsBDKN73pTRNpFBFiO71S/A7pioRz6839s5bYBWkmvbI+ERXbuT8iGSIfSUBG73xulxZICxxVCyQBOap3LuedFjhGFgivt5Ky5CJAHYIACJJN8TjzsvMiIyCApUZ4wDOvMe07TzTPPoIh0VdZU7kZIg4IDiAJ2PHOk9EAuQCxLumqGfm/CldyHGjoTznllKki0qMe9ajpuDT9yANSomJSjJD19G4HwqBnRR15KStoAaHkQQD1C1/4womQqZQkImBOgD3Jj+FnvOdROjYiADz0roU9yIZudatbbX7mZ35mugZ5G0gNDz1C59gf+tCHpupMMRA4pAbBYjeREgPpAqRjkAw94xnPmAggwE3SRLLETnITIjpSzsf873vf+y5Gn0YS+mtbz1XBCgkWmyq7jEzJh7B+yiph5uweWwtIKKLCHqqLIQsIgWt60YteNK0/x7NOrD3EFXlEWBFTQ44HmyN1H/jAB6b14rqt03e/+93TWjXcO/fD2kdeEW736fKXv/wUKbEGcqQF0gJpgeNqgSQgx/XO5nWlBY6QBYAw0QnAl+cYeAvP/ktf+tIJMCIn/i0awpN961vfepLK6KfAo0wSpfkfCYtqUH6OuJDJ0PbT4vP8Oy4SAKQjKqRE/k1ugwyYRwB+wBNpufDCC6dkZaTEdpF8Hp2wSXeWhupHjolc1aME3CI/vPOiNmyALACzrgUBAUqBYCTKtiIdIkRAcUibAGhzBZxFTvyt6pJID5LCDkA4zzsbSqgHkEUcnJcd2YNXvpRDyYVA1mKUkR+RKNGDmE+UHBYVKMsTIyrsgAi0hnsgD8N+I6N1THbSpJJsSmThhje84eaMM864WNPCkXPsYpsoZywyh+wgjpe97GV3ceg8RlogLZAWOHIWSAJy5G5ZTjgtcPwsQOJCpoMciDqo7AMkP/WpT52kQaICCIifyTMAbJGHaEInrwEI5pHXQA5hcSxeaiQFqNVrAVGQvC5fQZM7xyOZEW2wPbCqCpEoCI83773zkIcB1yRU8iZiRHK65OzWQA6CMMxtUyZdR46A3AtJzAiU/YOA2L8kQUE2XK+Ig87rUbVKJEgPCv0vEDbyIPMX8UACEAzkC6kRESFFYh/24vlH0pYIiCiVHAfHcFyAn91EXuJ6o3mhY/k9rz8C5Pzm0xqiFSIGIlhLI6IWIhFHYViHIjOIsLW3lAtzFK4n55gWSAukBba1QBKQbS2X+6UF0gKLFgA45VMAuHI0SFPmEr+j7CopC/CLBCAbogxAP3kKcgC4ihZEQjMvu4RfJIBnXtQDqAPQ6fVVqgKOefkRGj0WeP3lStDfm4v8CvKry13ucpurXvWqk8fcNkiMf9s/EosRFYSANx0JkUsgsiLysNSpu9eAcAnkM7DrkPwe3dxFIsh0DPkXEtfNHxkQCUIGAHfN8ZAXoN/2ysQC6uRFcg9iIAvICo88yVBIuYDlaJ7HJnVviiA/zoFMIA1IjVwcdnKv5Jywm2OzETmXCAApGknaUiEARDMS49k8hvMhHvJ63IP9qsa1H4/3iSQgpT09k9aDRoute4BIipx5dkjcrMGysMB+2CePmRZIC5w8FkgCcvLc67zStMCBWkBuAOmS6ACgj4BEidBI4DYh0Q+RC8BUdSr6egnm8g0AJNIh4Dc85sCw6k5K0ZInISGAqG3JliIhHXEA0Hn8HUsXa4nkZFqkU6pIAa+Ih2PIfbjrXe86HRt4ljMiMuK8ZFGiJgAxIiTaIurQK7/r+PILomLW3A0opTnyAMiuYgCNyAIbGYiZqAaigeABhcrBIkTkVq4LoUDSAHX5LxKwAUhRIiQGYYrqVpEU7jyRS4LgqGQVHboRQeSwLF1rLiJEokhGEAIyLPkWSGUQGr9zXwzlad2fMkektygjcgK8G2srn/WOP/d757JWrbVdnFOeSdjX8axNa/qgAP1ckYPobK+XTD0UArAOrJcYZWGBbWya+6QF0gJpgdICSUByPaQF0gKLFuB9Br6BWfkEowMIBeREMOxHsoNM8MgD8LzySACSYAA9+139x3zIqQBLEZG9dPMue2S0bFJ3zp7bTqK9yI2kcGRHZAAJ43mW84IMkZrZDqGRxwDUv/a1r50kUwbiZj/XJHE8BsISfUJEa5BC9o+hKhPCAiBHJS/RHwRH1SrHFV3RcM+5kSNRFFXBJExHPwvz0ZMFKZMkL6qEBKmChdTJM3EdSBGiWeaZjK6n/d7O2nCd8n4QYMQnxl4JAyBPGoeMywdyD/Xp2OWQkyP6pTgDyV4k2tdFDqwxz6SIlL42ur+Xwz0lpSMBdM9FS6x1BJ3Mb807YJfXl8dKC6QFjpcFkoAcr/uZV5MW2LkFaNaVEBW1IK8BKluyDWCHR19egyRpuQe2B7pEHkQqRBsAUeAcaIqqSXIv9FuIBO+dX8hmM4FgeSWqSwHYeyE8vYZ5SANACJz3BkkYYjQn5QLWdR4377ovB++1CI/IRwwSNOAZ4ZgbwDS7O1fknLg3PPRIQwweckTREMUpZVB+BpyyoyjX3LyRF9EaEjklfWO496JLNfDt2Wj09+4xIiHpfLTXC7KMIEQp4vpcQPteyOro3Je2Y2fPlyhTPRBqcqmIlJXEoqxCxuakitaltTTXGJPskZzPGnL/SflEzUS21tgA0STTu971rncR2drm3uzCdnmMtEBa4PBZIAnI4bsnOaO0wKGyAJkRoMsjL7cCCSnL0JJ3kOIgDsAGaY7oBg+s7QFioIYXFRmxnWiKY4iKRFlZXmLe+Giktx9GQBqU8FUZS8WnqPa0zbkiB6K1rxK3SNYICAYsSZOUDiapAtJVipIrIYeEfEp+BpDMXnJT5Fk4PqkUEsdTTWZ26qmnTkBV9ESUBEGxv2smoyIhI9fi6Y6StLZ/9atfPRFGwz0TuQgvOnIoid+5zU3ytOtTccy83XMRLKCVZ98cTjvttAm8AvdRTCByRPzenPZjiAohSwjwyACUScQA/NaIJH/Xa7CXdY+E7dd1lHNBMEWR5OqISNVDhTQE0jNkHUjyJ7szrA3PsHuBeJC/hRSuJiBsoQqcSBqiGjIsz4mxhoCIqiHB1gMya925N9adObqW/XQ2jNz73CYtkBY4cRZIAnLibJ9nTgscCQto6Kb5HQAMVAK/wJr8CCVxeTWRBsAZcOWFFckAYkQZAEE9PHjygWqARANAwA2oAuZ45MmOAOq1A+hFboAwuQxAompQcx3SESF/lMMF1nQOHyEI9Zx65XdHKj2tvc7cvm8BAFoRA3k9ZGJ6bkjIRxQAXoRYBEHX8SAofg9o27c1askYiRZSJspDxkYeZ02tTYgXeUJkEXaSJ8+FyEQQfvOR3+P5cj2eEetVVA2oRxJKkuHfkvORR89XFHhwzLgGz0vk59SFBRBMZINMj9xOTlI0hnTeEQLiWVboQA8aBNh8EEJz8LeCEeSGihY4NsmYXilZkri/vnOLtMBxskASkON0N/Na0gL7YAHeU55KICgqTokeSCony9CvQd6A/A4ACakI2RHiAqTxeANnNSlATEi2kBhyIPuPDqAPwUF45uRBgI/k9xIUirjIXSAZ8rsykjN6XtvNSZZifxEC0hX5Fzl2YwFAWgSOfC86h5PzzeVRKDus8hYwDYSTDlq/QDXQK4cBmBbJszZ6hQRcQYDxuBrrzbpHROMc5GgjcrvSIkgM+Z1rkluj8hRiDJQj69aZP/5vzhLjndt5/LnpTW/6ESSjzlUpCxyMEIqIlpSd5aNKm/Oxmcpo5ojAnXnmmZN9y+EeyTUyZw6BIGfyTjgv/PEzESTPiLLbZGFzkZ3drJ48SlogLXAYLZAE5DDelZxTWuAEWkA0QbQDkSCVAtaBBF5KXlgSDqAfARFpAEjIO+jkeVeBFCCQ9Ec/iRqglJcGIJEDATO8rSNyFhETnlVyoTKhes5k0RU95gDMRSM8Xa+X5rZ0C6IHxtw2vNh1J2uNAdkUwOR1Fi2Sb8Ejr0KX61Bhi0YfMVKti2defw4Sq7e85S3Tv4E6kSd2ZXOSLaTt2te+9gSIAUj5IkoNbxPZAdp160beDsNAPEi/rKc6z8R6Y0skd9vB7tHwsnWMEoyX25DzsZdcH5K0tdEPx0KU3F/kgDxtmxEd3wH7uskjgm+NGEoiqxQXJKMuD00aFdKsMuHce8A9IOlCHKxho2x+2Zo3whfXl3Krbe5u7pMWOL4WSAJyfO9tXllaYNgCZR4H+QpwT8ZBHkJ2xUssERkw5skEyoAn4Flegf1JnxAIHlqAWSIwjfmugQf519lnn32xqEfrYuWVRCWoYYMsbIgAKRvMc10PIJKcpwbFZGwkMAgXT7m8CYSErZAkttIDRY6HiBHvt+2Abtv5GVkXeYvrl7thHv52f4BDBIYnGSFUnpf8aO2QH+O45ETkdCdyjORmILsI27aj7ObeOgbPP5I8VzIXEUdA/G4bDz7yAPiL5mwzImfD86bpppLLQTxLQmH9IFpyWaxPxKmO0pVRPWvywQ9+8EQyNE2UuyHnyLqNQgXWumMuRS3Ni1Mio4Hb3N3cJy1wvC2QBOR439+8urTAkAV4RSOPAxDWlVxZV4nMSIZ8Dt5P3n36dH0iWuU4gWoab4BsJKIxNMH/28hxgW5zGR29RoCjx4ntlsrvanp4l7vc5SMS6QMk8j6zo5wBvUZEl9gSuRNVsh9Ai0wopatR3Ate8IIp2qOqEeInqRfgJW2Rx6DSk99HLxM5Le4l0jXiUefFF11w78njgFbefH+T0gDW5EEkcjz8UQWtZTOSJFEFXnKkFHjnmd+GhPaqjJmDSA87bTvYG+lbGkvrh4dflMGzoACDiOBBjiiZ67yR9xHnJ5eU66H0r3Wm4hvJlwpX1ovfkVDGQIJFlJBeuVicB3EMkivRFRFQRNewFhCeXT/jB2m/PFdaIC1w4iyQBOTE2T7PnBY4MAvwbvJkAhIAvLK4MRAGVYp4OHX/lgyqjwOJCzACKCMjvKEkSz1pDySI7wMAACAASURBVK8ysMPrWvYj2MXFhnxkzbECfAHCuxiRlIuIlEM+Ao9wTcxIqfwcgAfmRRckHZOwsS0QqQoTwO/esNvjH//4KWkXwOOtlvSM9ImCSLIG6IFE5ZHtJ1rhvsiTeMADHjBJskYG8iGfRzSLncwtKlchMNYL4uPaFByYIxL2pfkn00MQ50ryul7RGfMUPRsZIf1Z2nYvBKRXSCDOi5CTvLXWPcmaBHL33TO0n1XcRuwW25QEDom6733vO1W4sq7monRlVbcozxxSQ4nw9rE2c6QF0gJpgV1YIAnILqyYx0gLHGILSFzVQAxQBQ5VAarL3dKJ827yiAKdSAmAzKPfIxzlpce5HMu5nGe0HGrPhKOAsT7OCAEhO5LQfrWrXW0qV7s0Wp75uZ4KjivpXa4Hqdpe8hV69tn298gNadhaKROyob8H0jNHOubmI0matCfK2bbmzG76WihssF8EpIwQLJ0j5EitHA8SI5GFkCmV5H7be7KL/co8JSRKZEuDQTlCc+WhyQRJ8CK3Q1J8lOSVnyVPJUdaIC2QFtiVBZKA7MqSeZy0wCG1AO80oEhywUvNo103/CMTItUADOnSJUnz8K+Vt5AI8fbLQQBmePiXgEt0mx6RcZSa9jWmJm9CwJZyIlyr+dLikzjFID2KCEP8rOwUHT+rk93j55KoJYc7DoC/TZ7AmmvdZluyMFEJXvKRgZzq+yFKVnYLH9nXNuxbR+HqfUfv9V4iINaqBns98kRGpn9GuS7q+Sq44D6LsolajUTbkCzPprwq24swiFRK+NZDg/RR5KWs9MXeZHnK3FpzGj0iRpwGj3vc4yYi5NnjPCgjSJwAJHvWsoEIcg7INTJKe0fTRe8EsitRz+iwLvdKXgfHhG7uEe2JLvLmJmIniqYynsIV8WzbBnnn7EB6DZEV0kNkZ87RIf/pSU960hS18fyQfeVIC6QFjocFkoAcj/uYV5EWmLVAAAtAGMABEORPLHUc15BOJMMf4GB0RHK2sp205ICVmv+t3h7kSDzcaxKew0s7OifbSUAH5IAlAE/yeCSEy3Ewb3ZCzCTpAuP08HIigHIAkIxKJCW6UMvBAMCBMcniABnQVQ9AUh6NY/Eij+RlrLm23rYBDJEr12Te5FAaFgKwa6JbzgXokoeJmOxl9PqkyK0g39PbZWlErsLaubCLPCdRr5GhISQZ4py9kAIyNuCaRAlxEG3o2dbzpbCD/YB+FdCslbKkdG2nMvomlygimYgMGZ8RvT3KZwX59g4oh7UfVbPKvCaECzFTbc1xRe68BzzXQdhKWZrrlwcjN6QkcyIpEQFlb2vwmc985sVIKwLlfVTLBsvu7o4VxGrkfuU2aYG0wOG3QBKQw3+PcoZpga0tEFV+VKGRpAo8AjvAEdCkmzXdejl4Uc8555yLJFijJ4+SpsC2yIlIyOmnnz6V/qwH0EI3D1ABOOExBlSAfeBorjFZCbRG5gXcAHkIh+HaeI8BMnZQ0QfxAByRA6DQQEL8TCK1n8tzkBy+tlqRYwNtwCKAeZDDtfFYS2ifG2XDupF5OR5PuByYXYwlWc9Sn5Xy3HOyt5G5LRUSmNu/BZJjW+uWfZBbJBZA70X15qI8zmNdWm8B5qN8rnOVZXUVJrCmAHWJ9K973eumNRvNAmsJm3eAiKRn27mNIOfsEYQP0fbcOqa5uOdISXnusvqYa3ZM83XNrl/ED5GKCJXnHNnxjkAmbOP3QYrmokxlhTLvAlFMZahzpAXSAsfDAklAjsd9zKtIC8xaIAC7pFLRCDIsnm/Vf4DjOQkLMAVAAB89EFWeNEAjoM4zTW9O7x8yj3JboFjugOgCyQYpBgADmPCuA3BzVbZ44AF6kozeAHTq0qS9fQ7L790DZAi4dB2AZc+jXs6ddEUhAHkarbGmYaKIBPKKHO5qkAGJys1J40bK45rHtgRkpMJWfZ2IaC/Bn5xNVAyIF3ED9BHsuehYTUCAcCSATK8s82wN3+pWt5qaHkZJXMdDDOQUlbksITdEZKKnh+tAwD37npuodOXn0e/DXPSZQQg899abtSPqI/pDjkXi9da3vnUyS0RZRFPJ6WyLtLOPiKCiFt4xnmP3CJnh8DA4PbwfvH/cf/lRRiS++3cdoVKAwfxa1dSikIP3lf4+dcPTXa3ZPE5aIC2wOwskAdmdLfNIaYFDZwEN8JRpBVZ4HIFIIAcYIA9SthVo2cWIrstAB3DpvI94xCNmZUc8rvJMkBYERESExh74AR783L+BGl7bMmnZeVwHMtIawCIPMcnUGuC+Czvs5RiuSaUv3uyyySLZ1AMf+MChexWFAEZkUsgiYLrUkNG90VtE5GiXAwECZN3fekT37d75IgrQ267+fenNX7OvNal/xjWvec3Z3axr0i5kWkEDEr5WPkhJQKxzkY6QIZUVqaKDeSlLKxsFllFBUQ55IYhrSUCCxNSRpYhGiPRF9C8urOyqXp7b9YhGIEplorsyxAiI94xoB7JDgkWSFuWA654q5X0o5XRIlXdHND1EqLy35taK+SLGJIaeGdGbbXrgrFkHuW1aIC2wdwskAdm7DfMIaYFDaQFAgNcS0QAYlNgF9nuAc9uLedvb3jZFJ1TZ4cFGGkYrKwFMkuDNFZgAboAi/+eB5VEuxxxQB1J4hPUq0R9jzuu87bUdxH6kTTzCLWIVAG+pjC3PsWRouT4jowSTre1Vd0L4esnavM+AufsOsJLYlfkMc8dvNRIcJSDsJbK3Zox0P186Xi8SoogD8scOS1KsucTvqKDFcYCEGEGyyqhQRATcE892RKbCnvHsR8Qi7GR9WBvWyNKoJWflucuiDnrYIMxGkBzPsjXjb4RI4jtCIopS91QpiVZEY1tzFEkVbRElrYfGqRLZnQsB2aYr/Zo1lNumBdICe7dAEpC92zCPkBbYswXox0lmAOgzzzxz+qgr3ypZWDUZycOSPH2wQ+oQ3kAfdj+3PY82iQMPIKCFbAAC5A1KagLz5BgAATDg+JEIW19EAJ/W8UOe5aPPQ64fAkAkpwQA4w3VJbncnzwjEsJ7RgNEkBBgYo0UrHfcXf2+lEmR2yhhvG20pUy4bc0P8AI2l0rYlpKY0etcAvEhk4nqSa1jWlPudwkOe4TKsVo9NuQVqNzWG9sQEGDdftbltmOJhFgXylCLKonqtaJLCIgO63q5ROUpBKQkSJ51c2VfEQVRAO+CSEDXmZyTIa6lzBdxbGTIKO1kW5WlkIQYzk/i5dhGnR/keQb+RcO8d5yHHKpMdA8CUtu0JJPlvrabi/Q4l3cSO3oXXnDBBRflHanmdZ/73Ocj3gfsSLKGiCK+5p4jLZAWOPwWSAJy+O9RzvAksEDIKEQPgFmlOIF5XkEfdhVuLrzwwknOQSoBqAAVvPwhjwHSSSqABJEInkqARZdk2wM69vGB1w2ZtEOZTMeOakOIEO9pVJ3hwWwdX6UfUQ/EBnABloAB5yW1AEgdJ/ZHJAB0wIIkjMfyIAZwL/rj2pQnnctJGZ0H28hfIS9jz/Dw7zXfhPYeWZS70RrRn4HdW6OUxIxe01IexUin8JZneqTSVKvLeAlMW9dRgvbRax2Z0+ixFEogE5K/VA8SIhWtFGAgxZojpgG0raHyWsqIUymRU/r4vPPOm06lGMId73jHSWYVRQHKvBBrnWRPMrtR3mNrLSRScXx2kbxuTpHIXj4n5blPPfXUqamhgSgoZ2yYj2aV5XBcMquYt/MhMshL3euFk8TajkIHQTYQr0hg9w6p3x1Ih3cYYm4fz7q8Eu9N9whBk8TuXep95b3DBuYQpYmve93rTrkriBmC6v259JyNrpHcLi2QFmhbIAlIro60wCGwAMmFDyePn9KgSAZPJUmFDybiQFrE+8fbp46+iImPvwRPkRMfcPIKIIKnHPAGkHzokRmRER/okE2USZ9kPzzOJBuOFbX55SK0jh+9C4BmungyDUADEQEYgA3Eyv5yGGzj97TawM5eiMCaW0bGRfvufJJlAY+15AfBUp6YdKXugB5zAXbYHfmyDbuERxkAottvRUhGy86W96y2wWjzvnq/FgEZqRRVVxmrjx2yvNb9OmgCUucWrFlHc9uWpWxr4I1YBOmu960T0IOAWB8iF3IfokgAEiNny3MkSlEOpMMfz28QB2WtAWnvhiD8IiiSuEXpXv7yl1/k4IhKZFFCW+TJiERx/xbBAOJFI42IYpBzIgPxc0UjEJKoXucdJpKrXLV3kSFyJO/nqle96kUJ8aJsnCQIuB4h3kElqfUejIaIjlGv13h2kDLvJLYwJ7knnAScL7ZhT+8muWdywxQLQN7MTZQZaRHB8zP5KIeloeRe12junxY4rBZIAnJY70zO66SxQOi1lYjlxZP8CazqoyEiwgOogaBoBgDhY+wDyuOo0hSPHcAv8uAjbgDCPsQIiA880KAilQRvlXSAk6iiE1IZ8ygTtwMktY5PciWSgtSQVQEbAETkKiA9PLT1/iI0QBbwdhADUAJIECLETbRHBS7g17Wzie7ndR8CcwPM7MNm5E29AXyxe5lAbp9ehGQ0L6GVM+Eco8eor6FFQEakSr28lF4uRyRN11WLyiZ6LZuXidi9+xK/t0YR8LkBpCP5nrte7kq5/1JuQmtepFGencirQSLYEiiOtSOiScIFgEckg51KEiL6wmGAVBikl54vx1CyFrGJqJrfIUSiI85bJpnbt7zfS+e2lh1bFMG5gPqQgMV+jud5iUaVZR+SulSvbVXbkuflfYFEICmeTbkdjoFIRenguvCAeYiAKP3tb9EM7ybyvnPPPXeK9MpNEnnheECKnU+fEz93fJUBOW9sq1+JSlpzVfhG11lulxZIC/QtkASkb6PcIi2wrxYogT7AgTQAA7UGHkgBPgB+kRKlcsmcfLB9uIEU+wIkGnsB2oiJQVIAcPBKRqUaXk3RAFVzgAURCoAwhmiB3zm+bevjn3/++VO0hhyDLCNkM1Gi0/5kIMCH+UkyBwLMo1Udaz8MjXzIj3EdOlYDl66b59PcEAZkpCYgQBX5CNDaS8AemfdSR/ayxOrSscrmc/V2o1GUer8yb6D8XZlg3JrTUkTGPr1cjqjwVB9/pOEkwCoKONJ1PABxlIydu54gYiErrEnk0n1Z01NltMt7fT7yQWCbV9+IRn/eGXVOi5959lyDZ68mVHORG0Bc+VxRy3p4PhAHBKkcSJuCDySjc6TNHDlLlCJGDuZ6yHifsb33leOQcYmYzkkSRVBET+WWxeAkEFlFWk855ZQpYiPCIiLrvH7n3endxpnAieNdhjg6N2krh4xrketkPXH2ZCWtkbdabpMW2N4CSUC2t13umRYYtgD5DrBOoiCHgIdOicrIm4iSmQEwkQuRDh9RXjvJpj6QSALvo4+135MTkPyIeEjW5MXj+SOt8HvREyDA73mMgWmg2scVqRBZEbWQdwKI+oD7oJfHB/R89OvjIzKkIjySwJHzkU/w0pM0POUpT9m88Y1vnCIz9mcD82vJboaNWWwISKi2JPchvMSSUVXf2guAQFrI4ubA2DbztE/PY19WPmqdwxpokbdtCEgrr2QkmtKroFVLZ+auqUV+9oOAKOLQqg4W8rmotraWhJSyw976iEiD5xohRswNAF++iJ4ffobguw9l53pyQvIqz6fn7Ba3uMW0r+tSJlmEwzsEsXNNnmU9TzzjwLfB209iqQdPPZAIdiIHdW7bOJbnm/OCDAwBcu8VtOB4cO3eU/ZjN8fw7DnPaaedNgF9EQxE3zwBfts4tmsQ+amLTHj+yupeMc9b3/rW09y9r3KkBdICR9sCSUCO9v3L2R8BC/BaAgC02cL6pFa872ecccb0IS9LZs55lEUSeG5FKQJUO6bqOrTTPv703+GB5K0HLHn66MdFJngOfeTp+nkPefrsI0fB/1XtqTsU+z1PKq/l3PEBD0CBLMS/IwE+tO/R2wNYsr/zI1a7ICCOLR8D6AmZR7kU9nKO/SAf5tZLmh5JvF4iMdsQkFZlLTkzcgaC1M09ZuQ/PO/u7dxADMsKTfU2S9eyawIC6IvmkSPOjegIXgJbYHouetB65fTkaPaLameIrXwuTgnPx9pozhF47e15iqRjCA8JZU149nzwPEBaIC1wwi2QBOSE34KcwHG3gKRrfxAGYJ0nEUmQwxHad1IVYASgE9Goh0jHOeecM0VO7EMuxHtIzy3yAISTZQGU8hV4P0VYIpcE4PEzUgekQkSCFOSud73rpHsH5l/zmtdMEg9kJbyoqsS0ji/vQ8UenldRjrPOOuui+ZA8AFg8n+aDOPFe0teL0NBg+x2wL0rDS8vjKnGUF7hXx7/Xm2KkZO3cutu26R5JF4//klSrR0B6+RLmW1Y6qudflnUdfabqiIr7L5okcTiawLWOtUTyJHvzYM9JbuJ45DG82XOJ+SMEZCkaVM5ZFEA0TkWvuWG9e+5IF+v9kMJnPvOZQ+YcWXPRCNB9FM1E0BCQ0WsZmkhulBZIC6QFjoAFkoAcgZuUUzzaFqBNBlBFMgBU3lglIdc2UDvaVvjI2QO3kkARiTqCEfp1Ou65MSLt6YH9ueMCqmWFoJ69kaSb3/zmU98BkaVI+G/t1wOoZbO3pXO3ZEv2GZFxlcdGPungSefo4K3N0dHq4QFkKzKwVFLYPVYEYY5sj17HaJRLdI+mfy5S5lxLkQsEGUmIUrM92/T6kkS5bevGO0BkU+Rq9Fp65z/I33teOFYkbUcXck4O10WC2XMi7HWuIlTkaGwpb2SOyLp/Z5999mRjOSXeC0tj7fZ7vYbcPy1wMlsgCcjJfPfz2ndmAZGCVr35qLREmsQLi4TQfysbGVEAEQQfVLIWEQVyETIpVWBEBFSw2u8P+jbGiIo7IfnqNeJDHuSCqE6zVGlICUwJ9GRr9eBdByZCOz83720IiEiMBPqWTKc8j/sn4hM6+hHy0JPZ0MiTPSGqS2OpElZdXWmbezq6T3Suju0BUvlNQCGpXWv0KoLZb0SOtpTUH+e2PpEPJGRulI3+WvMt+3X0bLPUU4X8iqRIaWskUsW7IK21LXvnOdG/F3kF7N3vuSH/Q45YqwnjXudPjqqwBvloSFTnpIDet6LLbK+iYK+3x9rt93oduX9a4GS2QBKQk/nu57XvzAI8z6168yQtCIqqNCRIkjptq8qVD6JEbXXnRQQMBIV3WbM7XcXJrgCbwzJ4EyWkm18p05GUGtKqubmSWKmEU1fSaV1Xq8ISuRbPcfTYmNt/LQFZ4+meA1c8wMjLkgSrR0BGJVSt0rXsUDaZ2+/1wg5BjJEnDSet5V7FsJGKUSMEpGdP1y+ZmnQROZobms+RQiEirTEScYt9lwgIUoY4i5aRp/l/rJlWF/H9vofbHB/ZFr3qlaXuvQ+2OXfsgyi8+c1v3tz+9ref1h3iXldDi2pjSpCLYHnHLkWd126/l/nnvmmBtMBmkwQkV0FaYI8WAG54Nkk5aLnLevPyMpSApXf3gVQFxkdTJSu5Fde61rWmjyMPqN/xqr/+9a+fGufx8OorwXunqtOJHq6TZOppT3vaxfpcmNuSjh35cL2iPKOjJfHpNbdz/LUEJBom9sBzy7M7kr/RA8yjjQR7yd88vkB371pG70NrO8AO4RTRQkZbEqdyf8+IHgs9z3jZebt1/l5VMXIy52qV05VwzouuP0xvjBAix1giICKhIh7mTaqlGpZeIEaUru7NY+3vrSnnUd5WHhmJVFm9au3xomcQwtkbdWWx3vajvw+ioHePPySuiDCZazlESkVRvYNV+/MOvdzlLtc8zdrtkX3kR5NI774oiT56HbldWuBkt0ASkJN9BeT178QCSASAPVdvXvI1KZVoh5r4pAtAyJWudKWNjx7JD3kVLyyvP3ICLABHkrdV6KFzPtHDNeq70JJOtSQxogtRonfNNeylS3Yv36Kcx2jUoNX12rFGSNGIZGikAV+v/O1IhGjNfdjFtmRXonnAYE9KaL0A5K5jaSwl5CNfwD1JWmtIOiebNLcY+rGIVip3G12y/Q6ZUdWrN5b6ogRJjXWt6ANi0LufvXMu/b5VyWskClUfl+xK5GOpsEC9zxIh2/a6QoKp/Le5iCRZK55jxTVUBjRI5xTAIL3iYODcaVVsW7v93Dstuspve125X1rgZLNAEpCT7Y7n9R5bC/BAA08+vPIjeHjJdRCdvY4RGcocYeCBXVNJqJxni4CMJFr3og3leUajH3e/+90nGcdcnsuIh3wk0XiEyLR6d7gm9n7e8543VVQ7LEOVKdXW9Izo5QhFEjB5zchoAdye9EpJaAQlKl8h1frjyL9a0wW9nGMvnyTWiHVAjmkdywdZihwiQqROok1rR6uXhuOs6Vtie+8W1cBE19aMpcaZa45TbotsPP7xj58Ihep9t7vd7aZeKYbS47HGSF+VP+e8EbFBEJbGmu3jneHeeb/qr7Qkjdz2WnO/tMBxtkASkON8d/Pajr0Fommg/JFoAlZeNK89uUd8oLc1CCBEvy7/ozXmAPaaBN76uC1CQwLGe7w0RgnIEkgrj697Ozu2mhvuioCMJLObVytnAFhd6va97f3fdj8ATTnouaZ39TEBfxEBkq7R4fjWJeAZQ6M8nnCkuTU0yLvnPe85/ZqkR24SALqXQS4pt0MEc27EGiG7RGZtK4F6qagAQuS49ikHrz9ppyRsTQLnhvcBktWyw5roRKunC2Ik6uNcuqjXsr85coUMiO6qXOX69fKxZkWCSFkVDFCiXK6ckuVkTqJHiAZC4/dy6WxDrirC4TpdjyizSIh1JB9JEQsREdt4B8pdQ0qQBbJXuXit7RHnej6cOhEx9ayK1HnHktYhIg95yEMuJgXby5rKfdMCx9kCSUCO893NazvWFvDxlsj+zne+c1Hvr7Oyj62PuKo1UWVJU0TgZyRCMpLjUFfyIS0D2lXz2mbMEZDQf+sMvzR6eRKxryZnwEMrTyC268krnv/8509e0KVRJm23tgNuAOqlErb2beXHSM4FmnYxgC35R9sMYO8e97jHVMGtF/VwfPaXtwJQrh1soZ+IyJBcFPdiiXyoPkWaA2AaoxGw3rx42pGa1vVGdMs8nVsyur+RJUQihrm/9KUvneRCIpnma10A954p+TNIjgIQ7CxfDDgvSdhIxHKUgLSeY3lWiARy3qpMN+cIULCBDJUkT9RJdMUzKLri36SK3lPAvSiRPimnnHLKlMfxqEc9aorwetaQWtctmiMiYi6kreSe3nGIm/eEfVUVtDZEB51XIQzRTCWo57bX48gaifmE/BRJikpzyIv3m2ad5i+algSk95Tk79MC/78FkoDkakgLHDEL+CjyEvPk9YBz79J6/Rhi/xEPf+nJ3Yv0Ks45B7JHCciI3Ml5ACB2XBojCe0jjfNGSq3KQQB8JPsvjTnP8kg0B3DlFVZBjKZf1AEIBqz8HGHwB5ATFQD21gxgVGK6akMjxMOxAWi5GMog7/fQxFOPEsnLxqi9e/OS1wIcuy+tMRedkh+GPJUd2JGN8847byJ/vPf288yzJ5Lh57YH+iVeW58KW5QEpEes10iwWqS27B7vPYRI1etljoB4lyBY8rREIvybk+T888+fKpKRkb7vfe/b3PCGN5yIikRyJATpkIN24YUXTsREDxvRF9FQkjv3lTxL00n7cHwgHP6NjCD2okXXv/71J8Jw3/ved1r/c9uzpQiV47/nPe+ZcvL8m91FYNkkCKeIm3OMPN+9dZS/TwucTBZIAnIy3e281gO1ACAhOuFDCCT48AF2o8BsbrJApo8vr+2uRq95mvOM5F2UHtWozd8r1bl0DXMfdBIwfR0AkqUxEm3YJZnZFQEZJUVzSfYjPUB6kZzSpiNRHdvLp2BvIPgKV7jC8PpGUs0ZoBvpvbLX9e65izyeONZoxKl3bp70+9znPpMtlkYUqxChkAiuMlMvKb88nigIAC5q2ZK1jeQBjRL0VoGGmsC0nqUWAfE+URkQASG/8l5zfxQWUBpZzhBCQhYnoqcqGsKl0pRImWiShHiRI+8v0ST/JwMj0ULi2cmfKGhApuXdwT7ItYgJ8iIa4v/l9u6TYyCs5uhemR+ijsggSVFwIApHSIo/DMVCems1f58WOCwWSAJyWO5EzuPYWKDVE4H0AlCh3++VIW2Rj22qSfUM2/twjnqJg8j4wCspLEF0L2MvBGTEG8nzDkyIBCyNJY2+/XhRefB1E19LqOa2V9bzCU94wuKx6kT0EcnN2rKoyre6p0tyJpMcaSxYXwyCCiyujbDsZT3xmAOwZbRhlIQunRcR4P0naTwMAzm3rlulcpequdXzb8nTlC52jniPtew4V/lNBMT7AWFApOSzkDF5t5E1AfwkWBL0EToyKxEO4F+EjUOHI8IzLvKCxCIK173udSfC4mfyR0QpbIcYIxrsIapK3ihSEr2WvK+UJi6392/5JyJajvvyl7982h6hQpgM8zdf8yYrq6V0h2Et5BzSAofZAklADvPdybkdOQuQPpACLHn+52QXvQvdtpRt77h+39OCj4C0sgLQrhKh95uAjDQPZJ9ej4YR+zjOCCmynQpWEm97o0xEHyELPM7kPqMRuBFJV8wRCSGjqaVA5TUAekgfbzaJ2UjfkJhrq5Fgz0bxe0nn7DUXoSDtEe3ZZpCvITXXvva1t9l9X/ZZuh73SVEAjpDeWLr/NSlvRZLmIi0IgwR6z5XIcAzPo2gHh4DIBlLAiYGgyCdSaMP2Ik3IieR1UjpkQxTNvXCPzz333Ck/hmNFJEOEQ+TP2pNncsYZZ0xlla1ByekS/evtRWCQKzl25IqeXcewj2jJpS996ek9z0aIGGJSErKebfP3aYG0QDYizDWQFpgswIvN66b8Z/Qf4N3yofWxGRl0wrTAvSZdc4mnS8cH1ABSH8rRwcsp+TL0y0v79QjIiOypzJNYSoS+5jWvOYFgIKmX5zAH2MkwNB3jMV0aI52lgREAY2mMbMD+YQAAIABJREFU5H+MdjAfISCuT1dnAKk3osSpnICQkLT2GbmOuX3XJmgD+O6xHJDox6CCmopBACagOjqAZTbzXL3rXe8a3e1i2wHb1ngr6rhNfwsnYVM5C653ryPKD3vWANkSmK85dq+nzZr+H608krlyw61oYqtYgvetggMiGyI23nEqzOmThFB4fx3GEbJEVck8pyIjfobUyYnJkRZIC4xbICMg47bKLY+pBQAjYXSetnqMJmkDoWQzI83KnKMn6ynnsaazNbJE5w4A+sg/9rGPnSrBLI2eh3+EgEROQjRV45Gvh/wA8gXbArZA89KYq6tP5iQ5tNflu0eqnHckx6HXbdtxRuxjux4BAcLIkkbze6LSF/CH+C4VJCgThtc8xmQo7H2QUinzQz5EU+RISE7vXd/cNa1pfkiWI8E5KsT1bDRaXtg9tc5IgFRIavXzQNo958gkr7xystsMpF5FqLnnw7mR91H5Z+v5mCs33Iomzsk7e0UHWsTO+0zC+qte9arJyUOOpRcImVcMRE5SOUeSqEmdkyGaIarC1o4XkY3Iw4m8JMnrnAD6tXiXspl7GQUikH8REXkk3v3kWL4VS/uXkcfePLe597lPWuCoWSAJyFG7YznfnVpgRC40AmZHEoDLiY82rRqNqjj2jW984+mjG+VFRz3zvST0VonN8noi2dRHG8nwoS9HXSVopKxvWeYzPuwkGiOVv0bu2Uji+Eg/kV0RkCXwOLfokT33TmRsibSsjbjV5xIR3IYAbPugWisiWLznQJt7r4Sq5OPRJoFrmh/GPK3Zl73sZVPjTEnN9TAvUitSNhKhESmbe+qYkqsl6iv9Wo+Q8CEIJEO2AXrXjiXJ1Jq8D+d1/e65alT1mGsuOFdNbq5TffQA6VU8kxvi/BEJaklQ61yUeA+rYiUnQxQ7RivSFcnkSwU+ECnXTXal6hXiouyu95Gqb6I2vf1LMhRR4r0+m2vXSG6fFjhMFkgCcpjuRs7lwC0gaVF1lKXR6+Y7mqRdnmOkT4Xk3560Jo45JzMZBcY9AjLSHC+Auoowc/0w6ipBIwTEtQF9IiY88WvkOwdJQEaaNLqWpQjI+9///olM9OR79Tqlk+fN3Y/oR5wLASA10dytF3na6wPMi8zrfNWrXvUjDmUOJJJPetKTZiOVsTEJmPKtdP7bynicy1pT6Qgp0YcDENaXY4R0xFyCWCATcgw8I3NVkhB8YPvMM8+cel2I+lzucpdbbcpWHpBnSPRlTZ6KiJc5zRUgqKMarRK8c++40T41JXlxP0QtJK67FvfWfRClEJkQoWOvkoCJIJFIRbSnjC46hgg06ZfIlNwlOR+OhywabEVaJ18JGRMldj1RgU9EkUTNYCfOgN7+Yf8yqljPc/VNzx3SAkfYAklAjvDNy6nv3QIj/S1C76vm/twYraZU7jviWe91Mo7jzXWD9ruDJiBq689VNprz8o0SkG3vcE9W5ri7ioAsgbVy/i0iu58FBrbN/ajtDgSSvjzzmc8cSh7f5r7R/5MfLREHERDPhfyBUi5FegjgqVjU6la/zZz2so/3AmmOnCdAl2QHkCYj9HMedMP6Ie1x7SJZZEXIzppBuhX9Ker9til60eqPM5f/0SI+ogKuOYY1ZI5sMTLCMUIaG6Vv73SnO00d0MMpEpJP/W3K92VNukoniogF4i5ZnbNEBISMKxqSRp6MvCPvkXh/WZdBQNgBqYmE/jJfprU/CapRRjq3IYcjtstt0gJHwQJJQI7CXco57psFRhKRe2RhtJrSGgIyUlbV8XwcfagDzJTnGCFGczKJ2tijERBASy5NLb+63vWuN1UK8tGOMQrat73xvajOKAGZ67dRz2mExNpnjshuU2BgjU3IeQDbsvTsmv3LbQFIOU409rvs26F8rTkiD2siDCPXAZhLdAaSORDInHi+kUG2R4QNUp1dJJOXcwKI2QrwdN5b3OIW07PhvGU0RRRWM0zRERGwErSPXKNtWgnjZF+evdG8D8daqupW50S1iM+c02G0XLU5lO8lEkCyTvtHt/NokolIIBSiMCIh3lWiYCJYpewsIt0lgXLvRR7ZHTFERspS1dHfIypeySkqexAp8iFaZ11FvszS/n5HBqZhpb9jnkt5hqIvvgXvfve7Jykikp4jLXBcLJAE5LjcybyOrSww4onveZFHAWg5wbn6+OXvR8qq2j4+wHPAbYQ49K7NOUaOg6QhGkpjlsNH+6EPfegELssxQo62uqH/t9OIBEu0pueN7RG0UaJoWjVZBKjImnS1348xWkBh7blbfW7WHufyl7/8lGgOyJXkdO1xlrYnjwTO5Xop2WruwBzpC9kO2wN1pE+AqH4SMdxba4SX+l73utdEjkip6P41u+OJRyrIwuQiAJjPeMYzpvwVSe21FJFsx/mRAucCkt3/N77xjVMXelXDIgLkHBwbmvLp2L1EIFqNB71jgF0kes1YejZrEt16N7SKHow0NDXXMtE93tHeJd5XyK9/i+y4B9aOyJz3MCmVeytyYbsoA4yEkki5l5L0y9yQMlfOfbQvcuAeKPcbx7CWEBD31r3m5LCG7a+AgXle7WpXm34+tz/5YnSL9366ylWuctE8o6t7/Rxw1CDo1giio5mtaE+OtMBxsEASkONwF/MatrbACLh28CWP+jYEZKkTMUAByIjOLI1eY7mRa9sVAeEZBXTqaklzFXNc02jvjG1vbI+AAJcqAvWSYZ0/klTn5tLyPLfmDTwATSIS9Oa9ju6242XeZoTUZDSq4J7w2APDvPC9qIlSyGRZdP0juStAI28ysHWjG91oY82Mzm2b6y/38SwhGuRPCIgEdyCRzMZ8ALw6QTzuLUkUkhRrVgQDuJeTIh9C1M/xVGjiifezq1/96pvzzjtvIiycBAhE5CuQ7QCq9iMj84yoVOcc97vf/SYwrdneqaeeuiGFsl7mktfj+uZyMPYi7RG5EWmYG2UeU6tq29I7ZaRYh3VSVrCKCIjokecH6ZNTZp1G01NkD0BHGhDvIA8kWhwgIhRKkltvSETpEPGe9C5wf90DUqyyOEmUEpYTpOwyyaT9/RthFc1AEuV2kAEiMPX+97znPS+qcGdOiC07xXs+pGT280y5fwqVeD/5t2Ik8qK8CxAZz5H3v0pgOdICR9UCSUCO6p3Lee/EAoCTZMVe+c0lQLsNAWnVx3dRklJ9JP29NHqlVUeiOyNlZkeiFUCDP3VzOZ5eH985oDmakLrNja715+UxIqka0BtpcDcnIXO8tWVz114H2Y4oyTYlcOsqQiPnFnUDqgGpO9/5zqtyKYAynmHPE+CO4CEw5EeAlmiD3IwywjAyp11sYy5AnecFEeHJVjiAZFB1LXMSaSgTvwG95zznOdP2yAZQKaeKzIfsRgREhShESv4G8n3Tm950arDn97zwcowASgngwLHnUaluXnDV4pA9CczIBu+8f4skeh/JIyATU0YboBaBaY26CMY2nenLYy+Vpy7fgyp28fzXlcmWorI9yaG5u3YEOJpGlr1NrCVrUwQDeffuRSAMhA1QJ6sC2hGz8r0UFdWAd7kkIk6aFFobUcTBzxQBcK+iT5EcO/cZGUQ2vDMiGd6xRFERK0O0AmGs93cM0WH7ejeJbnlORDwQn3gPI8d+bk16fhBY83bd7Mx+iJjz+mPN5UgLHFULJAE5qncu5z1rARp1oXcvcNVweh7WVgWX+uBLFYxGelrUx6sryfgw+dgARGQhc2VAy2O0pE3lNiMEpJff4nijyez1NZoj4NbqfbBtj4kAEkuPwFKZ47UVp4AEOvoyR8H9An6e/exn70tlqNCv84Dy5q4Zdcnj0X0BLOsBAAKSopzz6P5HaTvknte5Jf0SBdCRnh0QjNvc5jbTfRbVIMtDWMh9kGiAHUnllefRRjA8y294wxsmMIy0IF/sq5rY2WefPVVX8q7y7wsvvHD641lhe6VeRUI8N/7tngD+SwP5Q26AcrI2JGCu63vvHvXyNCIS3CppO0J8PTsiUQA5+wDV1pp9gXfSpPq97X4gY3NlmAF1ciw5PEjcXKU2z4QIghK6c0OFq7LksHeXe2r7ICd+JhL1zne+c5p3ORCP0mHU2v92t7vdBhlhx3Ke2xQK6N3L/H1a4LBbIAnIYb9DOb9hC/g4AYU8njxZAEFv8HRGuH5p2yXJVCkR6J3P7yMRUi8BgIMXDgAZkbHE8UciF0tSijjOfhKQkTmKrgBZANTIIMGgu24BiZ59tu16DczR7kcSqCpM7LsfZWlL+QwyDazwko+Mbb3fQCGPPyBGanL66adPwEs/BWBQFIbHe5sE6ZF5H6ZtRC2U5ibNQiIAS15qNpI8DsgiuKJFckf8jswHkJbjwFnBI86TL8oGtIpiSDT3vvF/xMX7ClHwbyQfceDMsI3tAWokSDQUaD2IsRQRDmmVdyv5GBJRjrW9RtZej2dAKV5SKrZzPk4m4N2//QwZFNGISKzn1poW7UJwPLcSzhFEzxmyY62L1CFEeup4PyvTK6Jie04GBCkKJYie+WZ4dyOxN7vZzaZ7bt+R/X2fYp7Ik3Ui6hLNENfaJbdPCxxVCyQBOap3Lud9kQW80OmvfSB5AIFCtffJJHwggFVggjfZR0iXXB7NqBw10hF7CaiXZSJHbguQ6IPWi3IsHQsYplte+miNSMNGCAiAxYsLcK0Zo80WSSye+9znTmCvlnDF+S55yUtOwI3kACh4+tOf3p2KjvD2CW8qIMmLOgrmuyeY2YBsxjqMfgJrj+F+0r+7zpg38C+ZuNeEb06+Up4fgAaebEcy5VnwjADGiBUJFsLBu49sIIUAt5yF888/fwLJ9773vfecMO7cJEeuT6RScrhkX/9G9JFS4M89PxEjZC484o973OMmIha9I8i0lJJFZDkQgE/VkpAExMF9AnrlDbEvsAvYAshkP8CxdWhtWiOAsGgoe3NEiKoA+ORZzuv/bNGL5O7KTjz7ciDm3k0kP3JDXC+gXY695Jzsau55nLRAWuBoWSAJyNG6XznbGQsAsKQRtNAIByDAU85DxcMEKHzwgx+cIgwAlQ86DXFIFEYkVPYjrYha7jWwA6h4Kw9qLOU4xBx2RUAAX7r0tcBdNSBNvkYHYIok0nHzQrO1RFMRj7IvwmgJX6CId1PlGLIJ3lNkcb9GVLkyZ30eaplG77zWI2DKm1oCzpCsqLbUajg40vkbqASQEW/kAiC2Zm984xtP5CNKfrpndO1ICWDs96SBiChiPxJZXLpWzyspkvMB8uRJ7hVpk3N4fs3hRBGQ3n06zr9fipoiVN6lJKJl5G/bqNtxtmNeW1ogLdC3QBKQvo1yi2NugVFAu9Tcbm01pL2atFflyfH3GtmJOQKJNOlrej8AJbylknF3PdZGnHZ9/tbxSh332jyTuchHfR4EWrUfFZuAePsgZ6IuSAIAvzSiypUqQjzYCAZ5Ca8+oiaqhFw4NnkN4iZZVoSRVEWUggxFQm6O42mB6H0xenUt0jy6f243bwHPIGeMhHNOtMiRSZlWrpjjZIEkIMfpbua1bGWBkSpPDkwXTKs7N9Z2+d1qosVOu2q015Ng9arWtK6jbuBHvkNuQo+9TXJseZ6lrs/b2pUX3kd/2zGXfBuJwSI6SwOJUOUIyN/PEaVBle4UEbrUpS41RR9IjZAXskTRQJEHcijX5G/bkwUBQ5ETsp/zXDo2MiR5m3wpEpiVsUWQ62acUSZYnoaqU4brQKCQMNHSNcMzLt/rhS984RQNFI2ylmn4lTxurWv7cVCQXyF21hlAKcnZO2Wp83trfp5LuRAqNYleifBGg0ORR6R0aYg2yvlxv1uyxzW2aW0rcqmAQxSiYAslh8n+PBciKa5fxIsd174bzN31k28iy+65wb7W7WmnnTbJ+vbSZ8YxrTnNDD3T7h8Hi2igdbd2HfXui94w7kudXzYiu93FPctjpAUOygJJQA7K0nmeQ2sBUhDVU8oqKHOT9VGnh5/rj1CWijyIC+0RkFFC1CMgS9Vnlq5T0iwtOSDAcy8Zl5RLMmhZ7nRbW402ahw5PqBNjiSxdE0hgDi2Mq0kagB9PYB2YJkcrtbVq5yD0ALEewFII9doG5ETUTESL30q5KrsqhdHgGwRGkAQ6NQTYZcDaFY1Sg5XPcp8IyQlOlu3wHUkFZe5NktzjdLNwGENDJeeIeW99XxolVIeqRpVzsu1XXDBBRMJauWQAd7eD8hla7hP1sJBjPK9CcjLq3Ed5VgbMR2xQxyfPeTLzT2fS9fv3okKIuutYhO+B8o772L0nD2jOXW7mEseIy1wEBZIAnIQVs5zHGoLjFbC4r33YS/zEeLCRhps7dIIPQIy2uivB54e+chHTvkYa0fZ5ySahPHS8nSq8LPXMXp9vfPIM3GNIjZRAnXN9QKQ+jwgE0sDuOBJVSQB2UBarKODSi62xvWo4LnXm4X3dmQgUECjSk3h/S33k+8iKmK7KEPKi61aFknaLscSaI5nk3NAJSoe5N5YIx9akliWZDvOibDIo0FYesUDVNAid+sNEQ+9RXoRNdEsxRcQFBEb90cUANmy5nb17PTmG78Pz701qJgF58Hc6L3TYh9V2lThGmkiGvuUz3lv3u6XMskcB73oEImpqmjmIsqmoAJpI4K/9tnuyXh7ZIddrTd5XttE1Xp2yd+nBXZtgSQgu7ZoHu9QWIDH8clPfvJUjWakhKUa/WQBSyO61dYefN44H8Q5z+x+GaP3sR5tsNi6Jt7muVKbo9cTcjUyFZEFEgwyLGVH136YW+ccrQ7V2n8ucsFuKnKJFiyV2OVB1xAN0dqP6AUAi7CQ7JTSD9eyjbwE6ASoHFMEZK6YQm0nDd4k08u5AaxIhkiYkC3VtOQLlIUJ/Nx64jlGcuZKi1pXgDlQ7N8kMiOym7rZXj1XRBqRVHFqhHzE/qOlY5fyqeqmokArWyt6MFKmuZfP5XgiaOeee24XEC89n9e4xjU2D3/4w6fog6pdyPBBjCiYsVSufDQCohLf4x//+FX5aHGNSw0SYxtyXBGaNeSmtuFIj6Z6H8/7UiETFcg8i7Xzxn6cX/ZVwMJzbU3v6h17EOsjz3HyWiAJyMl774/1lSvLS78uaW8kRD7SM6P1kex5rkYMzZPMmwbgKXnaGz3QMppYDzyTnwEnMXgAedJUu9l2hFcX6EBA5BWceeaZk1bdR5RuP7qQb/uxtD+QR26zdiClZEIiH3ODN1+5X1WgyuR7eQaAuB4N+5EQ6pp4ugEKf/eGam9nnXXWNJ8lO7qnIgOaP8o3WZLnxDl52z0XyC7CoEszrb2y1uHVj/4oQKYKSdEzRAECfS38vB7KzZLDyOEQQRqRxvQkhQBa9Hno2az+vcT7+9znPk0i1JNolk1Fl6RarXktPcvIB/KjaMAImVm69oh26squ906vl85aO85tDwxbP/KclqrytRwh5TH3Qj4cpwXi4xxBuNdEQLe5p3P7RH4W8j43RBTrZ0lEyXvC90d5bMVCOBpOOeWUJCC7WLx5jH23QBKQfTdxnuBEWMCL2QcHQFIhqDd4dHkHeemXRl1a1kdAJSEf19bgsVZBC9ACAHnZSEXMj1zC78MLvFSHvzw+iUWrO3LPm1bPk1YfGI98DX0O6iZjPfuVvy+JGm+0Eq4iUYgV0P6ud71rki2RBJHOsJ1ogs7t17rWtabf89KTFCiZ7KPq/gC4l7jEJT5iKmvJEjuTBum4vB8EYo2d6m1FX7ax/aiUKCRSPblYzEtEj7e5lqGwm/uEVLp3NP68y4Cte+VnyuyG9r8mRq985SsnEieBGvEmqSENutrVrjblj1gTKm6JoslTiYEQSeTe9YgGe0pzz40lz73nl2c6EuC3yZnybMyVNu7lBKy1g4gfCZTr3Za4rzkn0oEc88r3IlgxtxYxtnbllClkse1YirKsrVrXm0NJSnvb+v2SvLBeY3E8NvW+8OyIRFovnG3Xve51hxwMI/PKbdIC+2mBJCD7ad089gmzAG9veGcBLmFqL+YW+JJEjoD0OnLXiehkDPZbSl4GtgD8llQHYUBkzHe0Itec7jyMvc3HGvkATHjierrn3k0tAR3vrY+jBH8Ala0ASbIeH1ZyNvkDQKd7xIvNCwi0AgxkBeecc84EYnii73//+0+RrXKYr2gNCV2rT4ZjIVoauyF+h2m4/8jXE5/4xK2kJa5lPxrBmZeIFYJgWJ9ApaiL+7PknbeeJP7O5ZqIThoiYbz6okyIC2mQ5wApcW73qgSkawmI41hzSH+vwlmLBJgnwtRqfFnmhW0DYr0TRAhqmehoJMU9kZysgpR7o69LS0oqDwTxZxO2Vo1KVAHBQuTdg6giVT8fnh/RwvrZK7fzXClq4A/JJYIa5LMnCV2q8GSu5LQXXnhh87FVQU4UwPsESRHhmXuXz91nkYORvj2+HRwX3iPm5F3m+ZgbPYlsuU+vgMkSOfMMKvAhLwiJZSMRW9dTkvfD9L7LuaQFwgJJQHItHHkL+FgLnwv3k4pE92HVT8hNfJD9W6j6QQ960MW86AzQ89CFkUrAMSIBAjDIkZYqAvl40IyTrPBmjVTkah13117TenEAPD2CAoDwtPpgA40GeRmSwMvsgyvCAXAjZqRGIi6O6+ciJTzq7BIVx3xMgdNWGWTnAKJET1StiSo77CR/gXfd2tivgUAASbT1a8rpBtBUErVn197cAT7NMkcjHL3jjfxexEJ0z7plX+uDHExux64bCY4SEOSHB1oyMABsXSCxEulbw7rzrqhHT/oVDgnn2CZnqi5XHeeXg8CuS713AH4kL/J5eu+w1jXGOeUaPeYxj5k1US9K1FsrPUnoUmNVUSXzqitnxTmRF++RiI4u3bM6MhEAHslsDeTL/Lx7wom0dD1rbdUrYFISx9YckS7RSu+5293udheVBmYLTi2RQ+9P5aLrKHLv3uXv0wL7ZYEkIPtl2TzuTi3gQ+EFytPrhcoTRyJC7+rjwcPmZcsLRPLjo2w7Eh4eV95UIGSpbvvaRPSRSEMkfrZe+uYNcANKSsHy+D7jGc+Yrqk3AJAHPvCBE7myvw+0axDO36tefO7cPN88jEDn0iijM0FArnOd60z3hFdSlEPUQz4BoOqj7t+iIv6tmoxcmJC18WTzUmqCt+vSrnEdSIuoGdLDngCNPJWRwe5keDyVhgTskbE2WXnkmKR57DRXKnpk/7XbRP4TkgcMW+eeQ9EqEa4lj/nac40QEE4IUh2OgnJwUPh5C9C3QJ6IGlLXKqMbgNbz6v2y9rmbq6wnOV8itMhQa3jGOFPKake9KENPFrSUo7EWVNfzXooi2bZVCYwtlipniaLx9pdRTWSQ/eZkpHVkolUWOObfahC61LCxJycrbdO7PtuWDp3WevDeUu7ZuxWhISX27RP9Yw/kU06bPLyskLX2zZPb75cFkoDsl2XzuFtbALAnBfLRp2n1UZfIDKDKFaAdj2Rdnil5BsA73bgPEbBKAuDjwguropG/fUR5OVtSqJFEdBcVHdF7tfR71VB8GIB54JdMKzznS57IOaOG1MRHZ06CZB684i25wMiNCokP0MwbuQS0Sm8m0Igc3eAGNxiqRhZzcR4fZ0A6msgBG3MlkEfmv7SNtQbkyKlRUhOJA6SB+ZEhPwV4k6MCLIx0fx+V2Iycv9wGuHAtEo5jIAmveMUrJvImkZwsyrPkeXCdkpER+Rq0j5y7vA7PmD/Ws7Vt3ckVkeDdSvYfOUds0yMgSzK0XiJ5i4AsSSJDPuXZmstPEInxHhLhayU2z/UW8j7zvms9Y62SsnutMrVfBKQXRfJMI3lzldl6/X7mkrN9P+bkUXW0CRlFSMpKbuV6tH7l/GlaWeYx9cq2r2kY2Lu+mE+v6IjtXLconDm7NvkhviscJNbqbW972yQfa144ue2+WyAJyL6bOE9QWsDHiFTACxEoIMeRH6AKCi84L7sht8KHPUASMEqfDDxJcOUhtw8vF5CqmZsPKBkIIM5DSO5jG5IQIBZAXEo8Hs2/kBwLOCj72apa4hrMwYdwTvrDDoAa0EC2EpEA+/UqoqxdUaIwPkqPfvSjt0riZDPeVh9WBAfAbXmE66paAK+PrMRv2vM1A4iVQ6JsK68+L962FbN6BOSxj33sJNsR/aCjB4asm5GBuEYSqOjHSJ+TbZKVR+ZimxqUAbRIO3LESy4qgaQDZJ5BpEWhhrIS2ui5bBdrmdc5ukR71gBL6wSxaT0Ha86zREBaYDGO3+t90SIgS1Kb8EzrtC6puxzWgPeDd9DSvGvpUQ8UL5Es95kMcG60pF7ltksEZGT/1r1k+6WqW62IgXW1FA2eI9vm0LpnnCByQMIB1SN6tbQrrq9HZpfkZKWN1pRvHykXzWnj3eVZd2y9ZTgArEGEljxLrlCOtMBhsUASkMNyJ47pPHxEJGcCPuQ7QAq9KokLzzHNvr+9YJEFHlTVogCkkHOIZAAIZBQGsHezm91s8ug4PimWD7eXbXj7tzFnT24Rx5T0SZ6zVC7XPIB2284Nib2IlKgHL2np2XdN8lhqULPNNZW5ItuAXoBHAywf7wD/S8m2PnDkbiO9HZauJ2zAxmwZYKOX32A/ESSgD6AGOHrEx8dajwWyCo0SkTUDudRxWnIr8mvtuu/3uMc9JmKEONvW+mUT69vHXm4L4oyozVX12SZZec29LyVwwB8JIglcq8rTmmO3tg3Q517x/CMciIfoI6+ssrwjkaGluSwBeZFPILclL+mBxhYBWQL13jckLc5bVmcqSULP+19X1fMuE2G039xYKhlMQtiqxrdUtCLOs0RAlhqW9tZPTxrW6vC97T2bIyA1gO9Jn6xh0ZGoblZeY69i4mhjydHoR5y7RYhq+yuh7j3l24KQ+K55Z3kXIMvKYHPaea9zuORIC5woCyQBOVGWP0nO62MAaAPYPIaGCAVNMM+XFyFw68UIvMoREBngzfGHVISW1XFIYuQO+Bg6FunRLkfR3Ek6AAAgAElEQVQPLMS5aNsBbB/I1liKfgAroi2IFW/ZHKhGwHS07VXl6l1/SQhcn/wYWvVed2bHBaJVnRJ1qiMPwLnqKxEJ8bGT/Ahk7iJK4fg8yNYGIKsKEZlGD0SLKEniD/lKWSJ1zlbkFKQKPtjWV0mcSOxUlTEPH3Lntnbdf9pqIEbHY9I24E2FofPOO2/qOC0yd8973vNi5Ge04k7vvi79vpS0iEhIvkbY9zsJn92VXZVALWoF1Fu/1vp+E5AeQO6B4LqZYNh3SesvCspZUledkugbDTd7kZeyQp53nTXUKjW7BIp7UYY5qVe9hvbap6O1JnulxaNpab1/D+i3Ig2+G5w3eqf4N6cWRwR5ZYwluZptlojeklS3VTK3vraRPJ85e444eHyXFDW54IILpu8LeaX3EikgCbNnhcyU3VVOiwgmOfDpp5++Z+fRXt5due/JZYEkICfX/T7wq/VRAwYBIF59nn8fQ7p0Lz+A2Mff36pA8d54IfJa3/e+951AcM+DvcuLWvJ4jp5nKfcD8Cc1A2QRMB+H1tgmYlEea04rzraiTrz0LV26+asgJJJxohIWrRu9XHghQ6rQIyCxnWiYDylPsiT9uVKwYafwhMo1uuENb3hReVmJnORjyBTSK+pmffJCIiTWs8pX/kam2Zo3ERhFZHg3rd8yGXy/K5SV937UCzu6pnvbRZI38gXk6PHijwEERRM1kSTbAoBlVSMk07MAwLXGUgSkR0C2BcFL50QeSDvLrtmSgBGxKIHqOe91HY8cLs9jq9ITmyxVQ2rlPYQt60jLnI33KwfEc8ImrRE5dfXve/v1kuo9b+w5VwBkqeCI9585iUzPjaV9e5G4ON62RQt6kfU4PrIhSuu5knzOKWGdkT+7Lk49ioMYvjWcgAi1NUvuOpeT03sP5O/TAmsskARkjbVy29UW4CHnvRbKBuQADB8F0gVadN5jevHICwFOaFh5AyXe7Zp8RLdbEQrJsXVCeq9azogBloCCjwESRo8rWrAkVUIWlE8UaVhbohUQAnxayb+IkAgML6EKKuwvrwbA9vHxIdpFJGPEXvU24TUG7siYkAHzXJLYOEZUZLrNbW4z2VdZSsAnvI0iTQ972MMuRqp8rJ/73OdOkip2JpuyPkiqgA1rljQLQPNv/WQUPOBRtV7IG9wjoJMd3VMRIT1MytGruLONrVr7jOrQd3VOdlOFx7Mb+UJRAhe4sY6j30TrnOwtmbtVvncvBGTJsdACnL1kY/OVqxbRtjlwONpfaOQ+LCUi98rctkB+ed79IiBLx11KQO85g9b02iivc6lKlu1EQ713Ih+x3LdX6pgszztm6bvlfeu9VPeOEuGyPxneUpGPucpf9frxPHL4kUB673lXSabnEGnNzffGu1bUl42Qeu89UVs9Y0ielxwEI2s4t0kLlBZIApLrYV8t4KUGcAOBiEYvN4DXC/AE7JCUXRIQc5CI7cPiI8BLDGiXYzQPpGU0+m/SqbKxmApEIUHjLSUvustd7tK1hXOwH1BHJtRqslfOJaIXPJ6trsL7esN3cPAoBqC0K0mPErc8vNFErXWKMmoiyiMKIRdBJAUA3msp0b1c2jaSOpFB6wQYkVwMyI+OlqSotT8whOBJvCfNWBrKw5JV1j11HAPpe+973zuRWGCH/CvWrWeDI0I+CoJIRhl5XgidaxQ14p2dG9sSkB6RaJU57cmn6jnOyS57YHf0frYaFsb+eyUP5nn22WcvNvvbFvBvGzFYuibXve18enK8Vk6Kc3KMeadEc876/vV6rfgGmbfoaj1ETj3vIhccLkujTqgvt43KdCRVUZlPNNJ6Ru6RilZ0x3E8r55HQ1SXjNJ30jPr+x2lrLPR4ejTm9u1LJAEJNfGobIA4gFw+pjrOrvLAZA6Nj2wqIwQ/lxOQa+87tKcVEHi+S6JFtlJAGAEREWoXi5DfQ4fTR9yut65aAjiwculAhKQd6KiF7u4X9HcTmllEifeQqAgZDxz5wjPJPArsiUiQYdPy8077P8kM/JUeiR4F9dQAwKadB7J0VFr0CO6M0JCnWOkeVk5F0QBQEGOSe9a1eIAKABJFJN9awIflcuQ7vDiciIgRABWeVxrGlHkcRUdIckkb5uL2lnzCAr54txYkmCJUgCNtcc5jtMCnOxBxrfUjyOO4fmT1Ou+1WMv75M41lIviB7B6smCRqWBPclTa20vEcel5PgeAdlWZtiLcrdyUlxfL3dkSeqGGHh2QppY2quManjGek0tl6RYnkHRSM8oQoQoPOUpT5kkV+61ipFz67R+Z5GdiogYvmGOI7LLeaektyj7Uf7OjL6Lc7v9s0ASkP2z7Ul5ZC8q3h1SnqWSty3jeElHCd5t9l86rpKOQAUCgIAIlZc62Ni3B1ha55DTIfpRAqgoO8xj7OPFLnJgtn1xA9q8bzzqMURXEJpdRotO5OKNpmUAhmsLKRVvXmtExRySF/vw1u2iGtcu7BCJ8aPkYa6j+Vpv/BoCEp3CRSbkSiwRf+QQiUYuAJC6dG8k9SM0wCXwi/iLarZkJSQigJJS1C2JR68bdouAeP6WyN9SvhbJqBwiydC9wVPMsz0XdUR8JOGXuSK949W/XyJYvWpRS7KgNc0wOVcUVlj77nLtrejd0jrtEZCRvJY5O4eDo7Uel6RuPVnYktTt1a9+9VSdb67CWX1Oa8WxWo0zXddSk9twUkXEwrcv+oC4F55zCoPeN9ZxPL8iP9GPidOBXIyEuNVTa+36zu1PTgskATk57/u+XPU73vGOKXzrg03KEY319uVkKw8a0ipecC9QHxLynrlOzUCUSEmrpOXcqVv1+XmhEDIgRHUbicy77A690gwHujlPHlmHjxi5DinZc57znKk+PSDDziI6St2yk14fIh6iFWzvA6ykLiCobDO7SZSU6A3oAYc8hyJD/swNXlukxMdfRSzHEFFBBAEY3lCyPHp+x0PizMX5eSp95EW0nC8iJ0ABjThS4JhLUgTH4rnn5R8ZS570XiO+8vhrCIi1KQdGRS/kTY7LtiOIkncASZe8IiO6owN9tmFLf9i7R5x7vTEcvwXQW3r7uL4WcTBfMhjvgVZJ3NJGcw3xyt+TsVhnS32Dlmy+REB65VxbjfHWNsNcIlmtuasG57pbOWxL61TlOeuyNcoKYmvWqyjaE57whOYuLQLS69vh2W1Ve5NfxqEyV2SAHOrBD37wRyTLj5RiH6245UI9496bcjk8b+yOmPozGhH2Pvde9Dx6rq3JpQIfa+5JbntyWiAJyMl533d+1bwj5C+AhxeUUpSHSSMaVWJ8XISVeciXwtBrNPtLTdAQH+cWASFD4TXeZsiLkFDI46Ra0zYliEtgbV4iCkD4ElEk/UGgtmlgFYmxmtwJ2Ytk8Lb7+PngkiT5A/Sam78BeyUkEQ8SrBe96EUTeQGO2VCVNIMdAFkEA5Gxj3vmoxxRLZ51wNA+ih04tvNLdEaCJI/LreGtD4CnVC3QA3z6MLu3wFMJLBAp1yKSRrO95BFmA1GxkbLHrquuolSulZ5HeImA6BEBBCPBiJ0ywvqaIHAkJ9Hck7Yc0bE+yKHsI+JGjoGYRC8fDgb9UV784hdP66gkLYCO+4pQkl2xn2PwoooSWrtrvOgj1z0H0HtSlhbZW1uumjdYhbalCJ17Yw14hpUoRoyiWzwwh+h6dyqIMDdaBCSS/zlUWmMuL2HtNTr2aAWmIJzIx5Oe9KTF3LUWAfHOtP6891pjqSxxax/21XRUpL41WgSkF8ls5Zghnd5hc2XbXQOiPldxaiQSv0YW572lxL3vEEmw9/pS0Yc5+1g3SIz3KWeOa1MxUbWtHGmBtRZIArLWYrl90wI+qOrmA3HC9TG8tCQCAyFeuDTVog9AKUCkSyvyQvpB5y95VbUo2mnAL8A2MMebTDrlhe3jCzgBPJJZecmFhf2cZ93P6bt9gM0B4AJqI4G217FaRAfQXAqDi3wA8V7qNahiD6CYJ50H/YwzzlgFvMJ+ALYPhjKlmkipZrIGwAUgmJOi+HCQjpSNEMsb7Lxsi/SsHSGlcl+F/d1/RIMEjRwAEBaNos8HoIBZP0M6eHWRiWgmCAAD8soCS0b3MeUhDWIQ2mz65nvd614XTTUS2hUecJ3uh4+u49pOOWIfVEBIzxPXq2a+PBq5Qmxm3SEvwHfZwMw1LBGQnsd0zp7yCJQEnhsjQDz2q4EdUkES5Vp4XHmBPRts7r4gWxLAgRLPlnXmOZWXgexZg0go+Yr93U/Xzy6kU+WajMiXaj7uFzITBAyIRfw9M3PlUevrBkTdr1ZvjNi+BugjeQ1znuc1kqSWrdc+J7bvVVdqkZyRUt01AdmGfMQ1jXbktlY19+xV75t7/7jn1hWZUG/4hnjvs8/SEEUVJfV96s3J84dclyW0e2TWuecIiNLKyEeL8CxVq+vl9jjnklysZQ9z8l0jufRseg+szUlkDwVjvDvkgo1GUXr3M39/clkgCcjJdb/39Wp5jXmffUwB1vKlBACprKFEKhBkuwCAPgg8owC/Dw/Pir95BoEiYDu05T5OCAjwIpLBw8bDjrAAITzrgA8QS84DSPHC0qILuwORwNlSQnNpJB4eCX3RcC9+59q8uBGaVtlQcwKk5YTc4Q532PolHc3kSA4Abd4nIAIwRKIQJB9yoJwH3fWzc9nFt5VDMOdZjfK/PjLO7Zg0yc7nWnhvfWyBSv/3EVNZpdYTR2dm3nIfcz0ieB+RNUm1EjL1jBCN8HM/c7+RTKTAORAMgJiGGaEB0HnckEmkJIhB6LoduyQgEYVxr+zLywzQuiaSK3OMii/lvUVWrEnkyIiu5oiS9WC4JmQICJoba6Mf1ihJV4sYb0tAggixs7XheSF7I4Nz7YitPjy8qUEo2AlhQdbdF88oKQ9JknXlmZLYikwiM0Bg+RxYQ6R09jfsw+YiKu5VT7Jkn17+RmnzknBZl6R+ZHctnX+sregEHbln3lP1s957aW4DAueOudTJ3PYl2DZfABCBXnKQ2K/MTQPEzz///AmIz9kGwfBzvSBaw/q0Vti8dISYk4gp24/a0DvFO9saHOlRNDcnJFk0U1S7nk8UAFEUYTQHy3usLCVtP81bvc97g1zTs2GItihiIPI3N7yzvceWwPtSI0zH3HbtcTx4l3lXek44BLaJqvfskb9PCyxZIAlIro+dWICnmfcUQQA0fBTKZGwfdp4XHxsgxocBKOeJAQRFQOhkeZ0BFFVAgB69LHgqafV5wH1sveR59chnvNwBS2BInwWD5xwAB1SBTaDWoP0HOHjZ1zTY82EExHnkzInXHjlayuXgaQfuzHe05G7rRiB0JC2AFambYyJwoaNnV7YGLkQylDHl0So/bGVycHmeuXKOzoPAITpApfPzMCJjPvCuGwF0TB9r/ydHqj3a7rmPnPvhvrMj25fAhx6ZTUWu3Efztx7YOj7m5kM/bY0hkSJsSKi50JcDMWRTZFvkZM4VZCiiMFHZBgAH2oBrcwYQREccA1AP25JFWKPWD/CMaKjYhCiJ7jmPtYvAzSUft+y99LD1IiprCEhZhhcJJhFiE/MCNHg/RZDIpEQkPEtIHyIJ9PgZkoAkAr5yWEREHPelL33pdK/NV06Otee5LXM5IjHaemU7Ejr3K0qgWle9ssq9akU1AQEarRtgEUnuDVHJ6A5PkuYZXzvW6PB7x7Z+rcel4TkMJ493zFK/iPI4ca2IRQuIeyd6rkjEyBJ7I+YS2y0de+lY3lNIjbW55prqY9bz2faeOq5InXXt3bbmukavxffDN8598d7xHJGRese6p55RElKjJcvzO89dr6LVnO29L619JNa7l3PBPWhFwntrIX+fFtjGAklAtrFa7nMxCwAL5AC8UP6UIzyw/uY5A+4kvwHJXsI+4gCRqkXAErkWzw45DPALwANQACNQjKDwuDoOQoGkeIH7cAoH86D7PcDr37zojksSANzuJcl25NYD1ACbv9miLlU6cozWNkAw7yLytnaQsQCadMA+rMgH2+5Xv5BImo5SmwCo8wOyeny8/e1vnwgO0KP5F/Dh3iMJbBdypEhkRRKsF+AS+PfhdD+RJceKRGf327pAaJFOYBgB8aFGYhE2H1uA2b8RCIQ55FrsYTsyPhIsoBvYJtFiN6TEfiQdAPVch/a1ZXN7fR7c6zUEhBfWM8QmJIBs4RrKqNja9bNm+yAgwFQQNM+/KCmbRh5QqwrP2kIQjsOGczr7NfNeu21PwrjmeLH+ygp3a/a3bjkhlrqpt45XFtFYQ/zWzO+4bMtW/vQiT63rRSB9l5CMEalg6zh7Ib/usUiV7y7iK5rL4dDLYzou9zCv43BYIAnI4bgPR3oWPNQkHMAOqUtd2jaqtAiz85ySbADQXnw8pPT4wDAQyWPOG2N4SQJ6jssbpeIG8M1LBGyE9wjpQD7o/0VLAEQyE3IPkiUAUvInr5ZzIQSOues+I3ETyb6AAB8XUZhd6mOBc9cOwB32EZKSOZ1zWdmI5xIZEHFgK0QT+bSu3GNRLh9ra8G2SKl7ycZs4V7ypvMUihQBByQ2jidCISpnGwSInMjvrYu6eECZ38ETGHkLQLR9faR5HAPQs/9cZaDIeRJhGB1L/RDiGEsN3erzhDSDV59N2NAzR4J4EKOs4oNk8vgiQbzvrYpx5bzWErj9uqaIjLWO3ytNyw6kpWR77gUiLF9m7p2wlnSVc2JjjhgFF7xv14xacjRSgWnN8T1nHAzex9sMct6Qnm6zf2sf8xqNIJXHUGDFe0U0dO3+UVac3NLoVTBbut6Rd8bS/pwnEv3dbw4hDkTfymhE6ufW5C6/X7u8f3mso2+BJCBH/x6e0CvwUeWxo/VGAAD8UocLJJK8kEcB5DzNgJwKH4ApuRavuGPwvpx++ulTZIS0JkAi4kGjynOKtBg8uSQ6EtVJRxAO2wAMZCOkN5K+ERy5EYAjQEr+BZz6WK9NvBs1tBe7efK4jyTalsflwRTlAH6BRR/uozpEOtx7ti47w8f1uOe8cNHsSrTIx8+aIF/zO+tH8rOolWIFojjWDVkQLyLSoPGgPBO2Iy0Irbb1aA0A4NaniIltrRf5CYAgMFF+YEv5nzr5iK9rIE8RkaGnt+ZEXURRrCsNIMuBKPmwrym5utT8zLGBAc8Joj0yoku0XA6SKZEbHs5esu7IsUe3CSkfaUkk/iJsyBEJW6uQwjbytdE5rdnO/dW4Mtbh3L69Znh1HhCwL7o29zw4vjVj7VhDo6MkdN6z8gpGoyDehaRrnp9yeK44EJaqa43Mz3qT0M3BQF42Oi/HRhA864gz8iLS2GomOTKX2MZxfS+QAWtzzeAcE1032HmkSWUcn/NDdLbMlfKt8j7ZZmyb/xHn8k7xjLKtaDUS4h3pPerbK++PjbxH/cmRFti1BZKA7NqiJ8nxeKFFFUQTVMLwYaDzruVXohikTzyfyEeZIHySmGr4Mut+B8BuJD8PHyQ3POEWGNHyl5MckV8pIkByKErYGyKQkZxvTQE9ksXLynS9Y+zy994Vnn/XOULI5yRAChFwXIiirB3Oy1Pdq35UHhfQjEpIZHxzTQR7RQPKiBoAHoBvqfKROfBEkxqOJE0jHxKwFXhA6NZIepBB+VItiehIMv/SvXB8YJ0TZc28HBNxIdcVQQ6iKr9H0ZGR/J7WvEoCDGjrUySqPDKQRmQt8gfNB9HvkSIODsVK5CXW0YRtCchSue6Raym3US3SWqUk8O7ipFOwAlESifQclPmca4+f26cFWhZIApJrY2sL8FzzuAE5cjokhtcvWLp1L3ryGJEM2nRebC99HuheJ1a5FD7cPkT1KMvtOgcPNc+W48slkDsAtIzkOkg05CWXSyJq4jp4g0RZIlw+Zygvbh7S8BSSdY3kZ7gm3nZyHrbh9fWBE5KPsP6cvtw+IgFkRa6VRz+60fIuum7yJXYFnMoeH7x1AWxUCJOA3OpkyyvmYx9eMMcayR9gR7kT7Mib6xrkeIwk/Zs/e/gDtIogASFHqXHjNqV3R/IIoo+NHKjeGDle7xjxe+uUlIxjgYe0HkAqECUy41mxrurBm6q6F9AE2DhWNCCsmxC25Guim6RMolejA4j1vpH7omKatd+qSBTHlPjruRBxC+Dr2fbM1XIb0TOgrRXJCXmNY3t+kEfe7rm+HPU1Keih4MJSJETxBOXMRS/KOfSIg3ebYgPeU63O8+X9954HSq3BkWFeInq85uX7xbuSRIw9W9Il0QnvevmAc+8M73lVm0Q1R/N9HFOU0v2qI289W7neiJhY33UEsXefON28w1oRP7YVGVoj5RophTxyn2Ib7yzPKOkwZYKIM7mneZv/3PreS3+oNXPLbY+3BZKAHO/7u+9XB6CSy/By1b0wQkohX8GHl5wBACGJAjB9aMpa6/VkbaMiD2/knHY9Sq/Gy9uH3TElKNdeqVb1K4DHfMhb5jyOPjhySuYkE3NlQkfC4ggScL9U3YQteK2RqrBRLe1B+oD7AHHlx6z2qpPKlZ7cpehKHYlpNdgq7xdbIB4kUKUdfbx53v0tD8AaaZHOGujN1ePf9wW9xxNsk8DbyyMwpXqtL02zXjd7uSQgD6FFduvywJEroKyr+4tgeFZqkAbgcFR4B/Bel2DLfjz4EZ2ZkyBxACiHjOgvEZCoXORZ9R4gBy3JK/AqV806BbQ4MIBx0hjbiiKQgdaAy3Xaj6fYewUARDxUm2sR+JJIeTeKSHnPkDWNEBD3DDhmN4n70bjQswMUAoly6lrPUjg42Jykk83ZESlA7NeWXHU8Hn/XwJEhYT5ypMzBs83ucgCB7VbeQBzHvBTD8F6Kd4P3PNuIyPT6HLl33p/s4zicRvHeiUpU5qF0ucj8UuTNnFwPOzte9OxgIzZm66U5hfNK5TDrw/rnvPKus66WcihENhHNqODYe1YdW1SpVfq7t3/r9+aBZIvO+daSDqqS5bs5dy/20h9q2znmfsfPAklAjt89PbAr8hHw0uVdBCDqbqheakLcPno088C0vAs1yH2URSh8HEQ5hHi9yHkgVebwQqY/pWEHDIBrXrWyu3otdfGyBJ5bXsO53gMjjbx8xLz0a7BREwIhazrlKJ84dyNISEa1zHWJRR9+cpoAcFHpyHl8RKNXhv+zJ9AT8orohxEa7FYHYvvWXjmARaSl9SG1DnjM3NeeJy9yE2rblHIVv2NrhMkH/CiNNZWq4rp6eQS2W5OAvqY0J88n4ic6KeplfQBR1g9QCdiJGigGIAJSAp/o1KwRofslCiJ3qy5C4d7KyQIIkRSRRmQigCLgioQAsoCpiEo5vFs8uzzFLQnaCPE/yHUUVcA870EI2QABKZ/bg5xTnutwWgAJA/59D5eGCPT97ne/2bxA31qEEEHZJmnc9wOp8E01H5JHzzyyW5f5dR5k3HyQQN9p3zwE0PvfOwWZFCXx7eSk3KZ57uG8WzmrXVogCcgurXmSHcuLCliIZM0aoHshAQ08KWqyS0bm7QKmvDABV1EOLzleOgDe78kCvLS8FIEg3ivhf2H5smSsGuZAaj0AGaAGMSrD9LU0hVfR/mW0xPl4OAGH0IzzHNLf15IA5MuHI0bZe2FuKcydz3auyXn9PgjCXNSh1guXwLUEPI5ZX2sNjFsgaE5CpHdHy+PmHgGUpBW1Z5vd3N+QDbm30bm8tk9dDWavFV5OxKNYk6iROdREcW4fzxHSOtLcrRWtssYlmvJm0nQHSZDHhex7RkUs/d46Ry5E3jxLAI37yBtcrgNkAekkryLf8MyWEbm4lojecBAoCiD655rqJo51lK4koryy3h/mNTfIRfYjx4XdzJ+Mcw2wA8Ikk4u6RIGBqAq3X3MdWW/HeRvOJGvLOtDgdM5zr/AFkuzdVMpXW3ZZu/229o2IFRLgWxg9aXwbSBZFhkRV6msKCaT9fK8QfM/Jtjkb+nGJaDqPqJBmpZwT5TBX3xORfE44332OIu9w+0UvkYgWmhf5236Ve9/W5rnfibdAEpATfw+O5Ay8hHhMheS9oOpKQC7KNuedd97k/aRVBl68ML28SCSWIgUjRpkjIKRFQBDPPxCAYERovgR7cyUvgXJ9MbxQS8BeJvXGvBAqEYYSFC5VMpoLtZeJll7eZZO+GoDXILQGmiXgMcdShuNaEaWy43cLBNU269WanyNVkXxK2qKClDVizNnRz5EeFa1EwmIovcmTPwL6QtrDO3gi80W2KR07QrTqe7v0bLQiW+V6LqNQIozsLndpSQ5Zn9N6VoYUUJLILNKpBDYJRz0iUlISfbIWDoXy/s7p4YNIW8NLBKQVWRt5jyxto4KYeckLGcmBimOJKlnThucaQFM1SR6LubaqYO11vkd1//DAyzVh67VkEhDm3CChCxlf3VQvZHGkZNatHkJLZanXbu9Zcm+B7bJqVFybfBEqgJZsb+294/CQ11RHTuYi/aPH9lw//elPn8q8+15zPHjHcw5uS2pGz53bnXwWSAJy8t3znVwxqZNEQDpZ3pleMnl5Ui9MUY9dE5A6OY+kqwQtJWivk3pJw5CV0EZHB23znsuXmANLtlNic+5FXW9f90KoJTZ1pZy6SVk9p3p/SbsSTY06OtKqutQqfwoMSMCsycDc9kL3PL9sQLpDu69KWsuOfj4H3EfkbPYNrzkpH/K4BkTbHygGkMmLAAVgH5keIT71g7SN/KpXEck51lTKaUmREGVRFM8dwhDRPLp3a5/91oxYj+xGbsHRAHzNFWxgV4Cc7AqRtj3vc+kRba29IPXRQX2utPFSFTEOD7/v5RTMXbvnBiCWkM4zDNiNjoh2BIGXmO1ZMDgu9vruG53HUdnOc/eUpzxletdyzKytligarbDJ7W9/+ykPjROqlgJ6H3k/e+Y8q5wwS6XY12xv/YoCkxZ7t5eyJZEChRxsIwJYz2ube9SKPDtWnRu49vgcQqIg1rw5ux7fE/cmR1pglxZIArJLazJYSl4AACAASURBVJ5Ex+LNIXEC6iWobvOB36u56ghILYGqCUjpga+TestEYGF3shKeMkMVHeA2rnFJajPn2Z2TNUli5SlzTCCJdzQ8WaRKvKY8yjHqHA7JntGZu5au1FKnmryITMyBoJYHv9U4rvZs13kbtee+nHNcl/C8Jm1z/QbIXkRBljyGiB0iLPl5pNJWuebCiy/6pJIQiQMZB9I6Ui527lhrqjTZv5f/MSdLaj03rt991SRtv0esRwDOHBGfvSTGznUBL6NvS8n9LdmZe6nfC7KzTS6RtcnRwlkBfHlWrVUgd8lzXj7P8c4JDz3PeFlYYr/v01E4fuSvmSs7e69YT6MjnmNk2B+FS5DsusKa95GoFOKh/4eI6ZIsaM321gjSiaw6r2IrMeRVRPEFkcZdRGnLYg2cPt6TcgB9lz3/c7lYo/a0nWiOSAgJoe9U+S1ac5zcNi2wZIEkILk+Fi0AxNN58xqVAM8LitdJ2c2lMrX7ad6agNTVZcyR19E1xMct+mrU3mofPIly9LfnnHPORbXm5bcgI+U1khSptDWXcF1X9XHeGlzVQLGOxszlBdQJ92UORx1dqfevicCch2yJCLgGc+bh5kGPUcpM/KxO1q9/P+ftrxu1leul7lReryX299FHgNfIY+I4chaULQZQaahJ1KyXbY41B6B7a78lSSv3W1pr9fGXqoZ5Fnh/FXiw1kUU5DUBKwAx4OL/8jKAdfZQOMI9BxBJ+BBvvwdMrKl6xPWIcniG2Jccj/yy5z2t14pjl/K0JQIyl6NFOsIT7vp4cT0vS8M1Ar4iE/JikFpSIPkxomGAKvsiut4TjtdyupQRR+dnV4CXF7xHOHtr5v9j725atkuOOoDnc7hwJRgEF64UgpiVCnFhDEhmRAUxJARDTAhCsnChaOLCEBkxk4VRoiazMYKYhSKiLjSCCyGbLF3q1k8gvwtrrKl0n9Pd51zXfd/PnIaHeea5zkuffqmuf9W/ql7F32O8jCkAT47PUNRCfgIWjEY8F9YnYMzrJ75Os8ZQ6oAAMUt7lM2Z6xm0/umf/un2LklTcpYxHkxry3fVeIqV+aypqu1fxhqUSON3BgCJBDP20VbmQv2P1PDGmwFOeufMiABiGHkYvvbkwMp4XPe83BG4AMjLnbuH9JxwV1ma8MwZqFZeHmklBS2jyghwOyKQ9gBIVdqzBb4CEAceJTLz1IEPrny84mgUZlxjQpVlXmEqQCzzcKuyXvtZefo1u1WLx98CTA7slnelxhXseYp8GwUJRcbhRmlk9aJ05vEQhIw3HZZFQc0U1WiZ9uXfgoYSv9fsTJVWo/I47xNaUDR0DErwCihYWaOr98wWH/SevXodM0HtexW2o38BXOP/g+JESfrWt751A9vip9ARrS1xGrEO7H8KuLVIoaBwULRiPaBW2WNAPs+BwHbgf69oGiUnxwrFHGTAupWGuDWO3ovSA3DxZmWLtOeTa+K47PE/+7M/u1EGfRfLOSVVil39Mk7ogJQ6IMj1AIpx6SnJeV27RtA/EAIwG9+aznh1zb0q9wENxoXcoaTyNs9QIIENBiFAF3CU7j0MJdZgAEU0VbQi3it/ananOp4z11s7EUtl7fPK2L/2CNlq7mWBC7aA35x9vHTWL5lnnahxAhz5FueAbFPOH56VaDn7Yniz7c0AIK3zAwg3TtZx6xzXZ2dyTaG9t8ZaxRh9p/7bNzm+7yqsuzea777fLwDy7pvz6S/G4cfxZikm0Gdbr3hUL73tyPNbNTiyB6SlmGcFmJseZ7fVKHMUNVSLXKjLOAAcEdQe6WmlKhX3kNP/Zmt0fVf11LTiP1jppDX1bI2gzwHvEXTLQou+FdmzXFvrQKhE72BuKXb+TWAs67hDitfBN1Ika10Ov7HgOgwdsJQGimi0HAhcK3dXWhgLmzGLb3II64N/B/By5enWOnGwo8MAfiz2DjyKppz6/h8IREkAigS0uw4gYi2noKBbWUPx76hEYmbEQkQRRv9l0QPGKEQOacq17//Zn/3Zt7+7pkAeWb+tear3UU5kkctz23v2Hl0tAGzEiERcCaof2grAQSmiKFPMeYIoPubNuvftPByRDS7WbJ7zsMxSuKwhgESQLIWql/3M97S8RzWuo5fxzv3eAzhkqyuPjz7i5AMhfuPdtC7F+PjNPgY09Jey5DfeDV4xnh5gWP+NrXXJig08WLO+O1cQ9+36+PWvf/0W0xTeUcqg+wXpWzNB5TSninV6NzoNOSOdMZlT4+kAGiBQCmLP6lnuc6yN59ufuRBprB3Pk7gBkLKPfDtvj3GsXp1ckJRlG2CtzXvJEBmo7BP7mMeIfOXBo3RbdzyMLPSewXgR9VcAxdyMGUok0Jmv9d3mRM0m32A8Udpcx3hCZjKW+Rb7xjvtczEYxs+82ecUcM+yxnjJzBuZQG4KXG9dz8sAgHq3Zr1lAOp7KPfODXLHe40vEA3Q+q938x7Gb661XjTrxTol96wDZ8Zrr712kzf+P6exzcaOMKrxIjGWWUstT7M9RtaZK3taTJL+6pN9IOaRgWnGINhKxBLzCMgAVPYUOe37jpz3ozL1uu5ljcAFQF7WfN2ttxRZBwYhlgPzCC2HFIoGrukelSF3kLBDDyKQWxWIWbUdViugpkXJyIp9VcxzkHkoubmmgIPToQdU4LJnJcB3OLxCOfONlF0Wp7C01foFQQsh6PFxjUO03M8Wx59S6OCv9RDy2DoQvbtVUyQfQA5sXosoruUZ2VMhRa7fI+0jhYWyyKrdssBHnI351Ie4z3OzMlrjSTJPPyg9irtpLG8U3oghqLSjyvGPgGUxSA5MB/0HP/jB2wHOEmqNqqZOaUbLQIswVw5rB7y0lpQTnif/DqAYb+NJQXToO6QBGYqqmBAcaP2iaES2nZiPGuQ/ukmrxyjfF7z2kZiSPe+H54Y3yhz5fqBVDn/rhyLh361/ihUrsTVoz5grnkoKNHpSpNnNzwtaSWRqs+YixijA91bq2Zb3KIr32T9aTgpRx7dV2I98sF8pqBRd+xcP377UT1n4fL9vRjWjHAEY1pb1CPwBmkCp64xFrgSfFXX7xHi04pisIdfaD8YaqHO98RQ0XVuODYvfsmzZynCULeO+s+VtMS7+vdZKaq2hnBjAfgDyc3an6J9nWi/AEZBnPgBAxgnjap9bNwKbARMKvvkAeIAFc8t7YO/Z64Cds4gRQT/tU9dKhAFYAA7mw/PJVvcaI0AKkPA7OWCfep7v9X3m1dqOKvDApTmneAODziIApHW99QKkA1NStFufOVAesDDH/vCuAFH6zXiBegdMWMveiQLrN+PE+2ZcAScgwb0oXLGWgByGKHWofF/NaBgyJGi4zrFaP4l8ssa939+NSaS9N44AnPc4+2Y8T5n6a36kPnbWtwrsjsioUbl5XffqjMAFQF6duTz0Jag0hA9Lu0NOoBxqEdDBSkPxZP0h3GrBwdaLWahc3yuu5F3oHCvBbb14hVBEqlvY4UlZJmB5Y1i9CPVat8JhmLndlC+Hgu93yPn/aCgYgtOj1TgLQt5YAUK8D/necJEbA4eyGJtorMzGxYExony6j7UJXSQs5RFQD3Q48Gr9iPCQUMQEsoeXxZw74FFmolXvjL6jSrFqAaW5hXW9lR7SwU4Bc+ChFeQxodToRyh1NSamgpuguPBOsGbnWi6Ak0OcMsTqz6IMjAAh1gBF21rmoQI+KETWO6WDckE5p0yx4AM3wIfx9BtlxzezmuesYDNpcmO8tmqiuGYm9mOvUKTnAU6eaQ4Aft4n6x9QsL4pPEHPysp+BKC6HoCjdFE4KYgUwAwsgNKwzlt31nILqOQ10/MeVS/eVoaxVuYv+5YSCgAAE0CWvgNE1gi5RpEElii8vp3Ca+1a/6NJNWp6bXvaWotsXeQA6ikFjQeWEszDwvMRe9c1FG1yrdLJ7GFr1pjvJRnIY1QTZ3iXfZO9ixGnEMaJajnPRp4KCPMcei/6nmej1zIkkP28F9a5Mec9BwjJmKC7Gndz535rLgKnI3mIvWkP+n8eIuuV0cjacl4BlDxVzinrLLyAZLv+eB+vi8r31j2QQh5b82Se55AdQIjfvB9Yal0PMPDkWUPeFRXlYxzMqTWjD/aZM4gBhGwGKAAUQNjaIt/8RikHlqwL4CDisvzXd1krFHr0QNdYtww+jDUMJiFDGI18C0Brvfs9J9EACKx1npTIEuh+a53ssvasWeCGh89YW5OAie/spd8NL2rOPmmtY0uY83y+hvdvNkvhIaXmuvnZj8AFQJ79FD2mg5RUViBWTooGawtFnXBxEPnj0K7FAGvvgoqA003IbrWtoNmt+2qtiriWJZuAp1AFTcpvlALuZgoRQRy/OTAyMHBtHHqEfQQy1r5QJiiolAgHF8HtPgpYCF2Hg8OFgtJqDnTCmKUwC2oKCKWXwjgKQFAPAKRQenyvcWDtdyBo+Vv97j1xCMXvlGpc+aB7OIhcm70ckZGqRQtyrTVCYXDI1mZNud83x7hTMAAB1rRI0+ow9s4oBBngxbO1SC7AMm8urDXKDHDjWayu0l0CFUFvQR9hqQfugB1KB8skpStiZlgZKaQUDEpKxAChP7Da6g+Klkw6rg1e9pZ1vreOtwoQ6gNrrPnZa63kAPWe8Kb4ZmsFAKSQmy8KEyXNOmFN9U3GyPdSnihu9jFFLX43Nn5jRWXN5TWxVlBNKCWUzEjcQHmmULknU5aij70iixVU1Hij/I2tGiDWIABCsUJ50TfX2af6Q2n17dZWjhPYG+/6u7kXcG8Pmwtywd7IBVJzdrjsGYyU1YAAhZ3iXAOIc7HTXvY6faqe1FZNouxJiWx95jaoO9mTVAOdt1K72i88C8bXeJKb1hAZSM6g4gA5AUCMEcWa19LcUN4pu9YI4wHlnRGAfARqKLPGwRqzx8lHHiT7k9cEhQsFLDyT+sHSbw36wzhjHZMvlG7KPFoqzynaGGMPeWVPu957vT9fT8ZQ8K2V119//RavYm1FSl3rU+OFPSPQvLcOs7EjZIjxstbtu/DWzqxj+0HsSXh2zDXjAo+wc4M8bXlGjLHrzJnzLJq1A/QAXeQIr1R4pmb6dV376o/ABUBe/Tne/UKHF+HjAHSAsBIR7gQxge1gZcFAQajFnfLDHbws5g66miGqpbiuBBj36gXsfmS5wOEIALGO5kDrvedQ0ChcDkwHXisTVusZDk/el70WnF7pQ1n54uCnPDrUM7DyLFQLFi+HZQ+wUOiNda+KtOdQTB2sFANK1Whz6DngW41CQ5k2xq0G7KICUYJ8Ww+wOuxDefScoIaZQxQaAZws9KEoR6Yh65p1j3WQsucQZZ2kOHiG9W1N+3dKOCs4S6d5Mu7WPWAHzFBWKEvGBm2NRZfnoVXkcWTsegHoQA7gnwPxt54HNG5lZHJvpYj5ZuvBt8Y+oFwFWKUQsxDzLpmXAPyxhynJaCMUPzS4SGXqPQDad77znZsy5Hr/1qIVxTfVTHX+vcZ/9ILUXdvLJOZbKKmUNF5W30t5PdMCm5V+fSYX0HlqvEqOz8keRR45MijHq+VEGdazdW+Mo/FIGc/qoanxWrWOTgZ62ZOSU2nnGDkKeQBR72at7ym33k0B53Ux3oC9b/J35wbQRcG1zyjnvJL2q7GiPDMA8DxEKmxjZH+61hiRsfYcIAL0okPxasZ55NsYyGRk9HfGDOuPrEZtYkzi9dQvf7dfeGDtNYoxb4l1RM6QoWQ1L2e+3vvIBQYL3gGy2XgEqAbCPO/eACRni2O8yUkijnoZIvOVtQVQ2ndAiLG4qpiPSPXrmtkRuADI7Ii9gtdTrhyaPAgsyBQuHhFCnIB2AHLFbvFDezxoCo4Dg6DE9Saocxuhj+TrMy2AUMzW+XzdlgeCMqI/BKvnUYJbBc7ieZ7F0u56FCQCesbq7WBF46EQZQDhuQBEFOrzvqBBhMU3LKIsb0BJBge5PkePouIAoSz6Tp6NCpgcvDwJPB+1HsnWUrcWKEIOZcpyfa7xYlFkCUNtCOXWM303is1HP/rRm0KwleGoldbYM1CheCIoaahzaA48Pv6NYhBpk6MKsYJyFAz90bdPfOITN4umfweUKN2UEnQs7wQCfKOxM3/mnBJlDuJ+NIfV+I9KMYqxBtbswTxevXmIMd6rWRKUNdZI/HdcbYqcgH0KE2u5fcnwQAawTFurFEDX8uzZI4AIYIaGQrnkobGmKJjWkeegqjFA+GP8KEUU014tF98LyOdWLf01oUG+diuTWASaA5+t2IWjojxnr8vUlwxAMvc9A6moccLQYw2SwVXJr6AigAB6Tq650gIqrs3rIwf6U/gZLYA/80f22Rus/sBJK8GH5+Uio3nsrFWeL0q572LIAA7QNO1JYMjaQG2yPsga+zQC0lGDeN+Ng70HoPjNtTlTVcSvMKi4hoXd3kQJBSJQWb2XDOVRIufFXqALWovkDVBB3pIZ5Ja17d95zQELaxWwrtczOKB/kQG+0R7wHQEErQXrjfFjth7RzDrMRUn111yRQUAVb9CRKuue5RwPeeLvQMkFPmZm6Lp2ZgQuADIzWq/wtRQzQMMB4AAl1Fl9UCH2FBxKNStztXQ7XNFd8OoJ6tZBOROclmkBFEwKEsU7N4cOJckh5OCjCFHa9ZEgBYZqTZNID+xAwiv2/8aBpdwh7oD0rNxyIajWstAPNCgHGsu57zfGDkMKGwXO2KIO4E1HC059BSAUPAcCTwfFxCHn/shco88OQN9A0TE+kSXGoRQJAdAdKKLuZzF0Tc701VJ68vdR1Fku3WdMHFCsjJT3eC6FnhJrbiNDDmWBVV0QLgXF3MXh3VOgvFcfUX9qZqDZrRjKC0AXgdSzz2hdv1WfYuv5LYpMtTpv3Z9511vXZcNALrZ5xref8YxWNrpK96kFRfN7e0DONfYZRdda3Eu5uvItGfTn+cxFQwE6ngUKLSAlxio8T5lqGFmDeEDsCwARjcteJhOsszA+sHyj6JEh9hd6EAUeGAMYM/01PGTkGtBBWSUPGDTC8wt88N6ENR+1lJwgAynqgEMUZZ01GK2M61n3WPsMCeRT0JXIr8h+h4poXIAYxpJcoZxhBajx7eQa+cOTxQMVACNnHWOAMV9AGrofORye1ADs+bvITbES1pD3on7FGcNrjFLFyMJgQFYyAFTvd2+c9DVnQNNPRh7nuTMomAe5plN9lm+2DtQ28V7XksORVCFfz9vFeOF668T6DDDb6qP+MGb4fv1xdvl25zJDwREQddbauZ7zmBG4AMhjxvlZvMXGZ/VldQ4FkCBEM3H4sO46sBw+OOKsR/ifewoO8FGDzSn6FORqPWkF1+6lEI335ywvlClKtj5X5f1Rg+3wAigoCw4gQppy3Upn2epTy+MQfPZQzM4oKjUzHtYIZUZwfBy8rK0UrHsWnHToUhYcZAGg0MJ6/OOZb3Iosuh7LooQj0+msPhmllFAOTId2RfWqn2yVf9mpf6HvteCdK3A/d435lTJM3uz1mEZGcPeOLCe2497SSS2rjPuEfuwBSq2QF4rAD2e5fn6SMHbUmpYwSlowEIYSgBqVvYtymmOS8n9sN7Qlyj7OUUwACLjXI7tCUMAC3ZkA/Q7LwfFD2AXG0EeZ0pUZMOiwJKB+u3ZAIy+y66kRTYsfQEywrNmDZFXZDyvLoBkvFChIm0qucyAxItBudafqtyOrKHWNTzX9jxvRIz76rN695FjYjzI5qhBwavfyliW44iMP69tyyuea9pU+iDmAOpSPQuzdyn6KnbCOynvlUaYY3UYc8xNNbRtjVWmMBpn38vDlpuYDeNifZKzYWS0Bsg9+7ICnhZl2hlhjHPmK2tLXIhnMRCINwr2BHnCUMZb1aIvj3p1z14r1/OeZgQuAPI04/4kb3UAOpwoO6z6PBSUaFa5sH4RKKwcAgcJ662G/54zuriW8GElYiFvUbZaqV1HvSDBf42gTgdFpnS1glGfZKAHX1rpOzndbFhXHw1ABrv+Yi6juKEaAcQCWVG1qjXcPKCPoHxEkTiKES45oLuVJjpTIkYHJeg3UVxxNu4jAoj3KJFAF++Svc3IwCo6W9CxNw4svJQY3oqttnVdL9VwZOOK5/YoejVWZHT863UULop5rAueE9Znyt+WDMxzHwk1fFP2BotzEnztv/Y0g0UkYDB2gEYUfwurOzoQsJzr7tSgcH0DTiiKFDlAg7eHcSnHdUTxSPF9OU0wDzcZHUCc3Pc9DFTepU8UyygmF1mWjN0W6BudAwqrtRVUWYpnFLQcfcbe2YReJrZLowg703xjja/KGemAIvskPD6td4TxoAJj67FXsyfifeJ5ee1kGmHdE7xfzsytlOy5j2SCtYGORfbxpNQsiPn6Cn72KKA5U9oWUIt35OKD1hVvvz2wFTt5NJbljPVzPeMxI3ABkMeM87N4C8Bg81McuKQdeFzM0vg5cFgzHUisftkdXTtPILKKodQIWg6rGuHHg0IAbqWxbBVY2/OCZP50pIRkpY9K3HtpTZ/FBJROVGpJzowU6UsvAHJs5oAINAJKLcsuGooxjUZhAMpZwa17SqGD1d8BE3NkvVl/vCGRutT9MzEz+StyjAPwEUrRSEKDUQshug5Fi9Uc1cFejSxFuS9kAqqJ/7Loogvi38v8JTFFHgeURAYLAMp4ADYsrMaBMgm8oRW5jiU4XwcIoZNkKl0vfqYquL14q63UsFurhuLIcxWF3wQ4mxPf4ZusFwHrKEo8Yq5FDUE9zC3XQSB/7F9WY3+yMsoLTDZGutv8m/Fwn7mPVLzxDpnbxGugVJG5EdTvd3+3dtwHJAnqBjKBDKCD8un3rVg4/QKuKb25TlDU5bH2xWV4DnkeGf22arq0xh3lzFgZSwCHrLe2KKTOHNRD3w7sWIM8Bizo/rvacrpaz+D903pxcLxMQJzvDW+DMxEFTb+dc1F0NdZnyzPnGShXcV5FYo2cXKBmfovaSsY4x+rEmcYgGLJINi9gUWPoE5eYmz5bD+asxgxa4+4x16i8Wj5fcspnv1lHvMXmiTGDrIxMadYjWpi5jcY7hAHAAxR0wVyVvdKW6R3G177jTQyP01666dU1cd33/EbgAiDPb07u2iPKPyFL4bD5udwdLHjxe7EeDjU8UgI64iRy2lkc0VyxtfchrSrlexmxsmAOLru4ggAgtVjdXQfxpIfXAywfBkHv2AqyPakbr/RjrFW0Loc7BZkVNGdCoqhY0xQG1k/XWGu43JEmmZJob6CDUQaiVSVndCBjTinoeNPoMiPggzIqhelekGtkZ6L0ULKBLgp0VOHO/fTdxsh/KYHkAqWUwhypt/M4UG5CoQbacqpkz6W0hyIOvHgORTYCfLOM6cV2ZADSo2l511b8x9ZcsL7zCERabp4E323eKZDkk/fqn2+gRKEhVo9TrxI0RSyyE4WyqD8RYA3EMgT1Eg1YFwCzJA8s2L1aSp4JiKBeGVe8+611xPtnvlCTWk3/fC8FGh0x6k1UBTcKKo6sd+OIcgOQ2luAHQ+NdWJNAB1RFNG3+I0nRFyG/q62LFuNpyByniVKrn3hHVEINfajfSOBhXnXcoa5HO/TAyA5Lqt6MrIins8y78mALlM6azKGSvna8kRlipd3AHoSati7Ydzy77lfOeVzpnnm1L/hnczXek7E6vk7YBJrNqd2ztSyel5nMO8ZlaK6ug6u+573CFwA5HnPz+m9I8RYQgkM7lSZPSjyuL4sEq3mQHZgs6T2AuGyIBvpNLewQMp8CG/VBcmCmXCK+g/oE1pUHneAOlgcZqy+3LlZ6Rnlro98w9FregDEIRHc+NlxPdqnmfszdz4UWUo6pYLlT8YY1j3fE//vd2tpj18/04+tayP4nPJDee8V1Vp532oAOgVIwT50hFHw0ctA1Op3BEEzKvBUUgBrdeSV7z37nhEAspVl7DkoKZRWsUu8JoAa6z6gZ82j8bC4mwPxFmIEIoseRVgQNPkbsRWu4SXiaSG/tlKO14Qaub5InqeozWO/kZka5RAHX/8iy5HYKOeBdQast6iy7p2lx5ARgrIl49jyqp+9tnImMmdDpNCOGA6B6UCgxtPiLOIx5A3VgAngD3UuW/ujNg7QWvd/VCV3/xYAyZTC7LmvKb1rMob6vh4AqQa+XCuoZpQLQFFTXWfDl7WNxhpUaZ5H8sS6jvGLoPPIuBfejABX1VucPUKeUUFZHsuz18b1vOczAhcAeT5zcfeesHyxNDgMgA7WUfQDB5Oc6S3aFEHC/ZqDzFodnVUGWl6QnuuVFS3qUwRn1cEgXWnUvohicg4I/G2WQH8IeL9FG+Wu330y3vOe7znAwgPCOhfflt3zj+jTzDsyd94BwrvGKg0Eoliweuo/ZcrfzYuDG41nj18/04+nurbWexjtB6ANFLOqjng+KIWs0db8SAsAwlvh4Le3UVCeW3aZHgDJGaV6Vea3ivKNjNFLuYZChzoIqLDkS4tOaaxzGRmZAFrjqoaL9LJbmY72xqCmWeaRQfmZWUc8QCqI84zvxRTu9Wfm91wvgzwKCplzijdrq7Cl9zgzKNloScY/4ihy/NUWIKg0q+yty5TCHIORY3f0IXsP/P+oB6Qq88778H6iu5Elzn0tElNUb24+d/zGmER2o6FGhraId8nxLXm/5hitutfrt9XfaxzYzNxf176cEbgAyMuZq+WesqwAHwQHRVAGFVYYFg1cW1a7Si8gXMJCGzSL3AFW7kwvmA0A7wX7RXaX/K4szMMyQ3HLFIEs4B14uNwENqskSw2rDashpdFvLU768gAv3lgPMB4oliTzFd/WSte6+LrTbnOIUYgcYtYPsGFeWFZZGs2ttcXCyornUHJ4WVMstebC3ylHQIwsOKyMe6lSKVksqgCMNcmaF4GrlDPP28padNoA/N+DerVX9t6zFaxa750FH+43tjjePE3mg4KwR9va6/M9fu8BkLCOkkk5o1Puw5a39B59/OKNJwAAIABJREFUvZ45NgL2JUOD4OMz6kfY4xRqMoXMJxsDyPBsiDdqJWNo7c1cqyUDlNaXoQiRYUEPcw35lNPSR/X1KMSaPRJb4CSnns6020xR8r4aa0OOilUhA7Xe2ZANIwxwzpTIVpdTRGfvyx5AyGOUx5a81SfUOi2PawZX9fkAETAdrQKjMxIdjK3Y66qnHIELgDzl6D/o3YS2uA/eDNmAUDIou/jwLWvWltdDkKnANAKFFyVatrLsfVYre1bcU6te+/ds0QmgwTKVLTlZGHOv6x/llLLLeqNRcmUBcm+Lk77X77N/71GwgCPf5hscHrno2Nl9WHmeYNewiAEF5oeC6yA2rg5twI8CQhk23yhQxp2CQoEwF+4Bfll5HYzmsFXvA9feoecPSk6vRcFIfO8zlJ+9sdmzou7dv/f7aMzH3nOe6++9AoO8mNa9dSLeIOpVxHdEFrwcj/Ncv/Hd1i/7mIUfMGBMqo284FlhwOrV9nENjztvTnize+NIAVbDo6aDbgGQbKknf1CwKMzhKXe25WD8fCYJ3s61i6rC7NpQmvU/A+cc7+A3axt40YJmRebnNMs1qQoAxsjHSxIGwUpjiv6ivEWQuTNQTEYAhDwuuV/OGjEi3qPxdCnW2mpohWJANJRW2dKAjcxU8FsGV0CT8Y/4muoBqZ7O53juvdv28iO+9wIgjxjlJ3oHZU2aXMI2MtVwrUo3igKSC9DpIgEiKxZOc431YGXCT5aZxX2Vc+wwofiN5HRvxX/EEFWLjX/PVptwzWaB1brnyJBTjHyfQD5eI5b+sMB5bhQ7xOmuBQpn3lv5spEFCzCRGjlnxZp5br3WOuClcOjxgDlk8/dEBh+0FgdixHFsZTI70p/Re61H1rxcWG3k3tksPfWZxh9HHqVspCL5SJ8eeY29yvOBgnNkfUafAUtZrsxFpE+tGZsAPkqIjEECiMUU7IHArQDzrfEaiYvybB5aYFmmHiAZlUSLIqOMGVEw88j8eJc9xQMoVo2CHe8iKxhVKFwMCUcLao70M+qffOc737nJTnuf4hd98ozIvqVv+mXf781XfjcrPuVd9q1IXe13Ci6ll2xzVkTTJwkXrE17SwIUxoecEMK1zp2vfOUrt+KBoy2neo17KgDpyVJnIyOJPvMYRlyI5yjqaN7yuPgONGbGhzyerg8AwuNOgY4MWOGts+5qKmbjLxWz9+ZkAxkcZLaAs1f2Sq1FWfY95kRRYc316LwASE2akAGCd6t9EuCG5/W3fuu3vmdN+GbxogCYZu7JZ3u/FlKNfWqtWSsqzAflFEUQ4AIga4rpqF2T19XoWriue1kjcAGQlzVfU71liaJMORBZd3B4HUasGzOCH7WFdYRQikZoyzvvgM+N8uHaHuWjBueh7rCQ57zrtWJzdimHkM9B6Wco6lENXUYkFJ8Rbn6rwNTMBFULsAPK2DngpKscUbR673PYKD4lS5jvmW3iDSgQT1mZdi8nfe+bjgQwrr5zdnwfcT1vn+DarTomvX5QRABwBRqB8BYNc+8byA3BzxFU3bp+jwpT76HMyFS0VQAxB3/v9dEa53lbaQGQWeojIHfrORQqGasoX2e38ETa72pfbHkKW+8me/SL18K62TI+AAlSRwO3lH+egWgUbIDPWUHxtp/IH8o84CExiHsANokYclzITDHO/A2RgCSfORWA9LwF+TnVqAYEoAoBZ9Y/QCeGsCdPgQ4KP4U8qFuAjbgTc495gHLaO1t8h3kDXMyHTGrGMaeotZeMaTwjkhs4ixjlZPqq/WN0lGAAxQvIimYv8Uo4+zAkqtHRfTw/ABjg4TyJlOXxDP00t+LMPCOn5TUfwAqjhW/PMsR90S+U6a997WtvG3voKd771Aaws/fo9bzvHYELgLyCq4IlgiAivByMDhUHhuJTLSsX6yA3bT1EWasILgKhRdUi6ATqVYrEVjxIrgESWTVYKrl1o9X8/llJCQCSCzkdUdT1nVDlUl6xdh/lqm4VsqvFq0aWqu8h7HmyVpTG+g4HnLScvQxpI31auabmjB99xhFvWLXgjb7zuV7HuojClA0He31lWBAvJkNTcM337tn7PWibrUQXFDUW21bV6dZzt4owUsJZcmUvGt3LK7IjKEIoqLPgPqdq3Ru3kd/1heKJcrOXKGTkefYPmi4Q3/OI8KY4X2SU8j0UdFZ5CqxsSeS5oHOGIUo7D7I/FHqWcgCyFh30HYBcZKEa6Wtc05rDbKBy3YhRYrYgaO2j/WYM9oxXDALAVr2OR53xiZGw1Xj/ncd7xQXd6+xuyX/zZQ5ahRYZJQHCqPeyNQfWSes7edE9p7WfgTN6RPUc5ffMZPubWSPXtc9zBC4A8jzn5VCvHA4OfVZsFkwHEwFcCwTuUVxQcfBrt7KecPETiAFCtooI1cxXUXyQQMpKSK1wDLRwB2usJiyWLLsBmFZAgAOToo5KcERRX1Fg8uT20mfOeldGUiWvLipA0fox9o+wSlWX/Ey/j2RHqrntZ977XK8dTQ5xRKke/XaKrb1aFVueWrSbPcVtrwgjRZxBpJcqvNVPz/yN3/iNYWqUZyvwhiK019/euIzI1ZExJXPRZVmmV/vSew9rvHFpgVcABJ0GrYeHlLEDvVPtEP8PRPDksrZTdFF3xSV84AMfuMWHMKxUKlrNADXy/XFNKxg7y9V6nmw9GzBQJyNXja/XRxIJNGZnR6/6ees9xlXsJWp00KRcZx3yFvASObNzq4bASC2eA+Tz9Z6FCsmIkNdFFArm4XKeZsOh+UDZ9F/GwB6A9wxAyO9RbDDejW5IX9DQvvIzgE9p0NE5f//3f7+5R40NcMpDdrV3xwhcAOQVnGeuVtbLD3/4wzfPB5pB5VNSONTLcPD3hE3Oeb41TASZd6JqcFmjYbUU1XooRG2CGrzmXflQyXnTCUhZrAhhbbZqalhJ1dk4w8JLsLJKoRQ4ULjPCVn/VXDM7w4ERbVaefBbAfkhrI3jSHPICwSctcaOPDuuYfEaLTRZn2tsKJ0B9Kr1s14/axXP969mR1qNR5gZw6e4dgSAnKFUj35bS8nYqwZv7YlbUxiOTGq1Xt2KvX7VYNit6+0znuJRb03vWaNytXf/Vqze3vfO/N7z1kRyDEkSjJ/6UChO5DRwxbBD5hkvxi8WcWdQL8vdEe9HbyxjTcnkiHIs5mQ0fbD++BZAgEy3P6Keiu9TFwOtWeIV4CtiPYyt4HvfiUaMDifuxf3x7+qo8AS4n8z2X3GT6FZkpLMUAJBlkDdCfE6uzxLzZw58G6OJe2q9F+eKvpkLv9c6NL7Pe/wmXszesjc1NGQAKTfnrnEEPlDv6AzA0re+9a2b9wt9zzfwihk/AI5XDjhjaESpCopc1MCJGLs6NjNr9Lr2ZY/ABUBe9vw1e084sTJw5QoMdzjkRkAQjix5e9Z/AofwrjEjK8NGGLLKaLXCd63cmi2TNa95fvcMX5SgZDFkmTvbYrg3HizzlEHgqTZzgDoCwAEflOiRtKnmEacYmJqx+u71tfe7Q0jA5GxWrm984xu3rFmRJQsneqs+wZH0tqsF92ps0uoYPaf7chrMXr969Mt7fgdjCI9nZObxrlD6KD+UVgoO5ZJyxIKOArjlfauVlEf7P5KwIIwWFMaz9tnIe1vfYFwodvbTI2RYixJjrzhfyHBUJ+PD2EVpJd8ozGIBKKXmj3zLxWDrdx0xOJzlTRpdL7HOKOuUamvCuVIre48+7zle55x+6623vidmg4cEsLraNQJnjcAFQM4ayRfynJ7nA+UnXMPAQLRZD0NvGGphJodUTtPIGyH1rGw7Ws7Q0UvbO8MXfQpFq45F/eYjS8ahzro2Wkn7yLvyvaxf4gpGi+K5V19R3Sgu0mrybvViStDxcpXdmX4HpW/U0pmf/SoCkFz3oDWOlT45M9ZHr53Zu3vv2qoYvnXvCDWHvJRoY4uWste/1u8rhdbsDQpvDvRdeffsPSz6DFlRbyO8hfaM+A9UWH0j34DGGdmgL6vUx0enY87VwinijGSowNqrBEBifZDb1j4DF+Cbi/3OrqGj1+sLwL0i24+++7r/fiNwAZD7je2zfHKLJ43ewLrh8GgdBq3igLMfV6u41srplAiHvAwuLYGOYiG2JWp6UDbRvUZSRz6lopXHaZZv3htjwpiVigv8EVbQ2o8Zr5ODK+qufO5zn7vRuLbqN6xaso8qI68aAEFbwrXv0V5w9sVuZfrI7J4+ev1eTMfo81ct6HvxQitB7aN9nqF+eSaqzEjw8ej7Z66LZCEU0GgoNrITGkPej5zNiix3jsjoJO5jy/uxSp3Tj0d7P8ITby5kvOKRYyzRssFsZmyf+7VZLj7VN9qHWAtAnjlvNVSvf/u3f7sZumRa411l6EIJu9rzHYELgDzfuTm9Z5QNNKAc/MYSR5EPy0LrMD8jL3dOpevDWtz0XCEWT/a3f/u3bykhjzQ8017Q25Hnrtw7ErAeGUh6cRKEMe6vvPFPAT58NwqNuQnO8NZYAEm4yO4BFvGIc9rOfG9NUjAzxi1rP6CGOjgSOP+qxYBsZYvCzbf/ava6mfE+69oZMNt7J4+AoNrZ/bC3H++ZknkGgKympz1rjjynehcp4yi8POfqqWRqqb0kTsK8SDogO1SvVertaJ8BbEYsmdUe1SIbYwBXGb6kotcqpXi0TzLviaFBZQPcGAxkq9wCbaPPPuM6IJLHm+f6KQEIcCFm1dhUGrMz0zyIp3nttddunhpJDYwrw+pMFsAzxux6xvgIXABkfKxe/JUCxQWlR+NGrsF5vQxEKylh84BlXn8PXNSaACMBtFuTck8FYmUx7Ck8FCiZRSIVZqt+w3P5ptZ6iADK4IGj7zkEWKNYSB0iPCA9cNXLCDYy1jUTmoOdUopWOJpCeNX7MtK/R12zlzo7FzV7VJ+23tOyrs/2ayuV9daztiiR9wZprcxNrb4eTQ07O5a96ysVl7Js3CnhshtlpZChi6faNQwAij1mD0m8o1dLaqTPNVX7yD1Hrske+qgp4htlzNJWvNs9L6RAdUbBM+IuZ785CjO6zzyK3xNnqI3UUpl938j11gndwPnCsFIBLYYDg5zChlI/RzO+gN3HPvaxJxnLkW97t19zAZB3yQqo3Hqp7vBX84aNoZBhymbO9AyWLoBghPLUGtIaWMyFXYOZc7rdEX721tQ9B4pJ7d/eIYW2oJkrh1BwruM591aKZrZC6zByQLCKyviluJQA1O///u9/z+/8zu/c0kLzguCSt6pBr/L49bnyr0Ox8U6ZWYwj/rZ3bGXgcvj+wR/8wa0I5EtrvtH6Ukug55liKVSnARB8To3FUvzXSsHEGls2+l1b9WIeAdJ+/dd/vUuPi294Dt7OPJ61z/aZhCf2dfYyWmdS8RpHIA84aSnTRwwOtVhtnXdnCS8CmQk8sY6LTVGPxBkmy9SP/diP3ZTaH/iBH7h9A2+Mc/G73/3uLfFBllM8AehWErtETRHgw7mmzcb0bMnyMwrrju6DfN3WfDiPeZxmE5Cs9CPuIbN50owH+SZJy4c+9KHvORexK8hsxiZ0X/MmMYB4Kcanq6jhkVm4770XALnv+D6bp4v9kHnGxtS2LHAtZdCBzdJVM2qNfmD1brQOkAxSRjL49N59pqJO8Km6LDMVOpjDCwUqLF+j3++6LdqFzD/S6AJ/rF/VBa+yOUWetec5NAe1/lRASumgxDuwHBzoCugbb7755q1ibs58lL/jSB2AGhzJYieFJhBN+QgKS/CCt8aPUvXv//7vt/SSgmvPynp05pyJ1bI/AA0HrPoLlKiWlTm/d7Texpl9HXnWEdlSY8tG3ueaXvzHI0Ca7+WdA9C32kpdk9HvX7luVMk2hrzt9pJzphU4fKTWj75vATj7XYIO42dPAB72sXHXN/9mv4gVYE1nVXdmkBn2lev9W5bBeZ0xxJm7HLM4AihjzFtU6DofM97/qAtCDjLwrAZq53T3uT/G7ed//udvqZSrUWxlHc3cYw7NpbMXc0ItqtrQxp05vPKMKxLaMOBJ98twujoeM/28rl0bgQuArI3bi7urxmDsVYZtcXP3supsDQrFmQUpija1rNZiNcL6vMqpHRHuI5NH0LKCseBly+yRWIFewUSVgwlZVkLvlBc9N+9kUZTxarU5aOWtVwwuasLwtHjvSjHGrawv+staxQLFwgjAmReHdCsN8dHvw0F3+Bg/ysfnP//520EFLEdhMcpGZFn72te+dotDMR4rNIeWh3B0XmYUi9Fnjly3Wll+5NlnXLMqW2rF69G+tOiQj/I4jBhXzjA4UL4ojRRT+x+dC9BX+2nFkLFHIY2xt+fJKkp8z+CwmjjAO2bjAyNjoLpKgMdKi/Mz5J5sgL/7u79786TM9KfKOsqxgo+eQTbE+bhVXJen4g//8A9vKdEZgMg73l4GLF4KAAo9TuC2a8jfkUZWSlOvyKbkITwJDBwMRwDASCzdyHtmr0GnlR1TnyII3Zz6PvGsUrozrDpz0Jj9UdCwVXdr9t3X9fcdgQuA3Hd8H/J0G5PLWW0PrmaKJSXWZmUJYAWuAGCP9tAKCD4S+NdKr6oPKqcq2Mf78cd//MdvB5JSDnkCZoTeWXxpB7d+4RnXxoIWB8/s5GbamfGgPDnUWW24+Al7aS1rc7AAb6tBw70K1N7jQBT7APzNVPTds+L6nvB6ALPmuOe+P6KM+IbsWWIxc4g6gIBIypYaKw53Vm//bzx4sRzOWwGyvfntWQpH1sNTABD7gsKyVd15pO8UEmAvipEZ30xDGXlG75otStTWc1ff34r/eJTHoec9zN95xFtlnmQutC9aFmv7nKytlaz35m+k354RhebIMkknWq3GI+69O/8+m/JWwDyv6M/8zM8sB3cH0I1380IyaKB0zcSjVENAZPJCZYvn+dYeAAnPEeDjTPA8c8m48+Uvf/k96sv4N4YloAYt0359yc1Z+dd//dc3MBsMDB4p8YXkEY810GSt0xsAX0Y9cg/gnNEhXvI4vcS+XwDkJc7a//XZQcIKYCP2qCJRVdvmrfUVWIkFoRNUrQbUfOELX3iHYjpqBTty6ABMFLWtYnWt51PkVSqeUaTrc3JK4tY7WGPyQTG6fLKVTP9khnKgU9QJSwead9f4iCOxEfpWs5y1+ruafWpPmUZpcBA6BByEP/3TP90crtXCg/Ew6xj/10EDHCiI5t+kdBbzgQrmd4eWwFGHuLW1WlSrehNH18DRuKbR99TrzlCszZ8xzAUyc12E1b7l+2ar2J9lDNCHMzwOo2OwFwt2BJCTH6iy3rGleK1QHveyIKGRUgZ5O1nTGb94sms7UuvHsxgNZGZ6ZHajkFEBQMjt8FjMrNsMvLJBr54rPdmKXuQ3XglnMSOPfWCsARCGM//Gw+tcMWercm50Pe9dpx9qiUhYwCvBKweYVnBMLvN0+INWGh4MdFiyxvf6Hi2uBQDJdyDQeiffnTliDwFwIPjRtLG98bh+//8RuADIC10NNimrNZ76XguFngCosQvoOILRbdjaWjnajwSjjdCjCGX0MNaqGcuF2APfwQO02ijI3t0Kko5n1lia0XdlzjkKj7ngFeDVMPaqBrc4/EcCNWfqLKxQWbYAiHmQNhEwZqWSj73FxT2qjBj/HAPCGwiUA26sZagIDjsUH3uGF8q4fOQjH1k+mFYByKjlluWORY9nSj/RPVbbUQDrvT0Qe3btlL26HHUMVo0BNciXMkPBlEDhEW0vlmLVOzAjO2vdpZHv3gMgnmFOFK8DoiiAjCy18UaoaTKbNjk/p9aRGul/vYanwJwzWqBibtWWyvJRogeyxB6dYQVUWZfXuxgUMWuAzRbA4k0mfwRW23+AGC+KNW3c1WRBycIeIAd5wtB3eYHPSGs/O84Rn2I95EZmo81m2ZbXRVAyncW8H0CMs3kvnuPP//zPb+NjLp2dZK7Uvdba1rk++13X9eeMwAVAzhnH055CYaOI9jZaFMfCr58JkLUh5cQWOEcY5dbKSBW/t1KTHvGC9ASS9/EC8MjIojQDPnqV0mcmZVRZr8H0o+/IMS0ODooyLwgL/Y/+6I82qwcfUR5nvUiVojfyXT0A4rBxMEZzYPd4yMbTmjyijPSKEEZAMe8fpf4f//Efb5mHZEh773vfewN95n3WQrYC1ozFCACJmBXKCcCukNtIvZXefB0BsJ7ZStUd7zobgHjujGK5sma9oyYtOEpxHNkr+ZqtgOUj3g9y5DOf+cxmprfcj9n0xSMAhKVakVQGIZbuCp6PFB7MfT9ahLA35z1vRs/wxLCCWWBv77UaV5kzCeZzZTT+MQA4upZzmtdAP954442bd4jMZcgTH0H+ATYz5+re9+z9bq4xEtSDaTXnvSyFDEQMVplmHABEf9FlyWv7dq//oQsAl9af2BheI0Hqn/zkJw/XFdv75uv3uRG4AMjceN3lagGyrBSEH0FHeOMxtlLktupA2MiyVFCuBKVRXOTFZqGJ5hpKoQOB1cdvlD7xDgBIplbkj2wpGUe8IJ7N6s/KhyIDROkbKzledq8fWwN/lGJCWMsQ1hrv+t7ZQzvub6WtZRGT1hGga7UVmkQ8h4VMkbc9gR3XZwvc6CIPAGKNcHvz6PzET/zELQaJyx3wsBbxlR00tZ1Je6mF0uJdDiLrjKIgCBWAdxjx/LF8so61shGhk9hDDrBPf/rT7+COr1LGWgBEfwAi9AmglPEBADc26AOjAaS9OVtdr563ty/uAUD2vAP5O8UwGLfZlil7Z8XHjPZhj4YnFTdAPtvIUPtxpnBrLvw68r4RAOI5gKG5oRjXQOAWrXfk3fWale/Nz+jti943toATi7o4stHUtPWdEedRKbCt+Edj6tw2x85uzAcJS7AgXn/99ZuSztBS43roFM5bhhZnrDTclHuUYLFyAuB5Xewj/Xn/+99/AwMMnP5LD3GWMNKQ5TIfKv6I8rXXqpwkZ50NwF9u5LJ9GIkRsn6hb4Cbd/uWEWMRMMe4JyUvA586IMbGfI3cv/dd1+/njcAFQM4by0NPsslUjWbFIuwIoUrJaaWXbXGzdYR1hEuX6zJaKIyUHtxJwXkAyF62iNahsZq15tAgNW4+UszK4wAelpcRPjEFkUWnepBGvmmr6Fnv/lVFd6Vy/SytKCvTlGVZb1jgrFHjRHHGRTY/1l0rG84ZVIwYu8gmY/9sNR44+ww4kgrV4Q3AoooITndIWe8AsgJqrHdoUNkjuTovLQDCQ/FHf/RHt/SZDk5/eGZ4Ao94PozBEXrbyHjeA4AAXZ/73OeGrPirAegCdYMXT+lB3bRmRxor8g//8A/fKJSUo9m2VePhyHjOxCFEn607iUtG24jn2363d2RiAoZyIo/VWLNe/8gYCvRK1fDe2qnesfzuHMsgyYt1RHkeMfLUejUZiGYDWs9LCrwAHZ/61KduAFUMm3UIUKDwvu9977v1RTyofjI+GRd/gAZ0J3221sUaAp+8VUAM0GL9+x4AxPWoZc543iwJPYw1eW3NkJt72cR4HSLroDEMY4b989Zbb90MVkBHqzGkkofAAr1IFXbndC+hQX1GACUpoI0TA5jzp5VUZnTtX9fdZwQuAHKfcZ1+KmFAEBBmrOXVE9CyFu/FLGRFKTwge4Kj1fGW9edI7v7pwdm4oZUuePT5M5zpUOgI1ZU4k6z0jPTvCFUB7xfgmWkOGvzZ0UY5lg0s1mmkhvT/lHheAwqa5/IyVP7tke/r9XGruGbc472sew5zij7roD8Oah4n8+RwVKQMzxvvuO7FswEI5cLhaF0ZK9ZJXhHGhRGvXG88juyNEWXzSErqXp9H40BWlfWs+M08g6zgOeHJMz+rY7tFr1mly63I9pUCjtlz1Js/Y8r7iTID5GXlfHXMeu+ald/5OS1qseehKd8jaLum7o51DnDk4qCAQy2cF+uU11ZcDcPixz/+8ds6ZDzLNDAAAY2PZ4b1n2HJ87EfZNqSVCbqnDDEeAY9AgMDfY8cxIiQyIA8BT6MB9AitgQYAAT2YugylZDsDxATc8DDrK/VG+JbXBtyj4yxLwSiS+Hu3XsGU/cAHUAmIMQoxZPD2DoCFkfPwOu64yNwAZDjY3jKE2ToYXmF+m2WulGqwByJWWDV4Jq12SmkR3J5twT2VipfAtdBxGJz1JLbG+CjFrW9VMT1vatFz/ZS1ra+b7XWxEicQX3fChhoZfKhyBP6MuGwnvHgqaHisKz1Ns70fuTvydazvY0JILEIohSgLsqihkPs38Ve4Jm3AhfPBCD6SMFwwDIy6AeKBcukoFJAbiVVsOceoV+NxmLMAte9ORnNcAQsok2iq860DHBm6EBkMvARFI7V/bmVAWt1XY2AxTpGK2BnxIhClnz1q1+9xSK89tprb3vxj8rq3hx7D4s85XKmsb6j6Vi/5BalXAA3RfseNJ0aNxZnj72O6rlFh45sb+YZiJDpCaDgbUadAhzIMN5a71EbI4rE+j46ANopeh8jEyoWI6dx4znjPZGe3DNVHgdM/B3g4Y0URxJpbXldvvSlL92ybXnnVsPCUFWeFyKyVOXr6Sd/9Vd/dQsyF6eCvmuP1eK27jFfPBvOk71AdNcbJ9/O8wJs+6agmM2sk+va+47ABUDuO76bT4fUKTu4ijYYt74NXlMX1nSXvaDbe35KywNDsebapfTlpr+Kvfkm/FgpAe/RVg7R6MdKHMssTSneNVJ4rI7PKr99RRmZUcSin9zbgvxqAz7EGTksHCpqm9Q0z2fGftT3z1hFrU/xVyxrKIkUJ3uQcqCPDi+HVm2riuIWODRWDAXm3d8pJA5kFj9WQiA+wBBlgOKCU4321morFu54zgyFbzUgf0seBFXU/PgO4wH82++KjR2pUB8UG+A4Fz7d6k/L2LMKQHLNmqqMrdI7t4rWtb4LyFY7wjoebaPF9sRcUZApr0BbtLO9H7nfe7FKo994z+uqMQDQQTdkpKOIb1GBYy+aCwA/AAAgAElEQVQDFuLsXC9O7J//+Z9vNCrr07+TCR/60IduYEIslTkAOMy3//c7UMC4EN4TfwfA0KKsTUYP+84+0Sf/j67qXeQN+URWokjVc/+e47fybMCNQQyoQq8lT3m9RwDMyvuue+ZH4AIg82N22h02vo3NOsxCBN1TOKr3A5rnlmT100aDAU/r6P89qGW1jvoiBGA0Qo7FgSWDkGpVvz7atyjIpNbESlvJojIbtBn9Gi3gFdevpMiMe3vAoDdGI6mR672jykjvnffyfsT7Wi7/vTXiUJca1FqlRDlkWXwdxLXdA4DEO4Dcv/zLv7xZKBkmvv3tb9/oCA586+Jf/uVfbjQI/aKYs9q2mvgudMFZD4Fn5crye+N25D17z77H7/FtgEyuPN17V0+5Xc3A1QMgqymFV/bibNyLsdmKjchjZ82yaPNIUPq0Garb6pzPeD5X37F6X6teDmMEmRPgA62qVTPFO511vBiooZ/4xCfe841vfOPmkVCXh/wGJoENnmbPQKdy/gIQYtzE+VhfZAUAQZcgO8SS+Ls+oHKRmzJFeTZjDE8QBkPEuQCWAuEBHv1Yib1ZHcOV++hUPDBRiFl9KEYzsX1Xex4jcAGQJ54HBziFg9WYtbhl0azWtsq/f9Qn9CzXNebAAWez49Hb7JV+c0Z/j6SrXPF+HOG7z3oleMUcCDJkzbRZqtdq5fgjCQhWAM/MGMS1K1ZRihKFnWXcwduqjeP59wQgns/gwPJIAbAWKJloEvL4s4ZS7oB7lsmeEnCkWvuMRf0RyuXK/PfuAdBZiUcqw28B2VVvaC/IfhXQzBo3rG/rCH1npq3ElcXz721w8J4Zz6frI9MTbxraH0pRzThHMafIo0fad2IlZFSK84yCi7Yp6J6XkqEAI4CnYCvd/Mi4A1QARiSi0RfvAu68y/+TAUBeL3tkZPLjOWTcBLhzDCigAdTwEHied4pB68mU+F73WD/OD3qLuJU96hpgKsGGVOgMPGQa0NUy8NTxcfZ6n3HmoZZcg2wk42XjEuPR82rQWVDNGG3pIv57xYGMrMDHXHMBkMeMc/ctNibBQgAQcK2q5NXKOBsAbgPbiCyo7j2SD7wVC5JTzBIuuNkAguBIygyeJ6Em/70sHbJxECQEh+e5PvM+PePrX//6TQAbH9QE97PoRr71Vj9Gp3JFgT5CaelZPXv9XY012cqwU9/lMAESZ2gYcdBz2+/xf3vftqq8j85tvm62LkLcK/jcPuwFgK9+w0x8ThycDl77xnzxluJS49kLAhVkevY4z4JY719NHbsyp0fv4dUS6Er52aujRLlR0K1lQDl7DaxSLlvpvXtjxAouNmAWfMxQ8uq7efkpgCMFc4/O7ajns1VfqSWja0HIfE0YKiJ1bPQ9kgzwzLt/tWWjFY+nQPJazC+ezfvhDM2ZBquBLsse+oAihWJPava3Xo0aa0byjho0HmcCEKI6e1XuyS0eGWNRs16hZwNQAsWBv1aciD2aywa0xtN+FnQvjqcFXgAmNGNyE/AEEAHFlZT/q/N53dcegQuAPOHKCGQfaeJ6Of9byq/N03LbRlwJqwcrHUso6lbe/AQ1iyqB0dq0W0MSxd2AJq2VCz2UWrxTsSAEi6w+6A+EHgCiT2hbLDzcxL/3e7/3titYn1mACVUHc9xPGVCX4QhFSZ9XrHmrFAnvm7Eou37VujpqDWVBahWkHNkKs4H7+ZkZnI686+g1s1bR0fedrXz23ou6YS3gzzv4eTwctmgF9g8PYy9AfTbFavRhJV7piDdydMzPuk7SAeO5R93cy6i2Or6+g6cbhYU1llzWH0HCFLHZNlo3ZU+J3XrvbE2heJazSHpuCuij2ojnsyXLq4xueaEjCH8LyAU9mudk1riTxyiyYYmpi7NxawzFN6BPhcekFsyNswEQ0S+0rVbx19ZZ1Ur/X/tCHwFufX+0mXOmZTwDGHijR9Le7827WBAADfWaRwto47W52tOOwAVAnnD8US1YoVnabNyt7BvVGqPbFCzWqXBjUkx4S0Zz2hMa0u2NuEHzMHmH4Dl0GpQGnNBs+YhMHAAOkOS7WGz//u///pZLXI0DGSq4jilY+O0RYEvYAR++AdhBQ6JkKbTIEilIv+YYn5nCGSt0fu4qRcIzehXDe/1etYbuUb0oBDxH6nOsKDvmiAI3u15856MLvsXYrmbJ2VpTqwBkha+vH6yIKEOAO8WIh4zl0H7PNI3o85F6NavxZS35NLMvH3EtOULxFxAMDPdaL7lGvv4IADnzW/eMG7j+ZK34tV7dha3+zFT6rs85WiB2dZykjd1KEytbFK9MVsCrjK6Vz2Pvohy5VkB4q8X+AVJ4LXIdrr3vwRhA+5SZCqBgZPAuXqS9lrO7tQx0EfuEAsX41AIf3lHX0wxlL3tPZsCD91ZaeVQ0570Yba0UxnGv7xDXEoZQawTouQLSR0f3PtddAOQ+4zr0VEJM/AfqFW7wVmsVFhx6yc5FBKqUe7OekK3HEphqRBCgMqEIXnP4+TtBINCeC5gFl0BwWETDW/WHkkDo4206PHlLFJ3iDTkCBvaU9N53VYvS6NivAJ7V1Ka94OHwtPE+VcrA6He4btUS6t5ZHjhqiVgHFtTeYTna9yNem9Y7uPMpMCttFozGOyiSPIPojKhXwDlQLsMcvnnOkhVpO3lWZ9tosHF97iOpNrPfFNdTOFhA8ei32sh6eS4ApJcuGWhlbGDpXjE2GJ8j1cZnM91RBMUfSI07SxGrc7lHUa7yteX1q/IetUp9DOf1llLcOl+qR3vkTGgV2GUwFKvCCEcfEMsTNanyM1veG+CAPBVbuAVosnxqZUszts4BZzlaneeRTVqAlx54sJ6wHWTwAoSkEI5W5U4rwyWGCOoUFgQKN+9I/pY9qqCMYMZVPwT1myterQuErErU4/ddAOT4GC49gYAmbMU4CIoc4SNSfEbcsbMd4sbnlbhHsPhsX0auX81G5dmzWaKiP6s1FVYsyqvKTeUxB71DikWg7kgbqTvTe/4s9SoUHwfmn/zJn+wqjCPfdQQ81eevUuQ8hxKD+1wbRYKi6CDe8oQC82gZ4luAeVmxgHNB8xFHVbPmjYxPXLMK0N1/L/k00/+ta8lYyuaWgkvBGolxWt2jZ31LPKcCWueKdKtoT6vAw7OP0BdXqFc//uM/fot1mrH6b41lz7DWykjVKg5Z55dxxx9KPw8jbzCFmFEgxxK1KHErAKQq4BVU1eQP2QNSk9Yw5KEzy4aFXaChLPl32eCiVSBmLsRdZiU/ZxuzjzAcAB4tPCAtz1dOM9xK6JKNZ60Ml635rLFnxoh87VHZGbLoTwwzKGmu5wnhTb4C08+WTGPPuwDI2Djd5SpKoQOjpZC0XmhjsiSjP+0FUBKQCgAJuMI59ndcbQKIIMru+Jng5bsMxMRDj8R/rATY6toRSsuKQreq3AAgvEnWFSUkqGwTw9u8lFKMqjcCkusDZl3x7s+H3Mr9rY84Ys3Nz7MW7D/ju9JalJkoyAV4AHqsmfobfO76HtZP1m2ZbRgwKBIUn2hPBUAiXWgUVlsZn6e+ZzRBxaqX8uzvA0AAdUoV6ibl76jHkJzkXZOydKUo3ywQrXtTfKHEI6zVR1orNa+4BEp1eA48v3qOW5ndGDBY/AH+AGe8tAr1RXr8rITnfq8AkLq+qoegGnVyWvn6Pp4Bc4nGaUwjXoIMERsRrQKxSjWt9ceyl8gcYlKIsyAfgYNoNU605aH51V/91VvxVa31O6AgA1kGChUAuXePkkjvYWi1XwTVk5vOTTqRdMMoh1d73AhcAORxY33am4AWQISCSQHRbHJFdoCN9773vbcgqx6qbwn4VWrIaR81+KDVFLUen61Eg6+7XdY6tEbvn82A5bmrAISyQPk4qoDkbzsCPkIhlcXE30cakGMtAszRZj0ovfesgMH8rDPAkLgnSRBycyiKj2KN9A4WPPt5q9BXZMkSD1LTWT4VAPFNvoW3EM3pzHU4snaOXjPq/fCeexRgXOk/pfCoop7fexR88MqhJ7LCj7bqgV9ND17f10q33sowmJXfnrzXR4wFxoLw1qgVBMzYb1ovxqtSNvcoWC2DVz5HZOlDP4rMYjX7V40hpBO4Bt05x/EBHzlQPgOxlqGvAhQ0Kkq8fY6SpYp5BPjn+kMVCNY5qIbB1hxFAoA8xzwzAGCO59oDIHE/IInei/qu0rvvpVO99tpro8v2uu6EEbgAyAmD+NIe0cqqNbpxn/pbj2SjWuW3r1Y9NlYr47oKQM6eG1lCPvrRj96s8StNvAmXONrDaOtRpWatqq33jQQX9/p5llLUitNhtXaYo1ChzfgvhaeX4Sr6aFz9qXn7nxKABAih2MiAtxL4PLpWzr5uJuD6pRVgHBkryill/Kd+6qeWKCmAEIWUIjfaGMrQmljpcwPEeUEEjB9pNZ6nFT9YjW8txTaAXlj61dOotXZ69bkUE5UhKpp9zVvAE9FqLSMbuciwKIOTrFCxr1pUuUpRzoYpAe4SV7jf+OYMUxmIteLIqgGHUSnS8jIYMXhWYN6iRdVrKvWrJgAwRi0D6Ug2s9b4WluKzqJHA1XAiHGRSEMgu7i6qz1mBC4A8phxbr4Fn1tQm8xCVQBzLxIQn/nMZ95RPOiM7rY4mL1gRtcSUupyEDYRGC5uZcU9zzLy+c9//mZxoJzO0npabtfRMZmp8JyfeSTouMf57/XZeOPrOtyeqjlkxcpIjrAyx/ptnlnmt7IN1e9DJemtiZWsKK3xm1Ey4/4zqUVbIFidD1nf0IBGaZmtb7w3AJH9TowBmk4PJBkzBc5Yal9KE+BKERlprVoSI/c912sokCpps5avtBVvp/dsGWhG0r/u9bUaHUboUN6rrgQlvLZQ4NF4KkWp5WEFVMm0//7v/37Ho7bOhdH9KxgbmKhZKMU5tEBgBk+td2Ql3+90giy/R7z5NVZS5j4JaXKSm3pNTR/firFrAZCWYbCnx+TBB5QZRxhizbUgevcBw+b1uVd431vzL+n3C4A80WyJx1CUT9o91c9/8Ad/8O2eEOY2qWw3FKazEXn1gPRcwmH15dKVuQI1hHVCFhAZqWaL0UUqVlZbvFlBa4AX6gnuKMuvzGCoUrkwYZ6iIwHALfrLyPSv8r33LF313ahe3OIU0adqFGRpkSsgnukPAe8QHMnfHs9lYbSmBFf32hmZlmZoNtGPM7wv8ayteCtKivVvLByE5mKr2GBvnEYVmNb9I7VkBMiqK0Eh6cWpePZqOumRtcbaOkrrG3neXgad1jOeKs3syPeMXsPAgHsvRqBVBHf0ObISyYg04+3cyzZmfin5KJxHWo7rqWuy5bWQIYkcrusrK/AtI15V0HMK27pet5KhhELcS5YALLLUk5WRvj7Gh4eHQbOVij+Dp2rIqzoATyxAHvQyzx8pelm99wCIdMS8HFqLfVGBG9mC2pa9py0KVvWkzKQ5R2H94he/+J4Pf/jDNyOKuaJr1fE8su6ue/dH4AIg+2N0lyu4lm00/El1QKTXpHRwtXLB2shcrv5kcHJGZ2pK1F7gpSAzgWvSI+JJEqKh3OB1UuhnGosFxVQwGaWeUGHpl5+bJ0SKPtxxufq5uFvtiDdihQ7Vypoy+s09l3y932GGn4u+cCRzzWi/Wtc51BR6BHaPZATxLbJu8ZjNtFbAaOv+2XS+rWfMeMLMC3c9q/8ZbStTiwNXATOKmUOR9VESiT0qVu3XEQBS46TQFaSvZMFEebBOKJv6yIhCcVFID2iiFEU15iPJInwPRSAq0cvy5b3+oE14Ni/qWXPifT/3cz93W/8za38l29MZa+iMZ1iHFEqKsAxDR5p18NnPfvZ7rPxbzxytKWSOt+pujPQ7K6Y1vW41CDhfvvCFLzTjarKi3ApUz+cLYxJ5HhSyGqtjnwBs1nZu1pSAaADIOo8GKFqf73//+5vGub16L1XuVENeztaoD2LSnP05jquVLaz23Vxl2lwFIGSFa3LcEsofT469R96oUwJc5KYuCoNleOTdz7uKPhVtNIGE632jbIJ0j0gEZAzpHpcHZGRXnXPNBUDOGcfpp+BpCiazaQS15YPPQc87wsWK6rSlgLB04I+7hwUmDu1eh6pbuxWo516CIHirrBGxKQWIoQgJOCMMZxrhT7Dht+PFSv2rAjAARgh85Stfuf3mm3uKwGoROP1cASBHYk4EuAmS27Jimz9zbT08RdAu2hPQexR4xDpAKwSeZ6zTM7VoWgf/zBp07SgwPIMC0urblicOzdEa54kABgCQWaucMcKrd9jPtmpFBILMZ1TtBsgpAeQMeklQFngsUfbC0rlSLHQvjWZ8y5GYrNZ4ZMv27HjZv7J+WfcvoZk7wIOx5yjw8L0s2s6HCIgeHYOtonH1GbI1AQVH5GPEN1TFO9Lbvu9977tRBindvUK++fxogfxQkhUfzEHi3uGcZ8zIDXWKMQ71h7wE5ARG84C3vpXcQpOTbMY8use7ZJwCWrYyY6qf5TynU2j1HLXvI6MaD5B+1PitLS81QOA+zI3cdx5SNHJsCawHBsicgUxfwhOm/1/60peataqMIUPoBz7wgdvzGTDFbMS7VuL7zLP5dj6TZb5PnRXZBa/2mBG4AMjBcXYgK/bEOhDWe25eCjZeoZSovBsUUX9n4URx8XfKBtcfV6eMVrwMLD6EFwWcIu6wYEmhTMguQiGJVosVccna7D2Fl8eFO5SgixbZKyrXP1y04Z6P6wk94AQgmbUWSs9HebDRpYvtBeFtTckRALKS6atVNXd0yexZ2gk9cT6zh/fo+3vXRbpXHH5zMDOPW+9mUXLIzQQej1CvzlZIRlz11iklPu+Vo+Me92/FgZAnDlaHMSVxxRqnz5/+9KffQZ+Y6XtWtHicWAZHYyPiPSv7ZjRL3dkAJKcwbY0TQIcaxxNNbgddNMthMTHmbWbtz8zJ0WsZsaQydcYESDz6zKirkK3QI8/co17VZ4QxbAVQx7NCFqM5Akw5S1OrzxTarEhXOu1MZkRnrIQePB4zXjvgPntBRsbWNS16YvYyuGaVHsnjCczZMwwj5obc/8Y3vvGOdMSjfd26rs7B1rXo4Si8s/KSfANK7Q3eKONt/Kpn6ozvuZ7xvSNwAZCDq4IlBEVDI7BYUijvrBoEvYOYp4CF/7vf/e4tyA9w4P0QaCofNesFi6LANBYEdBQ0FrUXeAz85pm8A0Fx8L5qhelVgPW+1gG5VVwuLEV7QdQOXNY/NA3fHNXKCVrKKMuH7yF8BdjmBhCwwgEm+P08ITFW3LDoWaqlZ7foIwEIsPXmm2/ehPVK6/F8PZeVSyXYvXouK+/tHagUKIehdTdrVd/qh+/5h3/4h/e88cYb0wdmDwBvvc/hbz0dAW5b6/qe4MN31Xz6+VuNpRiLb37zmzelfzb+q1I/VtZPVsgZVVReznJn75mrAdojHHPvPhuARAG13ncBIOQweU5OsZwyzOQKyuaNhZcXF0VtxlqP3sYTydJ/ZrPHedcpVyitZxka9NEY8EpQPmcaC7wYhVnjUy06N/NO14Y32hlZqTv1WcAGBTQyPPm90o9GqLk5pTEwwUMwWiPHWcoAwROxVbm89p03T7wmj3pudY23soHVZzmbeQPqub039nvxWWS+Meb57zV6g7UycvbyDKEA8hrPNvuWnkHO6bdvBdLt7zPPyNl+vVuuvwDIwZlGSSJQxTMoTsaqDRiwIvovxYzngoeDkk6oCHYSWMfDAZSw/HHPEpIE7S/8wi/clHq/cxEKlLJBPvnJT74jm0TLMkRwETaUBiCAotuqirtX3yEASPYa6D/Xpwa8ABusUlHQx7uAJAeew5RC6ttxt30fXitXdBRbI+SBFAc5BcezpCckmFgcf/Inf/L2Pt8fhdaOAJCRDBl5ObAko5vNZHLaEvp+Y01W3ftv//Zvp5SUlWVKgFpTDiTrYdY6NPJO34NH63tmaFeebV2Yf1a12baaGCDe06PjOZgZFGYO/dm+uz5qCWQlNp5D8WFNR5tAa+olZKjv1Wd99w1H2hFKkveuBmePZqE6E4CMel0YjIALcQC80FuADAgEQsg88t054N80c0mpAziAS88iBynyZOXRJpbO2mLIsb9Ws9ht9cNYyGyUC/CN9JuCh3ZLAZ0FQ0eosPqWYxy2qJXmxbnm3I6zzv2tGCHGRbFILcqWPUQnyFW2GeucxVgQW54yBfGc9WF4dL5mMNQaa/OMAvZLv/RLt/44tyLzljVBzhqDaEA1NoSaYK3mjBaXYe3SAUbl4R5wYtzwbRogWBOV+A4UVRQ9YwSwoW73AD09htw4Qie0N80jkOi8nI1tHVn71zXtEbgAyMGVYfFStG1WiN2GtbEoAQ4CG52gIohsIkq6Q4eSLv7BQWGzUbxZBTyPQsZ64lksRZ7F+gblV2XE5uQtmLG4jdR3iBzneJdRodS3+POnf/qnt0B5HhoCgjVIFhUCzfWsbahFvDtco2hh7tN/353BBEDh23mBCFmKIYHnkOI2xxkl1HBftVXXsXtnY0AogTxSK41i6TsIyGiPolzxGglY/L7v+77pg37mW9FRxAfsHY6tZxofSsxqgoURC97Wt9S1ADxxx/PGPcIrtUU90xe0FnsMaCRXAMitZm0Zz8qvnpnPfG0tDjf6nD3FpveclpLUu/ZMALJHk9QHIJvSbU5YWcn1sxX7I3VF9EUcF0/zKFgdnc98XXi7WeUZv2YbxZrncmXsRjwOW/3JAMR1jEqMgM45ZyewRvFEY7Y3KdxBfaaUUnJryvgIZGaYCxnIGm9NMRz0YgnEbcgkSfmPQsLmzR4HdKq3yrgzzjHyAPdxD5Aji6b1SLEP2lAEkaOGR+yEtVFBH10DyAK2yDzPo5s47zE14nr9ZdjY8oTQXcgMLAYUV/dIdSuoHyACEIwvfSeMLt6JuhXxUzzzrsm04PBQ8AgzSrqHYU3/GGj1dwTMYoF4D6Cv2GBON+0dDAaMybzOl+djdmevX38BkPWxexZ3zlRnbllleh9ByFGgbW7WlAhujyBgoIAwAToIMsKPdUtKYaBB8JnfgSN8dNYYYIkHhPJn06sTQbgCJsCYZ7LW+3cF8NDZKFUOD/doR9LwVh7s1gSyuOkHQbrScnaVRyu3ACxrKmvePdpexpWRdzrkcIlX21GLaAYgRxIB7NENtr6PMst72koc4TB0eEeK7q1DthXbtTqucZ9DWC2EmXokUQtilGaS+5hThO71/UwAMuIVpShSvsTWUbBWFOi9bzqaXGGVA7/Xr/idws4bv+pdo3QySh2RSUe8nhWAjH73GddZrwwbn/rUpw6lNz+jLyvP2FubqMardcFW+jN7D7nE8wQ4a73il7PPva4/PgIXADk+hk/+BACAot+ru0CZ4HlgXZkJQIz6Bzasg5clltWbt4LyBKRIE8zTgTbGhcm9zErhejQsBxflCSBxSLLkEFj4+yzOLLw8Mgoyepb/9w6WHRQFlg8AJTwJrSqpoxPg8AOq9qyEUa8EYFptUU+BNahm7Fh95sx9rEgZOM7c27uWFenv/u7vbil2WedXG2oRi9pqhXXvbVULnukPxZPV0FoTi7PixWFdBLyPBKqbJ0GxuVCX73DoG+v/+q//ulkkpbOsLax6LI29zD0zY1KvZfFlsR7h60f6UFbl2UDsrZiYVv/PAiAj9CtyynoXA0CmrdRlGZ2DI/RS71iJp9rrG0+A9SVD1Oy85mejHqPSjlire32qKXT3+p5/30r8MPOc2Wt5boyfsQPmZ2O6Zt93j+vFdKFFS6bTWgMzWQzv0b+9Z0ZGvshGZp/NsiH23nH9vjYCFwBZG7dndxdlhKXO5mI9pdxxK3PP4i2vpJajVFD4uZgVC9SAEcCDEokrC9CIAXA4ADpczw5CYAhnmsDino30geHW5m6mWFH+ABsZmfydm14AmngRQEa6X7EgcXAdsXz3gvTzZB6x4ubn4NDyCHGDzxTkO3NhAUGs2ObqSKPcim+iiB2tU0KB49Wi0NXmPUCvd1H8gmrgOoo+4Iiy5Xt4DRyIAMRKA4JZtb1vhr5Y5xhdYrbmSe2v9S8dp3WfFTQgxJ6qSps1aj/yNBwJxB8ZN/tdBr9eXR7P4BFDpVhNJT2Tv9/7jtQ5yd/cC3oHcBhCGFQEnzOeMN4cUZ5HxlpMBTA6yrdvPZOXl9w5UlTQc4FqFFQg+Ajw8CzKP2NIjUGzjlHPjDGasr8HkI46MChNjFHWH9nvrFlpEbP4aHqNPjPKkV1oUGixL7mZM3LZfjdvITtbhQKfy3cGXZehU4C5tQgIotXZ41d7uhG4AMjTjf2LezO6F2BAoRa3sWcZRQ2R1xsA4cXYq1EyMiCtSqoj98U1rLqoVS0FOMCHQ+7ooUv5N15HrOOh8MwGd+fxiErHuLUzIDSy+gC0OMJnWNh7ANC7rCk0haMAZ2YtHLk2PExAwlGlMfqBJsJTSVkCuDLVx3soaIwMDn6KzaOafqBGMizoY9DOrG1eTt7L1Xnr1SHa+razAEgv+xVQC9j5brxzVFIGk3sDkNXsYS1Ai8IqnmGGLsZaz0MNeESR3KNrjJdJgG+V/bz2AHSv5sXR99b7t2rvnP2u/DzKr5hJcXkf/OAH767wGldJTiS9IUt++Zd/eWoNjI4FkMwwEQlaahX40ec84rrwnOkjTxxdxLpknLunR/MR3/bS33EBkGc+gzY67iKBokHxvAIjGY0odhQEAlAsAwqSgykHYI1+flQodfhLKSyrxhaVKWIoKCa8Mza+QPWtRnjiGbPuClzvuasFhjskVxvvEI+LYEHf4OCXGYXgXuU4r/ald584DpZMWdHO6BNFBMXNN5t/QCyvIcqH8ad4UXIBgsjcc8a3bYGPmfSUZ/Tl6DMyve0spfFon17q/VvZwHrfBIzxoqF+rjb7ixGllc2K3ESbsSf8LrvQjCK/2if3rWYQa72TnEMzBETIfrKONycameTgEVYAACAASURBVO58AbgUs/XuMwwN8fwe+FCDQ40dMvdRbSvWB2MAhTkqYgMrPNdAp8BvcliyDcYv1nMyWbIHZyrjA1npPHIdJdf55bxWNE+MF6BuLiRtUeGbQuwcBhDObDUetJUI5az3VSbCUwG8ke8JaqO5kSRHjKp2AZCR0bvvNRcAue/4Hnp6rx4BLrIsR1vuQxZ8irr0vZlissLXdCDbxALJKa2Ez5b70vVAE0HL2qAfaDORyao1KBF3EUALPaL3jpUiZ4cm4sE3RwpEIAEYELwJxL3UFlVqgZ9qRd5KZfkcv7cVF3Gm0vgcv/lefZqJMcl92AuKHelvLyaA7BJfRN6Rr8DHSIpP95Gz/vi7P9a9Z1jzo94TclAczUj9g5HvfKprUPd4Pmrs0mqWtCPfkROCtJ7jnHVeOVcBDtmceMEp8CzkwCeaoAQo5BVKmKBrhiHGCBmUGLQYsJxZKMuMN6pqRxyhZwIuPAbWCKrxaDyIDGzAEfqpuEnnQ8tyH4q2jJtokeilZ8c6hGcc7VRfoo0kc9ibQ4Dft0aRSMwJ1LsMmvee0foda8PYBABhvLAvVwGIMQDUL+/Jymy8854LgEyOoSJh3/rWt27p36TwY8FDjWDhYBUhtPA8bSYCZrWi5paVaCRlpQNMDEaL384tO5PrmgVH0DALD8sgRRKftdci6AsNCej44he/+I5Uuq37otK7HOHGFc+0JyDOKEQ3Oe0PudwaqjEvtdr9Qzpy4ksc3rxZMprVdkaF4xO7uvuoHn2PF4TF1CF3tbERoJzLgoaT3VPOHfQULw19MF/HIi0ZxmpjfRZ3U9/NwyvugdKKNrPnaWaUIa94Y1jSyS3KSYAO4EWCAZ6IqH+012dKKkv7Efrm3jvu+TsFnYe8lfCER14Bw9W4q5V+71W6d/Yw1PEUicMxd2inzh+ggudDzBiPDa+IdUeeSctMD5De9dd+7dduXhD6gMQR6r84/+gEPEHqc6D+ojJ++9vfvrEBIgV56BSezUMCHOuHpC1AD/BjvAAlz3K+okICGtGiZpX1y7PHq0XxPgJAyDXnvZTBW/MlTodHC+hcada79/AkVepz60ycfUfIikzBMtZbBtF4BxlkPskfgMgaYBCkn/Fu5TT7s/26rn/Pey4AMrkKWDQgfyAjUDCPAPc2sBFZnxxcBB/hURshQUCxDgkUr4egjY82ZeNrlDgHWVhP/NuWxaEeYA5AFpHIXDQbkEfwqW2CwsPqsydswkNBwSAkuaml2Yx6InU8gsbCkmRTsyARPGqrtJSTmlZvcgqf5eVbBZVC2J1V4+FRAyDgU9YxqWRb7Wgtj0d9h/fsBWMfTdt8z28xDw7c2arV9+zTCPUq6h+IwxB/ksGAgHcxBKutJz9ZqSl4PLaSArQahVTsgmQJlEf93IvTIsdYXe0FyqhitFvtpXo+fR8Z3rIOH63lsTLXgK657s0lA4/EKLwFaHmMW84qZ+UnPvGJ23cAAdLNM7oxKvLs2FPOLUYJf6xR6eYZID0LoCEzGNR4VwAK+oBn0RP8O6CmhU7hnAZ8gVhrioHGH2ADAKBjOAusPxm10LGjRZyDhDOAU2ReJH+9zzc6x30DUDJivR+JtQrv9pZBsjdvvhGYw5DYov55xxHKWgAQrArAz5hIlpMp4fpiXL0rjB3WBkq4fW4t8Frl1PxHwN3KWn4V77kAyMSsch/LvMMytlUJd+uROLdqNODa9zavQ81Cj4JoFjqvA8tGxAP0Fn/Qn+S91vRTKk2Ah+VJE4BtE0L0I40QVKcDQOBWZpnZakH98g5A4jd/8zdv1dl792WPCUuT+3gCeoeGd790K2GMXxQRYwluVcWO6yIl8pkc7ZG5X70GuAZUt+grR4pKrvZr5T6WTAGXexlsGCZ4Ch9p3d37HvtP/QF7PuTO3j33/n0mRTRKDGs0uZNTFdsPq5XDW/Ef5CYvBgACrDGctJI2SADAMHTEGOD9FCAF0XqxJRQi1neK7EtoABYLM0XRudZqlHvGqCNjNzsWgJ7zz5i3GqWcEgwcMpht0ZqtEQkXZM+TFW21iGruR0+ncCbSNUZS52dg5/xE9+KBYhTxX56Z8BaSxyhIIwlh9lKdky1YEbw6oxTD+HbrG0iSIcx6kekSrQ1o8yyeT0ZY+1874mUJahpwJi4HgARKgbiaAEVfGDuwRPQBhRx4pMOQD9nLDWwrIg2Uzn7/7Dp+Va+/AMjEzBKgDqitKqd7j3O/gLdo1RtR6RxRu4IAlSUoNmQPgIQrNrJTBN0q18+4Z1EmCjIXJToC4YeeQGhveU3CEk5wsnKy/m0dGsbuVfCC8H5RDveyicX3io+xdp4zCKFQyfdPMPcUkVj7R+se7O21M363P/G692rHeNdzUxod5uhvP/RDP3QbCvQB4P5ImtejY9qre9J7LkoKizBlIYNZ8oUyy0o721rxH+QuXjs5y/BR67KQq2ohHK2HEX2lsOgHq3lPGbTPeXmiUvTsdz7qev2n0O0p5CMW9TP7PJJ2HaBEo2Nk+8hHPrL5euc/wx5wwHoeHowjfe7pFALcUbUYpvZiIHJGKopyeJ4jJfN//Md/3BgMLPpiVSj6o+lneXYwEoJeGNXXZYbrgfSR8QgPn30gOJ+crUp8JLuhH5hLBgeUt5kWRWaBOYYk/fb3SEARhj0gzt7/n//5n5tRgJykJwUAkWbYfRK4WCv6r91Tl5r5zpd67QVAHjhzLc575SKLJ3GwRiAWC4iAc1ZVyidroLZFIQiAk2NFcvGue26asHLxrqgT8uabb75Np+oJvXAfc3HiW9r0I0p5FlD3mMZwxxJKZzbPRUdTvHEmLz3Q5cAU2/McQYj5Qy0Ysa4Zz+cMQEY9U3VdhLcQP/wpG8OF/Ve9Ng5cykh4Vx/Zx1FPUu6TcaT8oMXkeLoj6bh7GXvsL3u9gk2UUjSae9RcMU8oS70CsZH6/EhR1HvNsT1iLBkbtry38f5HAxAxHQD4Ft3IvDpHUKVbcWp57KxDSihAwLB3pJDqmXMSxkXzQS9Qo4P3wroalcVn9mfvWRHDSSeJODA0J2Cbl0I8TaynnPFyhvJkLwNeqGeRIpw+xChDlwIw/JehUz+8E6VN2QBGBpQrfYlUw8AWOQC4MIpEFs69+KK9sXi3/34BkAeuAMFuFn5kNGplgckeEooqiwbqUk492UuvVwFO8EEJ4My3n6kKK5iNwsttzjX5i7/4izcLAWsqjwy6GJoXSz4FIyyTsldQsik7LBxoDREYZ8PbuA4u7mAWqNqikjjLhIwkLA4Ok0rLuqdVl0eGohOg74ylQgCyenLfrrhtCVY8YoH9ZwOj1e/rFdLbex7vmPX9nChL+mx/OJC4/VfaU4IQMoOHVrrJHrh1MKOKPXL9GFNygMwbaSzADnzKg73yIz/yI9+zX1bScc+mJuV1lJVqtc7JyLeSlWghPUXZeRGc/ueyV1b2SHjHH1GYdTTDGmAnqQzK897atF9Y4dGhz06hO7JOeteEAY/Rz/kC6NlrzzVAmgKPDh7sDnJKalwxatU4mo1UuW4PvYDuAWj55hpLmynLQJi5C70rjL7SJQMgYajFvsDa4PUJDwhAh03CKCEuzDqhvwAirpcsYpWOf2TOX5V7LwByYCYdThRC6Dj/vfXIWi+gFVhlg1DYw3oq44UNgQ6Q827nf8/vqrEjrAsR+J0504KxuGFl7lFwStVc3Eju2ay0AC2sKPru3/XZxvNfG5egYwUiBIJriy5hk7I+OSwFv+Nv29SepVEC3KN/DiOWRdcRFKxLUfgMSPH9QIb3OMDCYpj52few6kYq3DfeeOOU4F1jZp345hE6z96ypKDxdJ1RI2TvXb3frQkgzbpZqbz8nLKZmR8gWewR79sKOMzj9BRKIyAocUOLzlDnMLK5BFVzdQ3s3TcCiFrPIA8YHdSn4PkAQMitLXm31xe/z1Rdpyh9+ctfPrUeTq+PePRAb89L/FyKdTqL8P4Zglb2SKUgj8zZ7DXkkkBstL1HNUYHZ4XzzPln/8tCRcbxEvmT431yjS4GuKh7Rak1rgyO7ucZcG6iHoUxEEvAOxj7epku47vJZ1Qx11ljMr9ZY0ALYA1M8SzkAoYKJvLOr8zv3njneJWgh+e02hmAGCMMCrGCzn+6B7BOZ5EUIGeJY3Rxtpp7YAOAoHOQhWKt6BFYJTkpAUMePcY7GcJQxVHcw3NmDnlCgrJqLI2Vhm4bKbb3vvn6vT8CFwBZXB02kkwsrFYWLLedxd7jhQpkyhWTeRMoO1koVfpVjg/JtS8cxKzolRuarQXV0pezxuCG2nw1zWO2MAQYYpVA5bBxuTPFcsgAIxAzgvYc0sHR5M5m3YigP3Qq4ASwYvEmGPSbACUYWCMo0t6TC4Pl9LM2viA197JCcItWa+GZVl1JBoyFOQ4O6OIyud1mLCiGq4d2791xiBHS97TQ1vcT8uZtJEByb9yekoYVxRntB97CmUrxe9/l90cpjQFuyZM9K27uN+8eJYSScw/LOkDEM4qat6rMULoodbLsUBQqyEOZiNpBe3MyEhMQz/BOXsZHUdX0jYwg57YaYMYbQp7XlKV733/kd8BD9i4ybIRu1XsXAxU5zop8jzaS3vke780UZ7Ew//mf//k2TbYmm9mi1Yk1IFuDsaCvxsu88xIE9ZYizAi1lfrbe8kEQN7zolp5Di4HjBgfc2HIzJw4e6wiXoXu4bt4aXoAJGcWDKpTxLj6Lx0ganLoZ1C0IhkIoxidQkIUQEPygBzMHgDEOPljP6FhSaQACEoAwUgbGe5mKGBnj9ur+rwLgAzMLOVfFgmKF0ucTUSJ5nEQ4ElZ9ncWBtey0gMi/hsNZxBlQOtlgQnXZNwTXOXqPWnFf9QUhzYaehOFxP05fkQAnUOstrzBwuPim1kPFAhiUfCN6AKsMP6dMM0Zu/IzCVKBfcYL+BJESrEX7MlrQQD5N0HrsnRlABICnXvVdQQ6KwUueC8971GvACuLLCKsKZTTfKgMLJPmJbweLIYziuHsuxxKlEgBkubtXo0SolgXIX2Wsl6r957Zd5bzAKpAoP3o3+w/LnsK8qpiDGhTAgWJ7nm0KA/f/OY3b8rCmQqtQ5OVlyWRcr7yLQ7XoEaeFeNgH/GKUXh6njHjgKsupsn6VfCPslTHklHGdSiZvLnV6EIuUC5GAutHYgKsP94hFnSK0SMbDzBa617tEX2igFlTPAr3igezvpxvqLI8R2dVg79XRj9nFeVxJSvT0XnOZ4Vx0wfKtUxO1iZPg2QWWk6xb/8C6G+99daNFeCM829hMHSOA/G8Kzl7GB2AgZLhydnOuMdL4h0BEFnovdv5jK0Q57v17d+8z7ksu1MufBl97XnjyD6JERhdGVYp7pR8Ad7kYS+eybfHOOkj/UGMWguA6BujJZmU6XShR0U8mRieKIhIBho7XgznCm8JncIZEPpPBlc8Kb5f/+khPJC84HSpv/mbv7nFfemnZ2kxN0fXynX//4/ABUAGVgMaAIDh8HNwWrAOewIvhL+D1sFhg/l3QoUQ0jLVhCKER5rBSXShcpoDaGTvSfAm60GdM2F4XvaeRJpbIMIhRxBJq5uVIX3OhXVCUHhf9jhwYwo09r3coPpBeAIVlDvCAq0DcIggOAoOgUfZMW4EFEFJYAJs7gducpYLVhvCgzAkgAEm2TgAhJy/u05fWJ1dSzkZab4dsHHQBlCgNEqDSZitWIcpYaxZAMiKYjjS79a3O1yAEVbhEaVs7z0EM8DhcEH92/oWglogoffz0oVF3poBWnmvgMeqROqnmISz6GSrQf57Y5F/R39wcFufo+msyQrrmqvf2lxZV/oACPLa8AqsFjptrR0yzgHfKgg2MjZAnT1E0d9KrtArskpmoWtmBRw9hXzAs2bUIVdra1Ey6jWj2cwoasH7Hvnms69htCGfR7MUWVO8v4Cc9XgUjNzbK2i87pFM42hs3dF5zAAkDG/0hIhtCMXXWR4Gu2BBiEWg3AbNiHIdCjOFmtxVHNPf7U0GT3LZGUrJru/I7ICgXucsUmHodA7br4oAApqMiox4+oGizcOd16HvATycrT1DSqT97tFAI+4P8HAm6EMGIO631xkkvc95HPEs+brw5mylPqdfGGvjgbXhjIl4D2PKuwFoaMaH58o60kc6m74w7pA/QFd4bI6ulev+C4A8dA3EpvPSXvXfGqBHwecWtSmy96TnBsxpdr0n8xVzADpXJi8EJZEgYWkgzFjps9AIDwilMgATbiUuKQFGEbUh0auAGQKDRUO/WRWCAmbzs+oFTYLQVISMV4ZyH8LP4RmCm2IGvKg7QtGSBcyzfceoGzQqmKJ2SWcIFHH/h7ABxFiojAelJitMrK68MqsW4dlsULEYCX8CHsgyvoSrHOO9HPZ7i9jcAiQOON/vewjxGIe4n/A1HuZOvQgeAoG/DomRglWek1PQeg4AR4BLyUtZZ6m1Jq2zlnLlQLO2rMsjjRIM+EmXmMGSg9hac9CPVOx1yFtD9oG1rM/Gzl6m9APVgJTfjFONT9j7Bs+i8EtMYV7MD8U8K5AxL96nCKg5IQ+A/nuCWhZAxgoUBfuStd2fTPnRB8qDflnvLId7niBjkqmVdYwyPzt+sy5QIVh/AS5KRYsCZL2hheK2R1IL/TFmlBX37Y2Z+ab4UeafqgGz5OnIGm2BSPNEFltb1pW9DlRVhZG8s+fJFjLcH2vLWsuejvBQ2k888me1s5JpnB1bt/p9GYDEGZUTx4RXwZnrPM8ZKrO3A2sBAA9Q4YxiQHROOTcp1JE8wnwwxm0BkKC4muvwOMS/UcJ5LuwdHj9U6ihWWmuFzaSE3orByXEXAIizmdyvdMIWrbQFQKwjSWJQSX2HTGZkDEMPg5dvtqcUFIxMcjwl+mh/kAvWO0NobgyvdBVgiCz0bHukyhDvMR/OAl7cPRmzur5e1fsuD8gDZpYCRlknRCDqliu7ejAi0NyClmmBgkIYUe5b9JfIhBGfE/EcNiiXL3e9ZlOx9u+1XI1dfwnMsKgThNyvoYBRdFlSZMgCHgAOCicFgGDxh/WGQp2f5d9zNiyHpwOQoPHHt+s/AUIpcoiOApC972v9fvRQpBhRsCk8K4KIkmwsHVaE3r/+67/eQNlZdKeVMRm9h0JunbLe+a+DhTckFGoKFUC9lVkqxn8l5ekWR91aYu2ytljnW1lL9J8C65Cx16xNFC1jb/9SCljFABH/5nd7xJp06PEQXW1/BKxpMWI97082nHgaBdpeMNYUBorBXiHU/V60r0CzVTX5qRvQLgj4OTSKGdBtzaPVnd2AI2cTCtCM98Y5wmAmLmU1W92Z35JpTXFGZeaCf3PuAhhAPUobY4jvqPQg4yDukiGMEQfQJztZ4QOABGMBaBSr5GxFD6/xkZ7tLGaY8e4AuEC2Z5C5AuDdG0DGuMR57hxbqW/EqInBUOvphDHUvwMgPBCZDu57gSrMgerdzUbaTKUKYyk5D3CQ3yFjAAzP5DmiawAMsc6CxqWvPNL0D/Ldv3v33hnuOcAcwAPI5WrwZJb5Atyv1h+BC4A8k9WRBZguhQUC/Us2jEqRqt3O9K3sbs30r2x1Gfls1i/UKlZ5CgBrIus8ty8rTuTC5q71JyyTgArBR9BS9vByKQ42K/pJeF1YcChu7nPIAS68AAQCgY2W5XqWBQKBpYjQvkd6QUJW/1jJV4M7e9nJtsaa54p3iKCkADkICEMHCwHngCbc/Js1YPxH6Rkjc3zWNUEFMc+Re96alrjAGkStGS0i5VCkeDo0KECEebbAh2fAoUoZpYhsHRgOchV3zQ9wVw9FY+BgpBQDuoCgg9q4G2uHCO+EtUxhmKndctb4vgrPqWnC7XOeTjKGQUOrAbCUCjLAPIg/GvXIzY6Xtaovj0zm0OsjEEyRPIteNzsW+XrnCgWYsemeqWftu0g4wPNt/5Mb0SiR5IoziBHBf1f3IfnivCFveYe9x772TGfSiLcsj1EtHuzsYoRilQeswvhiDNGXKaZkFkNNLhzM24+i6kww/8ZEi1pgZKykCyh3uQJ5nP31fHc9+jL5aU1Rzsk4mZ0iVjBTup3z+uy8xdRgdDFWQAJj0ixlNPqdFfnwFPkuAIUMpy/w+tEXeORyLGhdu8EGCS8LeeHcZmAKA617xI/kdM9oxGI8nKPAmr0l4cNK9kZyjMEXKOdpNC6YCjyP9orvAHY09FCGWGssPE48JmJl9gDOkX37Uu69AMgzmamcJleXCChCBpJHP+hRt1xbA9BtAsIGZzpbHCOA+zkqsE85DTPu5a1+ztRXiefgpkq7TPACYuYSAOImJuhY34MuwQJ5LwXsKcf/3u92oFMEWEqlmNyrLHzv/rxbn19poqGgUHAYWVoAhHLHCOOQp0ScFQid54AFk/HjzHo/R+eYdfgehpaZfhl7iidFlGHkqfsz0/fetUAOL1cvPnAlbXRNVoJ9AED9xV/8xW3domcytPH0UEg1xg2WfpSkCKI2vq4TcxCFiDMVu/dNub5YUOW8l8Eu4uoYVDAUnDUATLS9mMqZJA+1fznjVPwWTA+Gxoj5zNSqPQDCuxHALb+vZrhDmRI3A2gBloDKkext+V3ABKDGQ04e2Sf+DozQrRhozZ9z3BnuTGe80nfX+/9Wwo0z1vdLe8YFQNKMUUS5A3GOLRTuTkKBJV5A8lbNjHgMsMDqiy4gsAtlKjj8FqqiR6zs/s46wdWo1XSkLCg4jA5mm4vAcm0ry0ROq+dZkUvbwRF1RWw+2WK4fiNnOWEEnftOFpLabGKuWpYim4fixvpk8/QqrGbrEiuTMeUBkVlqr0X1UnxNggOA0jeW0mgAFaXdt7H4sCABVuZIs9H12/3GTErdrUZQGKMzAqDDgnVvywYLGne5w5Rr3qFD2MmCxULEUhlUP8LSmqZcGReKBBqesRvJNZ+VDt4IYxWWtsr5j4xKrFGEMRqJdcxSFGOiD/oJEPg7YQ1cZ1e1uRCDw3KImywuRAViwcGoXSx0LFAs4taKNcaixcviMJc1SWpJdB6Wdf1xkIsNsS+NUY8qZx3ZnyyjDpOcwz/6xTuJIoF+5VrviBz7xsDBh+sNLLKq28esi/phjdjDFF7viMw1kfyAx8sYO/gZEdxrzbvX+0Im+WZjYm861FkyoxhorPe8z+3BlgXbvShvvHC8bp5hXitI25v7vb3t9+ylzfIoy757pgDt9bFmHxz5lntfQ1kcoTzFHqaEspoDc9aj9U0Wot9o1r9nOk9611oD1jzllUfbOQY08jJSVKX7pjzZR5Rua5S3Qmpest5/Y43ZB94DwLjO+qZwszqPgkjr1zqn3B1tsx7uTEHaenfNULnXT2cZ5Tuas521nNU84nT8m+ucuTUWo/X8rbgqawAVLLwp7hfjx+O3V5Rz67l73+l33xGFlOP6HBcTVLVMrdoDIJ5Tk07wjtFJrK17n70j331dMz4CFwBJY0UpEogVTQpZ3gR0ospPbaV0rBSDnArXM2uhwFx3w8GQc3pTsihDWVh5hg0qK0TOBlPjR8IST9mKyuuRR5vQqcWgIvd4Xjb6ijNaa4W4hrJDsNTUspR5rtRsYQmBx0VJWLMGtcCO66p1o2VBMcYoGYJeuZYdLIAZMOW/rKXmyhig2vSAkvedXYwtF34c34LzV2aLm/k1tr6bwkB5CABqbHJ+93hTeMIAGKBU6+Wap8RreW23gsm9C9BBdaqu+uD1RzasAIvRH2vaegramTVknXiWOfY9FAKHKIABzPpe/G97k3LkWtew+tk7FCKKPiukte/fKWUMABQ7BoVQtqMfrfSgERhNMQ6uNRoXcBVFMt2v78ABcMWAEc24MkQEv5piYXwiUNp1YqrIAnszYrmCzoeznOkPDm1c40ox8JxaZC+8nwBgi9bQq52DA+3bAmBmGueqF7UaSTJdMQOQXo2j+V0ydod+scSiTzynZk/j5u9lWLPOrZlIH2pvUTABVgAe8KDAswJLGLB1bVh0yU5y3z3WkBin2IdAs/3sDOGdJWuBFuNoT7hWiyK2+dzcU3jr+JNPDAtkuH2PFbDiAd6STb05p9Tau/b1Vos4D4YUawi9hsxALWJ8YTABLugR/h9AE2tGRhgPsovizMhizryXnKKoM1KMFgU0zmQg+QbIOJvJQ7KC7GN08b7XX3/9tlbIA9dkA2n9zuxZWd0bLQ9LGCKyvOKVYkwZASD6Yk6tSUCXkebyaq/O0NPedwGQNP6R6jX+iZJPCLaC41oZW6orNqfC9cytQoGxAePdhAULRKvVgN76XsoS5YrFilXLs1iPBYJXulYonw68aBRzwncrjWsNZuf5QRvYq6y8ZeHM2b70pcUhJZh5ZXhH/J0iR2lhxaTIEeTGXTYPSo6/1xapeinsZ9VlyHE3997Seb4DxOb1w2pGoZd8gMLhoJFJjMJgjEPBpMRTbrdyzYdCkal8Uek+fyfwHlV5AUweARZ6ABowk3KSpZ2CjlIGPFAmvvrVr97mIBTPqFlDyeG1CXCFO20ty5xGiecBAzDNO8uqg96+YG3lVXBA8SYAPYApC76D18FPiTcO1rADX8tFr+x7NScAXYqUvvCEsDBb3xQEil4ugGed8S5xzQcAC4Urp8r0LgBeoDFlAQgIZVz/KR2+0T6hPOB8Z/ljXs2/sYxxZPUz18YkqJcZMBoPfc/pbTO1wqHP4s3aDcjXYNac6rI19yPrvdKvsmzMcrEGobeebQ6AVGviaADycwk8r98JeJDB9vJWs+7Juo9//OO3NUEps9d4JuwrVCBjZE8C2OQ/mdG7ljJszfEekxk8Kp5nXZPH9iSl2P/zjPDGWlfWG/kbcV69AqNhMIlvouRGzAcQo58Rg0dpt399gz3jPAJGYk87p3Lgb2ucjsQwjIBtcoScM1aMGvbqq5CuNQoRkwet5rwjBzEMsiGmXtuqKRKGWGuRJ5msi0D8UQAyInOua57/CFwAJM1R01PIMAAAIABJREFUT2g6DAhGykhWBqq1rmaiyui/Kv45LV7mQOYlQzki7FmjKCW5ZeW8Hu42PasvGgtBkr0fuSaI5+V4Ef/PgkOAZis1RYcV17+Fwh55uN3Ty+uv/w4/yk6AqQrK4puyldW/9bivlEoHLuXTwUeBc63DST9ZVVicWEQonNWCFQcSxXc12Ly1rfN83nvbAxIsV7m4VPagOTh9N3BhbQVIiTgjAp911T0Uiplc876t1mvIgZTxmzURfaQ0swhGNrdYu54FJEd8RhTOjGBIBxxvBpqVgEJgiPLpWRQvnhHVbR1a1iXF2eFmzbnOPgBIWXL9fxQepPCga/nuaLH3rSv98N8AAwCL/a//ABKFzPWUdhZhVmh7DAgHJoBjSkmsCQAwPCDAX9THiXfGoeudLJPkjDkE3iIrGuWGHHJgmzeKJpBkjAKQxl72neZa/Jh9V9NiZtpIFPkyZuSFcc5UQgpmpMBuzf3oWq/e5Qw0MnhueWNH3zF7nXVrbbJin9EioBW18Ixmj1r/W80+U9+AtxvtMKikn/3sZ29zae7JdMDfWkEP7F1rXZgX/0UtBDx5+hkqyFJ7S8ppYAO1R7wCwwQjATBuX1v7WivbWSsTHjpt1C8Bepyv1ra1bl/oCy+I7wToefNcA5g595yxW8HoR4oe7sn08OrxFNqvDHCvigJd2Rp1DWavbU9vck/L4OjcjbS4xotXyLoMgBnpgs/YQ9cznvcIXABkB4Cw8gRVoxa9yfzMWm288h8jVZxiP1oOWG4BkKw04JPXyuWR45qyEbm141MoQw4dh1HNnlXBSqVbVHoWdz5FknKEziJATgsAktP1xvtxfPGNUWCAFjSfACA9CyfwxgoS1uNQBB1KZ7UVV/zou/N8RkE+yjHrPxoN5ZRCSeGh1FH2WNodXFH7ggKDxgA4xL1iIyjphDRLugZ4UDAoTpRj4xzFIGt/rUPjT9ArHKkPLP+U+dFc86yPlBxzYh2boyiiZa4DeGdef4AdigSlGgCnwFPOckXZqoS3UuS25gCQRjkwlh/72Mfe9mSMzle+Lu9dAOrTn/70Lc4IJcK4obHxtBlHoNofQMN1kb2FAk8h8a0UP3s21gSKSitXf+T/Dw+I8Yt5te+AJnRLYNq7/S4QmwdQn8X5UARYrO314K0DYw5xwMT8APe5mrCsYPY0pS7AoPEMD09QCYF188ParY8x96P8+BjjKhv9ewCNzAnfouhQSu0Zco+V3hj79l6Mg3HkYQJUye8MNqNfrPvZY7WyduIeirosO/Yb4NqzHM+8Yy9AeOZZj742x1Pa+61Yr1afAHpreavY7Oi39AKWR+93XRQDbt0TKWVROukC9mjNhGjt87LZX0Bcq5DmVn/cx8DxyBoTNXV/7V+W836rOkW+PujAtTp6z2iZjaUz83Tva8kpctb+DrpsfifwxHBlfu3bvZbr6wBpjDBk/Ur9n713PeffLwCSZqcieUoApSniCCrVKW+uynGunoUa6JitjC0Akjdiy8IQHgJ9pCzZHNEoHZREf6K4XwT+VS9N9uLUGJacWaIqERFAVi0l7skZu2rfWxbO+l7fUbNaHN1EZ2W66vUjzyelCG3Adzl0KOOUUQcWYQOQALb+nUIlaDSKplEU870UYIKNchNKVAYgxhrtweHn310PfDpE/DGO/s1vFGfCUQwFxZ0CzQq8lWue8iao23PQb9CSWLMzrQ+H3rewjlISfUvQGWOPoEtEvAnlN5IDxHU1Xmpvvh3K6BvGyppaTcnpPbUSr3+jxPO0oLYAgahblNVYmxQT/x6Awb9T5gHvN9544+ZZijVh7bme5dm8+7vxjAQRYSUEcng4rBstZAAaKNCWY2vQrswrueNZAvLRusyLftp3AjOtDfdaE/EeFmdryjOAK9dkJSJoMpR3wCnS5cbc76UEr3NXZWOmK2YwlI0q9Rm8PsCpdez+yGgDjMXeqTEO5DUqIKCHrpXXSKSGzrE4e2uu9zswz6MWPHRrB5iz5o80Hjz7793UADdza60eaUcDqOPdqJeAfqtFzJv9wistfrQGjft3a5xiyks0UoMrv4vRk/zYo5odGat6b/Zot55bv7EaV/M9PQDiGnsQddS4AKnOSmmIc9KZM7/ryLOcNc4c6wrgrLFZznznCNBL7u6dR1Ffx9lLXjDMAZmvQqa5mXG+AEgaraos16DiCkCy9yAfpB6ZN2mLT5kV8RYAyQHquZL5zOS2XN45E41nZStbpvb4LSuFuY9RZMjzc5HDrDQ5RCpo6Vk4q2cpvnGkeN3IeNjgABqF6l4tzydrhgPHd1GA0GdQ6VhtWbDNAeWVwsqCjlZA2UXzQd1xSPFqUWxQJxw++k7ZdW1W6CgphDchnhMjZMDrEOB5EgvhfuvRe3i0gBStlWueMq0fKG+sM8BqVlR5XlDegA7eJVQn9CKKMgs8oR3xBDKXACrWROyrvC9msx8BQbw5lM+jFZrzOqXcAgnxbYA765a+AxCxL2phsDAIAGGAVniw0KQowLwpxhpdxTw6zGLceKTMI/nD+xXAEVCRWcg42WcsqZTcSNXM+6mf1geaivtw+/HSxdfwKNpDwa9mFPFMfdE/+5FXjGIf8VfhsTKfjC/AUGRkyvJvJFYj9lqVjZmm4iA2ttZMiy/uGVGhHCBzQOuX96PqGffYO70YBxQiik1OP+7fjEvODrQiGxgM0EmqQlIpZyvPZnAAHq82PwK9MyWexDjwK7/yKzcKL0NAL96yl9kwKNUMcGQdLzavZ13DfgcgyAV9IruxICiodARnLu+Q3/wbeQkUMxhEpkJeFbJOX44o5/YRWYYSTdnvpaXdywpXQVk2iNWZ2gIg87N6/h0Uf0kByA6y2hnZyqTlrDQPwBnvXL7G/Ip/ZFRjdGAI2mtRX8d6CEohHYt3993ULgCyAUBq1W1KQ7ZE5niGrSDL6iWoingLgORgPb9TFFjORxtFqqbebFEhMh2mUrmqUsjSgQqBkkOZqZbN6pqtv7c4ta2Yk/yNNd5g9PvjOlYWweYUnXu1Gq9CMcKhFjdjXRByrgk+M+qInPCsH77PARQ8bQKQR8u9FF5ZS4AQiqjAbUpUXi/h7TIfFF8eMS1X4QUkX3vttZsnz1rUP79HpflevE1Q/yh7qHCUYIckgfm/7N27ymddVjZ8D8dDMDQRBINGGuzuN1JT6cRIDY1ERRAFW1GMbBsENelUMOvco/AsPn73914yHO/crfVfd9Vd9dSEop6n/msz19yMzTWuMSYDtUbavDMRFs9mLKciF+dGBCG19/XHd6Gl5TDLODinc8Qp57yJpjBAX22VesjRClJp3Yga1mIFMTIYDzmZOHQrhkmiIgxI0QXjlnwjKBcnlPHLGGBQSGD1PYxWRoJxmx1qWXOlGPIoeym1yYHhJGgUmfGmEM2Z/pMJ/tTcJ1RK40fBWoP2sGcaD/OoH8YiUTB9c/8VelAHUGKUcB6TA6TPK7pLygBbq8bQGraPOO2rHAcUFg5LpfbZhyKKT+R+GKuRwcHIJH+vHt5W1zGH3voCGnxr5yPQAYN+Z63iaF8k72r0hhkwEt1mb5FB9rg8zQ5aWptkHLDAs+TG2IM55ZxBy3n1HOCC/pCv5AjZkOi1iDU5+ooDEoDR8wEoowpfoyI1dVxGpXWfckByAC2wStTX33RnPYS29oX+AbDoE50i/4jcOx2jTgObRXbpW6Ci/sn76/rGegMycurMJV29al/j+Trnu/N/X/nNAbnggPQqWRUJ6MZ7ciRGfMpuXLgG1QHykNarhcxKmM4mflQm2EaSmBpjPGhnjNZOz9qh0j0i1Gk0PaLSQ7c2IuSAsap5X4yzmuwPgcU7v1rjm2CQu/DEGR+rDTajD5lXtBVoM+WxK+l4ZRPXSFanvXnOrvoLh4VTwUGa1ZrnNHA6jT2DuZ4sW/sqEkihVjSZ8c3ByIm7rudUKVXZjbKaT3JlDJ68Npzc2TcyWqx3fU90sq5vVEe5KAyFRECu9s9+VFghld1Q5EblJVeJtTkxXAROP0YGMCeDYZPDzvTTHHp/3SvWh3NY5BfVcYHMkk+njl+XK1lvHBnGG1Bj5nBdHcOT640f1Jr8eaVxuFHDcs5TfRb5JRr4iuwxJ6hjq0pYqeinH/YaeqV1aB34TfQSkMAZ5YShiqG6pZGRDGSUQfNRz73pY8PQlDcjemSNMgA52MrV92pkSY5nRNIvnMuRYYiyon85B8OYigJwcO9WOFslRXdqrzFKsYkrDkiMbuuWMwsglO94UgFLtAXtFvjUz1J6ZT3u7vVeThI9ylAfRUB6tLI/c7RPVw5IzzEd9VG/rCn2VdUXu+8Z/V6L46zun4G6I8qd70OppAPIfLRIYLAcRHIfIAKgIS9FUXxHIuAAEPLN2uCYiJLU83XYBXQruU8Wej42A/D7u3Bg9DcH5P+u0hFntEZAepWmHsWAbOBVp+VeKHY42Pmtn5hNWFvUFnpad0D8ezU6CWpILa+d4UDoQlu0WSUOz6fQUl4XbUOfhYe1ThsIXWRWe72f3t6vH53ujuMefiTDBIpNCTC0UDFQk6BJwqJpOfgOcnrarjpseS5lCXGBcJ222dkF1ozoBSEkbJsKMafPXV2XpFyhecoaFacf8BUDhAEJCWdgMAIoHxVz0LrQR05qzTMk0NjquTSUp2cRoqI2DAn7iEPhezkb6A3eK+IBSUd5QAHynNSqr8owh1EyPiS932nVKLPWKSU87h0vN4f7ySuIgSWvwPdB2u0Viit5Yb4L8mUd54BA/Q1aD72zTyHYFAylpPluY8EAztk/HDaONkOQ4yciNEqcznhQaOhWKRPumRShXBD/7VvIC859Ih7WB2NWxIURwvnnVIV7bXwoR0azZ4m4eVade0oYsl8PjtzNUQduai4KQISTdFLydPee099VK3oiSdweYuyPmm+y9+2Ju43cZZSsEpdrpNN7YoCZc/NvLVUntBpY/UA39/fcRf9mP6EIMdRHZcut8br+O+g2KlG+OxjQWuXY+J4rwNMuf8E+TlGOzEsvgV/nawbCke3mhmzn9NFXjG16e3d2y9318Op9wCbRHmAL+wW40NfWjn41qmK5ckB2IOYMJDT/1k2ocWTT7Ewvup68c8/poceh6ImoWrsiqpzCkQPj+9gp9B0bi9PhemwFzoN/pxfQsMn8msMJmKZ7yXp6lg6g23K+DgccIEAvkv/kBdsDUFDLpr869x/1/m8OyP+dmVq2MpMVJ6JWg8lvdWPZ0GgXNemQ0WKhMlp6MmJP/B4dKtYpDt0Bqu9fHfKV/voGtB9KKbx/jgdlzMjwb2hDocS4j0efkqR9ARMMNiXDM606IKMTYuvmZuRwzIKaM3g4Ybz+eiZDn4uTjXTX+aBI0DoI6SulNGd0FGiGXAvOFQM4Z06cfMN39RoGNbSdIYG3n9KmV8ajnkmS+4z/q7kiV/rg2lAvKR7VfaC8q6TWq8//Eq4nVyTlp1qVPuOyM9wZfv69Uzff87sYCrj/VwCGUX/IKQ7cqkrfzpjbfSfDm0ErIjBrPbokOkeWcozrgZi5PzJ4dtbTCLw6KWVbi6Z0fdSfuYvOpq+9fPRuvPzeqzj2ezqt2u+pRjd6/syA7lQlxrJcrk+ZLE5WWoMizWiAZMsKNef0MdQZ0UAgQEQF9U5OdR/pupUDMiu7b6x7FEJEFVAFoOXEVcdw58h4lnZyUGUtehNbTOEOYM3MAWGroF8BLjhtQCoyzHpjN4iGcEBEVgFqHA9rwT70Pda8sQAaGXcOjPnyXnPG2WZ75ewb0RJlrr/29s0B+aVfeqNN1Fr33ejtArhyBXnwkKEZdcOzGJ4EVrz5bKZQkFKGlRALWlXLZhIcQnwWeVo9CNDirlxq11jQuPuUmPcKnVv8lf8d7j9USP9zbkhd9DYXXmvQY+9iTBF84fTneiF+6JLIykhpJaEPagd9iRFgfDgzUeajXJXT0Ood2pVxV9kCaq8euWomp211ACFBL6ojZ4Az+q3tR8D6gsxCoyBMV6uCzEpvzmhm+x7dv4Kzbz1BsyialE3O6fKzJ/dTjSutxj0UPscWnYKjzEAlD8iMNOMoZ41Ss1/tdYY3pThDlEWlILnoBVC8cKutX2j/qTOo/57BsEvkrX6rvSxKBkG2X/sJ7q5N/4EmOX+IDBJ5YQig/lxBxvP+lbF5ZabJOujnqokumZdXWs3R68/pcjLynNxB6R0doMsAZ9zIARhV6eoRkHpgZd5PTltr0Nzok0pDXRVr8QxIPD1Roykis57bD/4drY3ZeHaQrl83i6T3wiz1vlkSumsY/iltvqKuvTL/s3u7A0mHAs5Sqn10H6PZ+VepIifKWiOZ/Yyw0TNG63FF21rp7ZobpvAHdkRQ/+7gzQpU3Bnb+l7UQLSoFOqYUbBQHDlff/EXf/HmHBlD61w03NrHJEB35PzTXejGfpfHpRANWpXIuPXsHKqcr5P8SPsIUMUWdS365pOMiTvj9Cnu+eaA/NIvvYWX5Qp0vjRUwUagtKrhThHy1nmuKFYjQd+FGEqHMJtm8RIUOWjMv3km+g8BnObfUB4YA7Vc5CiMrOIQtCxOjnfoI6VEicxO/EZzsaHCbx8tOsJNPyJ0CfpZI+Qpkqqccq0QKUqL3zJmxpAghMSgfxhPIU3jXfvck/tG79/x+Ef36BPDDIXJ/EcQnW6+T8ldP+3Tletm9ctD4YBOE7x3jL0r/ajXWhsQImtSVI0jctpSzcn1KESeQaDPDhXjKIv8UaxP1mCvSao44owDDsgq0TrfWL/Bv1UlPqLNuKYiuzmHBjpeZdpsDIw3mh7nY3Y4p7FxMB7FOmuhvgFkGDOzZi+Tqww/rYIp/l8EEyAReTl6DqMB2n8lqmgs5NWkmtnpmurX2Qt0A7R21ayB3TW7PqDMMmBGrUcaUIB8H6pkihH0+9BNOKah/vXfK2efgwMpr9dyniG45ELNtaiOS4/8VBR8hLLXHLDkUYROvDobpvd9dPhhvWZ2xsSKgnWl2ttojuwJ32S9M0atHQYoZ4AelRdo/6Eg0iUnZ4ZUujiD2fPp/1o5c9QXzrxovOqKZIx7K2ixq7Y5o3Z3h7O+exRxyu91/XT93gvznAKQu/3k9zicWbPsDQ6x76AHOEPf2qcZge+8AzI6g+LO0BOUvPeax+E5FCS0icBBDRk1jgYlrFIGJ2Ll0HgepIBhVtvsNPX+Po4PasisQZyhyCsDot6LxgUBGTXCDSc9uQH9Gk4SAQWVzUFto+ecUDTuOB8Zd7QriqEr9JN1MMv/OLl3dw1jEIJu/BhPTjJmjDzpDMzql3OEGe76wEE7CW3376F8rQ1UEEYJhRsUW/Ugynf2LRxujr97hLwZJJQ4xGhWPrIioHEMIfFJFOYE1GpI9gwDS8QOInV6COJu3vyeqngiBworQPut0V2S6mgNpsQzZwldcwQmxFBa7YORAeF6xv5JTsQq+fzKIZ/6iqJAztSoqXGbHVA2GvOrFfIg1pzBV5v1x8ivydyjZ0IzOSChvN5574o62It8kEX6JFpun+HDo/3ZxxqDi1NuzVtDDC3rngGeVp2Ffr5Dn6uaM1gdlx5RqKhyR8uhx/RjnP9R9PsEfBrd18e7O7p+31V9Gp1bdWUeQ8MUqRQNF7nzb2QPPU+fAxX8O+fg5MyQgI2APswNACoZ1419645MpGeBjP5bdN/98tL0pxYG2EUHZwnlvQBPHZ9VBK86IJ3a1eXglap7q/mpVc8SFZerKBfN3iGfP2VhgCtr6Wu89jvvgCT3w+SmDN5oontSVL2G4wB9gHDmsDK/1+pEwnMWea837l65D0kGg4B4xgiJZECIFsySEnnwhDn+fG/6TxEIKcv7gJrUpq+oHoxNCKHQ8ug5uUe/cSApEJu2Xxv+rgTXUQlhRh+0TkgyCX0MhFEbVfSq1yUZeMR5nm1a/TOWFG6MYGFtCOEVfvgrgtFaMG6cuG6Ij77pJMx+RUit6pej+xkj/UB5udoIeusYvXBUiekkyVSEkAMmSsO4slZWieQ1ChjHUCRl5oBQ9r6TsyLEn6R3RRBE5iQF3m3h5ot4iDwI1VNsDIZVcn0v5x1aDYPBM2Z7kvEBJZxx/33HiIuPlilZ+rQBCxjxteDBLOHZMxnrKd2bdxiHRFGrgX213PhV3r0oj3LDrzYgjmjtrnHu5DHVamO7e/rvOYNldF9HrDm6nBLyOwfQWvupMsiBIHfpopzlRGflgFDvqM5CLzufSm9kVXcUc46QtYCmwihOq1G/XphkRK3pVaxO0O+ejN/Ha4ber0CnFb32ZB5rMj65RTeH8mTu7CEyiANCLwP9yHj6ACAAvOitRpAy5vSe84O6AwIMRZX27daifciZA+YkZyElnneOmH7M8jlmZ970Kpv9W+r66qyOnleyiqSczEWuqU67tWc8gDoc9X5swZXnfrv23gh8px2QehAa48ZGrYLTkFKWQpaQfEKEwoYoMd4gEBSy3xgKhK/Qpj+hrkhIImgqmk3o9XszfYQWQ9gzUppQH9BQesh0NOW1rCIj0L0EB34hmhPl4Zp8B4EmNMyQrog0xEbUhgFIuOs/4Qip8c2coCDRDEU0Fsolz4O0ESqafjCMlNozFoSt/kDkNN88M4SgLkrgpVJX/+bThMZ638j58HtP6NxtqSv0gP4stLrUOrd+ulGKL8pRtM6MEzR1df6CsWcUoaYQqicVNGb1yykjSJl1KlJxWm4133iahzOru17HCl3PfrOuOEKVMtDHtCKvQU1jzIxKJTP2KU+/WY+jkre7NTD7XV9+/vOfvxkdyQXKoYyraNKoZK3oCdQ6SPbonUAABgwK4ezsiX4o2Ig6YSxQrexTDk+P6I549KJMPX+MrABQACA49aMzNzr6PaLQkBUif8YMtxrXukaIT3ME7B2n2tcqbnfndlX9qj7TnpXrxui521YOSDfmccaNc6glHN8aWeZ06BN5nITpbjxWZ6E7AoxAVNWeA1gPjO3nanQjtD9zxLm/44Dsks975cnMxwp0epVeWytyKWVuLgM0sTPsR84geWuNWOecCeAeutiowEGeaR2HLhQKWa+cSTfS4cbGszim5lcf6Gt5otE7J/kfMzoaJ3dE6dsdQljPAKtns5ibHt07oa6e7LEaraHbyCnOm7zc70rlqZNx+lTXfKcdkHpAIOGqtGnQolfRj081gV/LeziDhBgBzIDlOHF0KKhVWcOTCi3d+aB8Q7vKbych/D7WQrYQbQpj1ygcRhQjlNLjXDIUvZdSr2HfSqejOAlGvHrKaoQG1iIK3SnyfM6spGWOHKdnVL/ceFBkHBe5SIoW2AMcX4l1HBKRKI6q/s9qlV+lws142RnPKFHOkP+mBEcUrGr41L2bErDVAMkzGfWAA4apbwoqaIzMCXmguAMjmrNi/ERUao13SLD/5+TXCjjGEu0M7UuBBzS6kwpYnY8OpUOVgdJZL9aa+akHazI4RSVS3tj3U6gcjBoxqQhmL5VqvAEwaBmpd8/x6Q6I62IMWKfyyzgf9T2cFNFFY76qkFNRzQoGZe7drw9BaWd97tS60V40v/IpXm32sO8/4Yk/4YBw4kZIuO/ohrp9YRyDjM/OpDG/oZpU43HnLJgPiH3KuOsD58O+SPKz+Tb3DmLUuuM/cmp6UYYTJ6XO42jt9Hmu0Zv62wp02lVe2q2lfMcJVRDdzT6e0UvzLvveHg0Q4G+VKu11umiUuGwd+E5nUlm/KQlLl6RqVo+8jr5tREcjA7yfPuvthJ7M+bJWOHsVAOqO4ehYgt34j36va4uDRG5ZoymtfueZV+8R/ZLfBvTiAHEmRbzonF2p+Kvv+ujXf6cdkCCm2cyM3zggs5DtR5tQBhCjjzH8ZG7AR/vOUX9mFY9mfR8d2JdrdzSw0TOvVOYgYFCEKAgKQYSJABodYlapROEtxzAdOSAVOYZ0Qd3D7YUkQbuU9PONFMWofjmBn3rk+mVvMNisKWVUIdFKLjOIUKtGtcrvUOFOaGUQb5RBXF1J0P70tV655dm7xjpFBepcQYk5BJwfvGehd0gweoQx4oD4dsrVO3PCMSUNtbPfOCXGMvlPxl3UJUo0hh3jynxSMrv8j1Eel2RnFA3PSGU8SpvCTKlo4+FbOUeapF4n33NaOK1pFcEcUU/qGO1OiF7tsUplmCWo9nyCUSWdEe2io/76sTNOOG7m+wrVbPZ9KEzmdmcouv8JB0T0iOO/M6bye82X4yhwDsjJ2kJ76+utOwsMVnTEUWMoWU+qB9bqaAwrFXxyyGOvPtfzDLpTPqrouEuu3h2ep/8jBH1HO3qldHfy0cgKDvLdM4362HdAJZELxjRnfRb55qQBVESzyQTySOQ97ST6P9pnPU+o9vcqPflKPpr3kHu+OafFA81Ee8ho8519M6tyOlrXwB36k6OGsQG8M1b0FPnYWSj6rLKY8ZOfCczSjDG9S9f0s0nIRM+kfzTgpLVIL38XDh+s4/6ddUCqAoZ0MDgkY0Zhjw5kmimlz/HvBLyFLIpDuECpv0vJU1eRds6HEHdKE/c5O0GA+j0zxUiJMppDtdFXaDh0kIFAmIk4jNCOyvFN1SLORE7r7Q5IRf9GDpb1wfCyvkUthOQZdqP65cnLYOxC2lzHMUElYtQyuAlIfbR/eq3yERXnZG/sDAzPMKb6wZFjXHMAaqt84oT+9TWnklf0ThjeIYxQbN/pWYxKCcPmRrUYypPyQb9k9EJ1GVaUEApKaryjIkKUzTcnLY5RV+jm23euDNeREwy5NWfmGYUDlcM8VN4+RcwQodQSNTBe/UT2aoR1ioOx7Ainb1hRukZz26MWowjIKHej5xvMItAjyszOAWGAcORXOW0n69Q15puBctJedUB254CMTvyukb6R81cpdH1u6r3ABEh7RbbJB99v7Tsks8qvlGcXDasFTCrt0DM5xZXm3COgvZTuCRC4M55nuQirvJETYGS1BuxF6+R3fucyCPumAAAgAElEQVR3lgeKnqyjXFMdppQHJhvs0Z2zBKgEZABUgKyMXXsiBu+MRpV3z+ZhVjnrDoNkVU1rNE6hyBlr66quuxx9wC6iM8nuVFZbjTkautxU41GjzLmHg1KjJYlIATk4J6jnHCG0rlBheyTNmNkLIuf2oAgvx1CknC6yP+gme88eE0Gjc+ikEWB5ZQ19tGu/sw5I3TgMLWXwKl92x1/8XBNJ0NtwhAlEg1KgDFYVhT5XX9/rvXfyPmqpx1G/eunTXd9nJU3dR6iIFhAcHBuGj38TYWC0r4RI5Q0nhM3gz9rsFWEqjXCUIMz5EcEg3CgdRhEucK9fLr8i5aYpTQKSECYQORsMZ39bZxQ6IVlrlVc+bx8774W2SQAeCfXTUpfGBipLuTBs6hkh1RiL0aOoge/UGAP6rjG+Ga1yn6DDaE2eac4803dCuo2VtWb8VeWiFDgjvca7PITeUgpXEr68qX5Ox2h9jRDr0GpqvkTn7ecaf3MyyIPuYHQjbORwd0N+lVw+2x8d9Rw5ICNqSy/dOjN4Tvrd+8bo4kA+0ZwV5BtP2hMOiD3WKx7m3SMHpEYURs5apcX0NZJoBaMHeuv5NZ9oBOKk0t1Pf/rTN5nQ849iJKJqeR6aYL2mHjboWUpBQ5TTdhTNE+rs7Ayglczfvfdk/p++poKm9ACbBe2KI+Xveqhgf3dKbdsLnBf7Ta6X8T+poDnKofOOWeWsO/kzOf8oYF2q/Y1OQScfgDEcao5yaIHsIUAsZ8Q6I2sAP9YnkCOnplvLdHgi1u6jD+gi6zQVS72bbqi0w1AcAQQ175DsJYP7GTx1zwGSRNRFqthxotjm1TvIW04mOqM51acURjI2CgR9bSDzd9YBSSgzVWYkOVfEsCeMUqQWShK5nxYuJ8+zCRg2UGB/Q8ZRa17hDRL6kGuUCIucoLkSBrSJUD8o5VUSr81FQVGmMcDru1cnCvexmZ3iOxvDjsr2604EcL9nxQ+2TlQfsaYIYvQYwgp6sqPJVUQlxlwM05p4qD+VE9+RmZP19OQ1I2PI82ty4SzKdFLlJn1FjxK9sF7rSbEVwesVsGYJqE9+/xPPWiGAFeGM7OrvrAnZPaLQAZVR6cxRJGHG8e6KPn3pzxhRvTgD/WyXvn44TIyqXhq59zvyO87laB5m43V1ziCVKhYCFk7aqw4IuY6CNat62JH/nv/V14A+V1pbX2+MMuNtzlBrNPKqlxFmBCkOIsJrT/dzoeqBup6RcsUAs9EzrSXyy3trkYCTIhUnydMjquzq0EL9Z0wCi2pjA0Da5T1Zm74L/TVljc0VWWPPKNNMr4YKBNwQqVAkRDSarsxBhgxtQEnWOropBxDqTRfnkMPQnRjRnmuP2G9QftXWTvQ2454xztYJLWxG1avfPnLiVhS2k/yP1R46OQW9g14AIkAPSp7vY+zXgyRrhHkGcFRAL5RX814jzilHbH1aB2iHGDMcHQ5JP4NHv1CzRjQ8NhfZRx4+RdM7kU0f5ZrvpANSDc4sJkL2D//wD/+nWksVWkEPCGOlagleHmwtRXkyobVCFc+XpwvJqKeRxrAknDgYFrmNRHAQaAxagkbJRc7CzqDd9cumFDJENdG/irZRGJRo7199JkSY4jBeWr2HciBMcTH9O2GNUpKk0rwb8pDzIXb9rYcw7a71ez1Rfnb9CYe43zsrC2itQC/8EWlQCYwwPm1BVGoIO9E6QpPAS0WwREsoJEjp1VPDT/u0u05FL4qwC17fwNjM988Skq84IKO+dEXoedCiRI129ITd932q32cOSKWDkFOh49V+daOpI5PdYRZBxZ+u5b5HSaad412RzRMnZpQgPDrXAThhvtJmFI7uTOyQVjJGkqzvfbUBEpRSXxXFqO9gWDqz6W4VLO9jrKaaYO9/dzD6WPT11J21Xd6bOZAAT/dUBHg1jqKJ5NCqYhtdg+q8Ou9qla9X3787PM+1o1yE2eHDrh8d9Ovf4/DVM4Yq1SY6oQItcchjUGcf2ndktmu13DsqqpK9DaRLmXh/qwpnD3rHygH3fDqCA0TXsl3oYDaEdlJ+flSCd5X/8UrZ3NNDCCtFtAJwswMOq/6ZOSBVvmTdVKfEeCV6Qu+E9gVos+7JXVEUUW+5P2m94l9dw9gJKFjfHJBXJfQHup8Bjx8plNoN6Lpx4qlDXmrVly60cnopp8ACtJH9OWk5IViZ1H6I2AjlsbAlxIvC8Kw5HimvSHjrw6uOR/rNe8dFZChwxhjNjHaCkTPiWwkoiA3EB/rF8dInmwyfFE0HWuNbePv6b7z0lbOm75Q2AUAZ2/yUIUFDENqcKmFwVoTUCWnfrR85gT39XSmOPhen5wTsOMT9uTN+sLBt6Drh7J8aK95BIeNQE0g1BylCsaNKlApkhlOsgsZTa+JkTddrZiUwa7Ud17+XA9JRenvXOqSkNYogVXquftunvH7mgFQ6yCxa1xVcr6ZVnTzrDC2PAVNbp52QW5R5PduorsGRA9IPHhsZVH0dk4loFN1JkJMjCT/reoRao6Gs0F9yiVxPUvQr82lNMRpPG5BJ3+7mnjBogGIzymala+pTH9d+yG5HsVflz8m4HHxqXZJLPZm9jkMq5qFv+u7RmTX0Bo48WSXBV5R45IS4TnI7is0O5JtFXmvf+ppc0UU7aJLnVMefMS7qwKCv/U+OVSiS1cjNfswckN3kU/ISoOcpWc0WEfX63ve+90Y55WQxaulF8p7utJ8BhylTvYt+cFbl9uVMEHo31cdGhR36Gh+BRDVaX69/NX+mO8YjwKKDTinWUil5HcTYOSD9mXEeOYuqQDqSYNZEmN3P3iEj7Bky7cQBOZUnX+N1X10ExGYVIuV0EE6MYJzo2ipqEkej00N61QxGOgXJ04Y2nFRByTt3pWJHdB5lUxnxlBCj3XsZmlfee7JgCcL/+I//eHM8GDE2cELuNl5Kf0LA9NNYCiejgRFm+kPR2XgcEALZHyiLfyNM8OcZo4QkxIBjwQn0fF4/JSOKAgUgkAlY/SDIVJZIWymO0beeJP7uKqGMnjs7e4BTZm05+6WXFTyZiyogo6gIUQa0554ka5+858lrVhVGTvIB9OWkPG3vszVKqeJxMzIrkg99syZT6UoZY+uUwmQ0GGdUmlC43OscGk4/1Fm+yMjoYxjgqEOErdeTg6vsBVEtyss6Z0DMIoozB6SiiTMHpJYZrY5sxk3eCoPHehdB4eT2Zq1JdJcv5b+h2K6NkVVzTNw7Qp/Jh9TTJyco7hHo4nwM8oRsA8yQP72RJxJCUWHMJ4NVTk3aCUVnVcnp6j5QHU5k7bSRV84auNsYuslhGj3DHkB/RQEiUzkrnbJmzaMNaeallw8O716Bh5wbNTpzynXkmz1Cv/p/awQqr58iJfVUbc4Kx9UeJfetC/KAjklzjT2a866S29Wvm43fSf7H6PDN7lTX58+otbUqnFw7EX1yw3/7zkSXRE8Soawnh4ciGiqktRHAE6injLbxBZqKIv3Zn/3Zm27Ms8gAY0d+GHd/XEdW1TGt30JG2e+u8z57MeXfPScR8xMnrsvyUbWyvHt3Ng8HlSy1VkegWbXFZmdtVV1ZwbpK+exzD+B0SKZ1NypM0GUrRyL7xXPp4QqScOLsA2NMtrOVzCNQpDt1KSBSv9cYso/M/+cCD+/Kpqfu++ocEBNKSVlkBIDN0GtjV8Q7tIOaBDkKzxF2kF5IPaSJ4CVYdwe+hR4zO+XbRI7ex0An7C1sCoED0hsEEteU4iEAbUSOgU0CEXjaWXlq0d19zu6wqfpcChmCsTtE7w796r0oPdUATcibMPYdOezL3x+p1ZLBtV8jbv4sAjKi/qy+0R7nSIyMaPeZH5Ey4xkud0fP6ztriH1UfIKhIdLHkaiIJ8Vu71prDvUK1732vZZI3iGDo/HpinLmgFTAZOSAzMaz8/VX494d+hP+vedxFPw5qUJzZW3ntO8ZSs5o5Nww7J5oDPiad7R7pvmE+Pccit19+f1qxOX0uV/LdTsKme/s+3mVP2h/zuhMdW/SxewLTrQ1TQcnSZs9EOpnjUjFyE9/7FElkpNrU+fENX/+53/+BvRxLskYjgYgL7kI9u0KACEn0MPIYe9gC3CgGc2cPpUE4zD2aOlofXQZvcqh2elHclSlQZGNHrlnZ/nmHGw4O2ur6so6xzNZnnnn/KR8eQf0zAmHX56hVvd7lXXRzZxQoE4AlhqFTklhAIACL/50e4xTw8YDsrIn6Rk25XfJGfnqHBALh8BnhFukFkvn1lWPP2G2yv2bVc1grEIoIK4WvQ0sjDlLAreZ1FGHmqZZpMKZEKeacDeqU27REz6j8CqKj43KybKhREugUIwy76X4ctL416BwVgJv9H0jxGF03VX61UlZyNF7zBdDCGIPQRQlcaZGndtKabFGoF5OftbHepJucokoKONiHaJLWOtJGnWPajLJG1HViWCllAhj73cPoWj9OITPvnB9TYhcrZ1aMrhfN0r8HpV+vVqukUPvhHho1qxBMY0l2hWF7ZsqWt9RtSoPOteZUiAbjM/shHH9GDlRPf9hV1lndPZGl0WjiN2oIlutzjIbJ3lbopSp+LKa61mRgx16Gi4/OYWSMOP9u86aZ2TVs0tmfbK+5Bdx/mbNGrFWrJlXWyIMv/zLv/z2KDomB6jNDAYGBhrZ3SYSxbH91sYjcJK7UCMau9LtxnpWpr3Lruxl+t0eyHsY/qpLWccq/5GxWox8+Xvy+OQKsAs4PZq9nxLnnAb7wb8B0CQwi5qKXrBXyN2Tww1Fn/TPM8i/H//4x2/5g//4j//4FuXE5DgFK3pxiRnwtANZ6liwm9gpYXbYUypE0VGRE/0E+ayEChymtDTWgWhU5FmcQs5jKITkmHWjVZnm3UArgAUZq4namUvzUauzhe7VI9azwy5n+9d6xHRJkQmUSnq6l5j/mvf/V+mAEAL4kTYwD9uk1laVs41lwoXmUp98tpAsTMKGMKJYdklDfYFWykBPpryatKUP+sLIougoeAYP45ahJPLzz//8z29h3it5CB91sV/J/eiHnM2+6eQE3X7vzogcvYvDQLDJt0mzFhgu1hAUhRNRnSHoEGOHAZ1qG5xeawoa1nnldW1VtCYGrPKLtTxgUCMGdjfoT9fiKglxRKsacYZX5Yz7WI4KEDBEKTD0HPugtigK/1b3Wy0p2Q36XhK4n21inClv7zWnOSl8VEGK0hfGjzIdcZn7N0In9TWtlnzMv/VI4GhNkgPWzih5WMSAg042aqOSq7VfFCTK2sjYp0TRS6zd3kLpYohZ695DkXdHjtEid4BTbO32vVKfm1wDY7krSclBR2V5oplviLc1KBrG8WfMydPreWp5HzTWuN1tp+Wp7z7/S7/vSu7C7pDUnUFfdXmSwuVIJmcvORKMfvsuICADmsEr2sEeoYvlt9jnGvaCSFfPXfBv9ic9br/ax8Ao36xVGR2DeVSFMtQ5FFPNPsSo0IeUVu/nBfV10aPZtfpiv3ZHv3J9l4v2P7AUnbdWVFtVduxgjWcAUxREqS3PNf+eh0LJ1otcTIlfNmPurVHh5Lzmt1rVsdt3IxC5j4/3iJoFQOPImV8gmff6u54n9aXv0V3/vyoHxMawuIXGbC7/bfPYzBCKtFohhiLzO0PdorQIJK11rmzuFbVg+FuYNvEM/eqhRPdXQ6Ej71d58ASRRWxjcZhQczhWEr4Jw1nt+N2C+Ii/Xy2TuwsBVwOhhlBPvr0atSfXj1A3hhwBSjnUiEpFk30DxYWHHxSIcQZFDl8+jnWEY9ZQRfuh3BQZ/mo1RjkgIh2iaJ3KdOqAzKJHsz00Kofay12vxrTSmVzH8bB/oWE1odNvNQG+Oxk1ytGdqKpEetTNvEHdGaO1AtGMsom/zVlI60nVo2+Ns0oxGZvR+SE5Y8T4c7YZuQCI3mo5T3JCmJ8MYthWKh+5aa2JzoWPTzFDSDkPZOeKFsAor6cGp6Y+3ng9n8h7zCFUlhwlQ0f5BokWktPJN0h+gDV+Us7aWJxQS072sGtUDJKPYq2JfJCv5kqkfVbl7sRAXr0fxSZO4mk/v0vXnZRXJh8ABv1wuDpOJyXMK+KeKlj2fehWZAJ63s9+9rP/ibgpUuPfAIHJx0j+hv3Yz6aqwII1JZdAA9zY63SGfeBvIAp5khwe19MZo8YWsY/QmToN6KQEb5dvKzbCiX5MtIF87Plh6T/5tIvEjw5KJaN/+7d/+03GVH1nvDh76PirtWAeAS5KFXegpFfUrEDfDEgjy+gfFHygId3t/82/cTAfKTYETP4u0a/M9VflgDBUJVQzwoXPKGoLymTXKEg9yMvmgkqkwkev3NM3tA2fPAvKeZYANjpltRo3vYJMd0BEOPDcoQK+RTUYxqLKNcK6vokH7v2UuQ1A+Nk0wrWqdPhvBgqUBs8QOsH797vyjjaQjaZSyy6X5XMqtl4Gb9WXXVnO3LtCcWbPX5XSG93Tq8wQYHilQuKQcYUNKhpfz7KwDjnS1i3nQaSkHpwV5QVNga5Zv0HhqoNtrTBEOTI5sE5fGeEiLFDpJNBF4PaqMTOlZn3ab72NhHGvyJN7RiUyR+/r0SoGtzH0rtF5BhShBFGtc8Urslxzv3q+RTUIOue6jnFNNk3fZ6dQQxtH+Vyfc399je+m7EX27LEnGs48g8+eFlnhXKSq04wGpvCAamN3G4OJw/g5mwggA5YxzXCy3z5CO0lA18/kaaDm1EIV+YaTMu1dhiS3w79X5oT/JycUfAACpaWql/UQOuDI6dlRxBjGAKVaGCLvrEU1rszPyenj/RDCWfWrUKFWByLWvokecwaAFyhrxi4UdfYK8HjVzKcxFU3iyGCysGWwCQBE9BPZz5FjPyVimgImbB/ygd7zXvYch1EkCQ3Uczlu/l/+m6hx3eueIxrKLgMUoJNVSrV3c5LNtefYO76ZLqd/9Wd1dtqVefxSr/2qHBCoIQ+Tk0BAOX9iVH5zVjv8tGwrNIRgZsBbdKMkyM6N7oZxP824o84Eg7CpTYEXaWMwlixmCz4IJqfGCdPyCRiTHBlOB/RPFIfDQmByaDhFSvvJP/E8hqlnQhpGisWmQW2B8gllQuLRJEbJ7Taj5xEkDNsdPe3KhjlBuvK8XVnOXNdLWJ705/TZeRanIOUo64m/VejXCEBHbKvRW0POVdBXRzdJdXmOeeKoSHSjvNB5nInAaWHYQGXkfzirgHND6J4c7Ob7VvSrUVRj5ESevsv7Oge7Rrm6Eu11/Pu9ydfoTk1NZuxRkwpMdOOnlz+lGCsXua6t3aGYJ+vw2zX7EUB35KA+UX7X20Q/cm6CPUP+20cQ1dFBgdYP5Ptf/uVf9p0dXGHvinaelnq/9ZLNTTkkjTxnWDHSAHa+3R5ThOFztVG+VO8LvaxUPGN05nwkorn7DvqNniVL3ZPKmmQPR5feAyyh+Ig0MH5FE+liut14qcgGJCRLrKec51TfbczlBcg19UzfYPzJ7rA4RKzZAIBHxjbEX6W4O+j56LDKPhZVLq7y/q7qx92Yf+m/A4/ZcMBdDtUMrP7Sv/OV/n9VDkhyIHjFNgqvd3TCtkiJKhO9OsqOB5qBJoy8g4Bg0Hcu8gjt7aexdgel8wc5U4QdJ4qR6Z2MPnQrCeeEP0VI6PHUCT6GOlqY3yAzPHaJyJLPKA6CUqKdvnPM9F+zQSDRtVHg+NO9cg1lK3pSHRZ9q2HNq5GC1QI+UTT1/hMepuuvVNRyPYMAei2KdNoqRanS7yrqXtH47oDU9VgpADFiEyXj6ISbWquwhFubEoIc5lRRMf+cAsoRDQYFkUNympMxQ8GMzYi7XqM3Gb8TvnCurRHDnkTeHYx+0jYjQZSIQtCSr9GdokrNglRZS4mM1rywfrp3/15RIXxtRqi5cn2tgjdLrDxdV9+u24/Ak+V3AQEc9zgD5LGIIjnLsBgBUGQz+RnO/r7H//sK1DWo9qc2WugY+oUhTPaTv/YpfWAc6Dayxt/0XmhCtfeV0udZ4fXnsFl6aXa44uk4rQCQk2dUOuXJ9V/jNeaQHMeQWLUKKM2qRu6o61/j+J18k/ElC64cRlyfC/xVZY2tViM8J+/+Eq75qhwQQpPhTuChr1AOo9KYJgY/ULUFnGSCUQUpxvusolUXsMKGIiloLwRyRR9GaG8v+VaNzW5QcaQkYlJeHAffo3+qb2lC865hTFIC4XeLavzlX/7l2xkUFJj7oXboIlAMqI3yd4wp/HljxUNX6aHmjOxKBzNsocgMV9/dSxueGrEnG2RUOWl23+l7r1bU8r4rxnL6V+e4VkmqRRBq5KsaTZ0awIjmJDBmrRflFMNxtf5EMSBqnGvX1SpRQaasWcIsLai+feMe3PYRnWg03quoVF/rs/E+4Qvn3dVh75zkXr62U8gUMKBkGUbWLmMScp0KY3lHdSTs4SQd+73OU4+41N+Me/and6l4o+lTnPmTSjF9zPXdnmcQmmP/jTrg3yl/csu6kIjJCfVv3+UGbEGVfaKh1FjTKVtq7J2/YR2gZY1KY5tr99w9hJAzzJE2n1cbw5LhT/6rfMd4SSEEa8/a93y6oRdo4ViJztMr1pdItrVENpD1ilrYb5xr8kNEvDbvAXoZn1nVuNlZG/07Q7Eha05PYr86VrvrfeMoxyo0HhQcejlOFrnNwUL/PIlIWEtYCsaLHvXNHFrjjE40yu3a9Xn2u3UByHFMgT7P8i/6/XW+Tg+dPemjMRTFseYY6pybjKM1R5+L/rBb9IHO+9IakJtentmhq+8Z6c1E94GbbFxMgF0xjo88Zl+VA2KgKWcGt80MqX+v3AZoMgfGIlEmr4ZTe3RjVMufESREq3V6FsVGsAl7S6LbnXL65AJb0Ufqe1KNBje6JzI/GYqt0YLdd45Kv47u2ZUO7fecUvPqfT1xPqh7j47Vf+cEMHw1lTAooCgxhi1EPhVP9En0y/gTzpQWgU6Yi36FelKRqZq34B2hMdWDn06Mg1XpxhGtalTB7LRSWca0zll9h29GSYA2x8iq+VScadGPlLzGuUXNEZGwf6uRFEfCHuDIc9jS8pv3odWkqozfM4eMNM58lCj6m/2rub7ScU4T/aOkGZOMB9XMIGqjsyWMC6X9K7/yK28GJiPmU8qO3f586neyF3VEnpsGVBGdSIncRPrI0Seaw2w5y1WXMPDRaYBWaD696YMk8pw5cLUf9r9Dza40axyv3X4bUY76s8gMTog8sZSDvfK+fm3PeZs9q5e6nl03SjJ+pX937+0RzlXlN++oB+Ot3pmzImaO8hNV0MyJiB2WBDl5si56n6OLrGWACuCyt9PCL+7jdAF+UcZH56CMxsxa5ez+4Ac/WJbevjvHJ/eRJ/JvXo1MmgNgI10N+EWzH+WRhR6HSu9AU/pKRASYpaFouhcF78TZPfnGT33NV+eAqAikAgKj36Y4iWi8Mug8XAhZSt2O6vT3Wv49fNyNvvA/CahPXQe+l8jLacQQqCR71fHqCcynBwCejvmV/I8T49nYq5hUz2DZ9WVXmGB0f18HQft7WVfCxPrJKc8pAViTrCFV0PqUifY+lLuUN/X/vsf8uKYa1fUgpxqRqSh8pTedjmEiJv3be8LiLPn81ADP83tFIUqR8feLX/ziTZHV8yWsQegzQc85Do2q97UXoIC0QS/RxSQa12Y+KB55UU4Uru+TgIhix/FLkilQwQnUOVG9Onmeu1PYlDQFxWmZ9X+3biGGqJ/WyUc7wHLX99Xv1jgHX8TH3kF5Y0jnG2f00bvvxL9XJrg2c2LfiCaIjnYDgNEn6nm3AR9EqU8aw5CcBDDcMTCtbU76KCfh5P25ZlR4ZXT/bu2752rlwyv9vHptdZhGAER/3uz07n7dDghLUZGr/c31dLYzP8iy1RlGu+enH7OzP64kn4vI0UPk6J1Gb9kbKE0ro9s+QGEny+0PbBiO9p2Ion7S5/SM59ITr1QZ7TnIvoluyTleGZfkCadQS3Qg3QkUsWeBIgCwL/Woha/OAVHVwEJhoNzl3d3ZGLlnxE3t+R+dP98rAUFL8dUpNgvtU7Zaicl7a6lARq7kulrho/Yth471000ZX0LMNhgH0WYxTyhckGjfSvnJd6mNsIc4SMI/aTvjeVcLfvaOlcLUR6FQjbFfhWJ1njhqBDWlUI2EehAVZ09kAMqtCa0yIhm1DF7PqPfm91rD3H2EEsNfq2uvOiA1WlQVYV+rozGZFXFwbU9A76VzXdOTxE/mdlc0QJUSdL2aa1GfaxyTA5J/5zSgoOTU3d6P0T2usc6Nn3EYKXb3oXyRBZwQDiRHBC0n13eaWn035PcVx6N/h29ULMPcfu7GALEmrGeRA1FglB7FNdALUX5QMUTwjBUZrmiGyJX97Tf3MgDsC/JEtMFeCF1jlG/0yneP5oqDKApir6LH9kNfFXRgGNxtonSzUvD1mcbDWktp7rvvOylFu3v2ybif0g87rXL37vf8vcrEnRzSjxMqcM8jG/X/amn+PCM5qpyPU5rVavz0g43Sy4rnntFZRf15+tQPGbw7Z+Qv8Ek0ZJR/5blkDAeEke56lHZRBPr1TiPLHUZLzpD9Ckxg2NzJ0Qrgh75pHYTtgvKb4gb6GD1LtpAH1h7aPSYEUBsI6PvRTb/UQ6e/OgeEsUt5f//7338rN/up28g4qweQ9fKvI8oKA4TShdSvTvp9j2+rSqQeupN3hf/cUWe/97rmuQcCI8zMMGYEppa5JE7Gu03N0eoO41UUbOeAQBDqYXwn4zdLqGcEoWBQ/Kg3DCT0myrgahWsvCuHszFcahEEzgfKBieGsOmKw5iJhkGhRqVvYxhz6gglUTStGk/V0ahJ1fXfT1C3XsGtjmOljo3mz3fm8K2T8a/XeK9IUTf68a2hQpQOB7n+HmUFwRL2TkuOjfXIULSua1NsQeTA8zr/nOPifRy6foYK40PZZA7H7ICv2ZoyXiI2FPWIYnV1vDWoViEAACAASURBVPr1ndb36vNW9xtXXHN/AA+/+Zu/+RaNtubteXsmZaEBEhQxVNT+sZd8v/EI7QlyaU94LoeKwpXbYF49x98ADApc5bl66Oer3zk6ZNIz7X3f4r29ZCijwvq406xNMmBnLNE1qIdP5Ueg/ECJ79D2TvPqTum5V3L/7ozxlXsqADU7+6g+74QK3COio/7UvMHT/u7oYafPqdeRdYClnJVWfztxKIFmwDgG/CuRmPrenRNCFyi2I4/KO7EDOC137Sl7DbMGvZUsu7NH0v/kEAJg6Gf0avuY7qAzyDn6215BBfZu0V3rSsSfPGI/yLXqFRjvzO/nvOerc0A+52B6dzfObBRcvfCEu6C+k9z8nt/IEAvPXN9mtbgZ15wQBphrePOzEr3QTEauKg6zU4NH33TVAen0n/rMnih/Ooar6IcxEK0iHAgkDlgXcBBfRjNjBbpLmDPIoLaMWzxPyC2KRyrDuAffUz4IY4xRBYHyfcl5IMyTtMiBM7Y5pI0h57R0fYEApU8QY2iJd9dDnih7Bg/l5ZySisKMxqlHyeo11dnm8P3Jn/zJ/zLuZ07qyXzk21OC0nfV0tB+J7ghf8Lu8gJyGJ7/J7AZECgnnD0ABeXI6faHESuvxjgyKhm2dS4oW/2PMc3wS7lN1fZqOcxe4jffV8sx129mgKPZPZU4PRtPtB4UhlEzfiJInOA7CtZYGi8V8TrfHMBA2c4oEGhV5mhUVelkbdRrGG7oQE81xkHyS+ozOVe+1xoL1c7vwAl7hAF0p5G7KBmrMzfuyrNVf06Mydn9o0hnv/ZKJcGPEgEh28lSsndErx6NRwV3ZuO1o191u+FkHbEtIP0YFk82OsuaVjylt1rdcSZTVgf/vdJP60nxlc6c8EwRC3m25BmD3Z4CXshh4ZDkjDhABl0q38pc58w0MtA3p9qbEswiEPaISAo2CFlOLshT5RzQASLeOWdtln9MTqYASvQhx8K9HCbOqbw2/fY+9mMKmFgX/o2+eAXMe2Xcn7z3mwPy4GiOKEM9Ia3zKE/4sA928bM9imFICFw5H+SqA2Jz2sA9kkIYETyU9pW2S5SmkBhNkHVGvIjVHcPtSp8+97W7OUkZ5NF1o4ja5/6e93x/rbTnPRwiVKhegpThwEmV8/HejdJmoONE90ZBc14pU04qZG6k3N1H1rk+p/syQMm2mhuT59uX9qRy4DMHBF2CE71D/XfjIyIBqdX/JxqjggGaClj1meaXU6vPaFj5NrQw+0CU505bOYmeB0jQp6vy7KQvd/TRLM+rv+8K2Hb6zJNvunsNQ68CMqelf1f0Sn05cWROaFx9LXKUZ/Tou2PgPmANJ6Lnop04lHdYB1f6al/moN7cRyZhOgDDVAMNLRooJPqAPoWyy+HAJuAwWG9o4eQUWqO5FgXH3gCuAgo1UcJQdt3j/aKdxl2lUee7YK/ISRsVp0gfKzvCfgdiqFDJseFcaL6LbAFycFjYGFWm7mhoV8bxc137zQF5cOQZXbW6lUfXsqb9EJ8ryVsPdvOLedTO2B19CCSSgSVUqqF8MO6uGiS7yleUiGRkNBCHQBEOBNWXysU8XRQrZLImX3ZE1LxAcq5EwE779CVfRymKdlFin6o5A0bxAxTIVA2EulHI5kfkjaxCuxANhXKK4MntYlwzdFRj2bVUyuN0faokeONoPDulbtfX2e8MFYe81ghHruWEMWb8VqO/UFfO1l0a3ao89ewMq7vf1++7Q+mYJSf3Z/dcx12f39t4nb0fsjw6+Xp19lGe1UuEj95x4sj0wjWrsdqdoL4b593vDPERpXHnUO7K+e/ee/p7z0Ehv1CXUH1TWMEYKdLAGeFMuMde+slPfvJm/Csm4b9FHjE6MAXy3ZxyOV30m+gHoBHgIFpN79P/HBOHz/obC4as5PysWl3fQB+OUColdjpkrU6Kaq7P8ra+1OpXGZdvDsjpKj+4DiKG8lKRgpqX0KuEnPJhD179VV5yghS914fvTqxmXOCVingwzhg8ckC+5JrcJ2PZz8Co9yTaF8c6aNysOMHJ+772a5wB4FDUT90YyIxmjgYaISWKnkYpM6L8uzUNjTOfFKAKYRRxPUsm/YYWJzE/+Us7esZ7fDPDI/lPTzxfHpC8iFmTiJ4CGykL/GoCOirG7KC+09K0jGhUQYYQmSQyBcUms1aVsk7PAcp4rE7G7mN2ekhsvY/D68yKOMV+EzEEcOycTBHHU8BD1TrGKhRbjtEoubme3zRbDyf5Hyd0tZNiIPpwp7CKbxMB5WRB1q9UhMx3k+nmk9wYNetCzsS///u/H21D61W0lQ7hLAAOEwnYPaADuTk/Bo0JQKivKHTWA2oo5w6AIroAhEGhEq3wu1wVa8C6sfZQn8g2FGk5XWw40Q1yW74kp5RDImJFDnBCUPA4LbME+XzPqIS832bAdPKG5HnWEv278fnIv381Dgi6gJyEHNYnbNjLGNpoNoTFgzqzO1kSxUAIjtAP395ihAyGk18n1zUWY904SertNdI9B8dv5iVDmnGI0TIserxFfHce+KnXmxNphQRtPII7p9F6Tg1PzhbpE/2gKChl/bCJKEP9wLd3knz49qM+nAj9pzeYvsmJoExWzXdATYRsGSmvnO7LaWUcqArEgCM0IdXQ0FcOo8oawFcnLNFCCOgc9ETwWqPedbKuUpt8lExIcEOOvKcmgxPEFDzEDMIK6dkJ5z7u1iEDytkcUSqce4jV7ICqJEJDxQMK+E5zpQ8n32uOoX9C9dYupaRl/UrsphDulPsWlUOlEfr/1I1zACG82uxlsjZV1ihe0Q1zQL54ZvIvriLeq74Yd/QwNCdya7Z+UGbqIZxXv69fr/ADnvas0SP2FFmW9YRTXs+JudIHCfnKOdsvvRkDOmN3vsnslO9eAGXUr+zh00ju6NDd2ffOkvmvjI9rVyBIfVY/kPTqe+r1ZDJKzI7itMv/MAd0BpR81Wou3eq6q1Ei+YcievbsSSRm9u5d9ON0jughMpSBX/NN7asU5DiZt6tl3U+e+amu6WXDRTZQye3F2hJpNPYqZt0tKfypvuvkPV+FAzKqNlSVH4MLby91nOvAjKIQJ2XsRsmk9TyFvCP96OdPQB9wRYX1akt1JY5SR6osSAuTMcZzlyg1U8SMAVSEWQ3wWTJs+vJUP07qflPeogcjQ/vKQYQnC/7kGo4etHdloEJGJHJzOl89MGqlRO5UQvGNQVegUCcJuRAfzg7ht2qrKjAcNodyouisjCRrF4LT657P3jvjvM/oDoxkeTn+jHISThxM9zESIGK7UpaUufXrTIorDbhgrO5Sda68q1+LcqCs5t2W8tPmhjPHeOhGx44Lf/puMkCkAYoJzed4jhI8yUuFAHIQ5OnzV9epSuN9p43hBCmth1ie3us6YIxxGznVs1Oo6/NXibmuG+moev8VB+TEoanP3jmk5k9EeQcMnBq3Tzk8vgHIJLco5/zM5nS35k+qhZ0moGNcoLWelGBO9UURvdgMp+PYv3WWa5nrrqyLVVGSK9SyXQXMK3vwc1zLTqML0swRsO6HP/zhW2QuY8FW2Dm5n6P/d9/5VTggo4oSQT92Icq+cF0PdZcUuSsZVytkmIBReVKeuTB4PQl5ZgARbsLvO5Qlky3krxa1Skm1nSZdz8qBPtWPK+hMyqJ2A/gVlObOpmAUQ1FnFSyqkEX1gH5yWO6iESuFdLcqDYNZKFjUY7eG6xjNDkSq1/TT1Otvzi0Q1lZRatd2ZRRz/4riMap6RimfJGOuauzj8KNFXTksy9ipyHLlgCrRoveuejWbB2OHSnV33dYDS3OGhOidyJc2M6IYJyJJZKxxRlVABVsZna5nfONtrw7LM1/m4O7p46OxWtGhRteLsjMKT5z+0f2zJPCTcyM8T0lqFX1mwNTqDB/3X6FgnR48mO9cHehKV6iExrjacedPDecnHZB+EOpo7kYl9ft1J/kyJwnoJwci5t0zCuzpOPZv2NGTT85K8czdc1xz2seTMdvppM/1e6Wak8s596s6I/S4Pyfg2ef6jjvv/eIdkFGeQBajiktKcnImZq06IDb11ZJxNfQ3Ms4IQZVUoOU25kxJ3KlsMvL6IfPeeUpD6GHqp/pxp0zk6HuucIzvbIB6T3coV89jECg4wOAVkWJESbbtzuCuTys+8B0O/aulGHeRsXqYYf82Bob1l3W++/aT3JCVA1pPKPauU8fbtbPzTl45W+HKAYvWDUrH56Bf+X5rXYnkK1Xp6nx20IfitCdSLnJkEIxOZt5xyb2TQ00uk/X22azPKJ6ivndOAx+tVXtBTsmVw8ZQFNFw7zbV+lAs7hiuJ4DFLqLc99TsOzql+PR7UdpEjLvDiY7o/BtRTWtHKfCZU7qL4qQvTzog9VDZ2beuysC75zQy0A9zHb1vxPqY9WsWZTg17utzd9EP1+7WmGtO9r3r6H+gxuzsq/TtNGp0uk4/5XXWBWYBMAp4oAFopAr4/vqN5vIkv+RT9v+Vd33xDsjIQIkhK2y/O3iu0mcgbTkIpk46YSjxSIlH6G6ldVRDZmScMfDlP4TzOaoGtAo14gRLSGMwqEVd0b1+sNhMKUDD9BNVgiCtp0VXB+qpfsyqV6HeSIz0t/FAz+rCbZTYdkdQXt0UIjAMBwlqp41B9NOf/vSNRverv/qrb7ztHX2gPntVavKkxGHv55WQ9eobZ6cinyqD0/Fz3Q7RWVWeqZSOq47zyAG54zSfrN/ReMhVo1hROz5Hk2grzwn98U7bJdJW55lcYjTKbYiDkneqNCOPZ3dAGAOEgwM1nSUWP52Abm2iqQGQTpuqWGTCnQa8UNZ3lH9xkgu3AyxOwJwdTSrfdcUArmMxi3RbIyoKoaKgMspNm0VxXnFARKisJTRNzuyJc3laDGXnOJzQr4zVCaX35NR5z1pFGe7o1V3ux8ka0y/0cc42W2DXTg5/9IwvMQ+ELcnxRrlEuQolny4XSaXX7AXggui6/75iY+zG9nP//sU7IKOQMnqFMmkUbDW2R4Mdjj2BhJLQa/H/7u/+7tuJyCZ9ZIDtHBBJ1qojxGnp+QWrUCqnRzK9xTcyxHqi2kigUKLyRsK3x4uXF5CWTftkP0Zh5m7UzozlUfUPfYO4ohW9R+v13k/eYS0YSwmneOnyJ1Z1v0fPXIXjT6qp1GdeCcmffJ8cGGu1CrsrZZEZDw5pouBRK1Z5FCulNjO8asnfO45XV1ZXI4ezMTwxHtzLiKJgKsJ1Mi9PXaN+vUPLrH2RCTlnQvxoTjtnQB9W1FZgSQ66nOXfMTwkw6qic6JQ9VExAYUF5HmMkv45MpKin2oKFkDRRyV4R+8wfuh/1vudRkYDYHoU9TQBelW+V38qbW7Uv7qnVv2/G/3IM1dGsbLPIlmMLU4yvadYTM3DecUBMTeAL8+29nK+C4cKU8KBmT0CdUp/64BgH8Od057rn8gj8awduHPVAbE+rM/VQbWnY3Va5ct3nJwa77pT2Xtnb+7u4aSS5WQZh0I0POV8OdRyHkdnhNU1Yf/bw6mkmSjzbj3s+vaRf//iHZBR3oUKAdDM1FSmZBny6A45RMak1LDdaDN2QTlyQKoTsKKneB9+LaeonnA7Q5J62HQUAu70qZGxVjnBvf/1+5/qxwwBGSnHkVM1q3/OyIRwPs2Zn1WM2W1atCsOK0dX5EPJP2vslFNfT0MdvWtGEZr1a6dMktRGSSbHZ/WNo/ygUwfEvbj4nE6opuRN4zVrs2jP6FydPMOYQ9AYu3ec00rPOHHeyIIf/ehHbzkIQuOQ7lGC++k5CtY+WfC5mmRj+8k6NI6cYe1KMifQRqU+iH+t/IciJR+IwmXskcU10V7VMA5gLVntd/lU5rxWlMr4eBcHhHGujyMalvnhoDzVGKMoEbMqa/09ZKiI+65K1ax/CjjY972dJEDv8g88IydDz96/Q7dz393oR33vjBZk/jnDjGdOp+hTPWPFM644IJxHe9X+jZHI+UUT5TDaByIizo2yTjk+oiT+3btF207zEFcI/GlkYDePvv/UkdnlA+10Rl8ns8I59boTee/6K9GK035e1Zl35QSZCeiwttgP5JzoLqeWHOPIknFsFuyXlUwdUVmjO7/Gsrt9zL94B+Tv/u7v/pdTgbKEZwrlJ8AqZ7Eb6K7Fw2YojSqM9E3SKRqVc0uYoVQIF47ajDs5CqV2LvkoBNxPWB+hZN2wEwJmDCYqVN/zVD/6O4zFLEFspFhXyWRPOyEoaVDT0SnHO+FEoaiqhjLAOIKmiaadnoS+K195SoXQz51y61GwUdGG0ff2uv2jue33dYrFqfIYVfZYGV4x9O3JTpvczV3fOyuDalQ9hpL52c9+NqTanBrwn9sBYVhxoPvBkicc79H4qqsvcX+V/2MdAmw4wTXq4Z7sJc+e8Zw5M4xBTn6voGZtKuVJVj7VlCoXEeqVCmfPV+pcWeU7zXjIXxk5VqvS13nXLP/AWkX3YyCt5uYE3Y6sUR61Anl3vnd30OsvfvGLt8pn+gXZrlG5Kw4I4EWVKHucjjYe9L4iI/Qgh9bYAzLkofjdH7qdI+y8jFF5/dE3r3JOThP2T/JITsr4nlB4T2Wzb91FUzIeV+bmtGDH6vDbOg9POiDeyX4kT+S0qE7nnJBE28ki60YhoB/84AdvdpW5E0kHggAt/L81Z13NyuaO8mWsPbYEkC1HNXwtZXe/KgdkZJibdFSY5FxUFGAUoRAKxN3Eva2nZRNclAnkZCbEGU2cnXBVVxGQERoxCleODIDRAYe9WskIeejCLEYzhEkZzpS+fbIfs0iS/Aobq7aRYNmdJMvYF9niMN1NNtUPxgVD6NS40G9jzGgjXEQ+0AWsAXW8KTi0pRMHZOcweNeOz13HcaXcRonepw5ID2mfKIIe6TpVcqPI18rw4qChN0KcoUy1QTgpC5VrRlGKvndWfOoZ6jdTtDsaRvqpYpTIw6h/dwy6q/dA9zmYI+rplWT6+l75aWSL9dUPETMnkL16to71hMYowbzuZfxw9LQaKfYeil20hZEu56rmSjD+IfxPUtquUh9O8jRm88QABqaN8h5OOPCj/TNK+p+9f1UOtd7DcVa9bbZuzdmuVG2ex6lgYI3ykMyjiFcOzavjctfI1WdrEzp9pfjCyfsqmDka49OcjV0RgFOK0wmF9zRa4Xt20ZR888laPYny7OyE0RifOiDsuTgJngMMtG5F3zBN0O4BTEppx/Eln9iDot+ivhwOIHfOMnP+EXCE48CpsGYwVByoyPHvDoR5tB71BV1V5TdjzL7oQMEVulodF5E89H+68mpxnKv65O71X3QEZEQJYVAabBGBasyaaAmF+HknjZHJaLZQKVUIXy1paoPLrajIzMwBgbCLtHShN+I2jpKzRtd1qsfIWNslxWUc3rsfM1R4ZNCeltNj8Ktwxsg8LTXL8eA4MKxPD9qqa4ViVU7Z9xgzCD2jiqJnfDhd+oSucWKUQ5wINVSWXVudDzDiW5+UlPTOzBvlbz+prCbKN6NTjWhbp/SFzLu9QjiHkz3j0xPuBDjOfZ3/5Brpcz0Ur45hXY8rhb46LHRWjviUWqBkrIjBLkdtN/d3ficfHcZoL2ijBP7T75i9vxvj8ja+//3vvzkaEGWOB6ehgwiS0pUW785H3mM9aVWWku1ysTgnp7LgZNzI7Ct5XdbbaQn1/n40I3SvUT7MCWCQNU1uGF+GhzLhJyDNaenx3bkTomrmDrXv5GwKY3D67jpeJ/LT9aMzlKw5RuMVB2RE8+7zt4pcnB4g6Zm7PIbTaMxJBP0EUNKnK9UhT9bqDmTsY3tCQXRPd0DIBXKWnpDPRSeQdRxoukxuL+OeLsGE0OSZpjw6B4ODDFhRjtt1HBS2g4qX7EOAE/YDO4A9CjgxBiitACa2o+JFHYB16DDgxXsBmZxt70Ljsn+AmtqqWhjA3HeIzowaPU+/+caP2r5oB2SXnGczU7RBpU9RiNVkzU7udM/f/M3f/D8nnK7Kmo7QgpG3OxKA/RyDEUpzSgf5XP0YCZYrB2EZc9QLaLLiAYQNARMjhAGJxyvUK3EOsnv1BO6+Fggj52sYM8qAgofoiIQJ1+8SaiF7pxSGWTWq2qddhZaRIXkq0K8KrRH6v+vf1Xe4ngL7oz/6ozeDM7kL/r3Sv1bKte6LVYLjLAo1M8ROyqDmeylHCgpC9qnbaI8x6iB8Qd9moMlpXzsYQ24anx4ZyfP8xmj69V//9ct71J6SUA+dfLIxQBgEJw2KynCJg3RyT71GPtAMbFidvZNnMBLJN4bL7uDM+t4RkDbqOzlHv0F/R61Sqq5Uk3Of3DmR5JPGmPyrv/qro7k+PU18994To3oVcTg5QDJ92EXdTsGjk1PgTyi1+jUqSDIbs5OxuuqAnDqcVddxBlDVQolX0IdDysEgv/2/CAcbEaiGxkuXcNztYw40pwMIIZLgWSIVqIwckN///d9/i4LYc+h87C/AjtLmHH/PJt/tR+A1emjND03qAPtQJN+80l8cGTYKvaAvIr36Wu0Wuo1MkNPM5iBTRUCBdfrDyWbvkIci3RgSAI47VPPd3nj19y/aAVkZGSNj4Gqpzjq4FgC0hpKkwLuhCfmyWLvwp1AJ2JHhK1mpV3bqCMis9GlHd0ac8pMwrG8cCY27/TAOvP1KhZj1Y1TBbBeCPlnw+Jl/+7d/+5bU6lDBVdWOk+eNrhEZE01jdDOEGQ8n0YpTYZp37kLfKyUyq2ozq/h2dyxy3+zUdkqAkH8Knbb/HO5JiOeZnVO+GueUXHZoIiQKGj9qIwPG/qaYKIzeTpI06z0nyvrVORndPzuEsRuOvWLflb6M5twc+dNRefIBde+uguTkQt4hjU82tFyG/UlLIYSabH9yn2sYLnJgZtHTXXGT0/fU68wDwwZw0qmxo+eZT8js7Pt6pBVoRgaf7PlThH13qHDv9yklZzd+J9S6md46Lb2rDyfUpBOZcWrgnxYVuXKeyslaPe1f5mV3eGauqzmL7CFymlzAWgAMiFQAKkU+HAcgXwMNzbr2jQrJ+H9UTvoKtRd1CuDofvqdzqc/Ue4AhJwWlF5nc7A3Em1wzeow4xqJ0X8FOayVEyokHcTmAKRxVDhIdBpwNPlN/hvwrg/yVjz3rnzd7Y9Xfv9qHZAVeikSInnYhPNA8e8I/15hyW9oTLxMpQBHC8pC46lSICNe7Iy/R5D/6Z/+6f9TsrEbPRY+g94iq61X8SEkuyFlUfLCGWyzph82YE+ev9sPIUqboyqqUT9mhzK9Sv3oRtSsqtZu01B2EAXRk1EZTmF1CAgFa12gxDHsVm1X+Wp07+6wvhWPd0Vn25Xk3I3P6PeZonqqxG3eSfBDkyBLaT3ad5K4u/vGiiJarxxbKPDohPQVn332HuFzoEXNPdv16dXfKSFo++xEcY4Vxd0prFffa61T3GgGwAhVhowRoz5yknyluBmKr0QmKVvAEFn8VLN3yMW+960DhoocI2Wm0145g0SZTrlMs3ZidF757qslkCGtyRcavWdEF70Kckj2R9ObRZCN+9VDgk8pyLuxOzGqZ87OlblLZb8VPeykL7tE9nzvKS39JJqSZ55E63b5Mn0+Tg427M6bcecEi2bQdXIrRC6AFZxFFefIJf+uqhgak2g4p4ys8s6AyfYLeWZerFG0WU6z59D/KWSwW0f9d/YnR0fEojbgr/dcyU+9+u6Pcv0X7YCs0N9dTfQ+AaPSdr16UL3HgmTkCNOPDJJcOzp4kHBmqEum7oiSqgrCsBTyCvGJsRfBjNYzSsDEu6bkR4Kd4laiEE/xqX4wMEa84+7ZM758Qz2Y7MRhWm2cIDpQCSiHMKh/Y+RBu08bJFUIlvOHGjBCJgk1DivFqYwjjumuqge0gtNZDSUOBsEGPZm1VS7CCulf0dnuKPTd+K2Qsiu0jN177A2CP+jqqOLLKVd69S7fw8iEhNmrs32+Oz1+9g77hLF/99yI3Tj1340bqoE8i1XjhOQA11m05Oq7uxM6K38NrUNnII+TR4AGhUoAVBrlbnFods7/1f7OHBB0B3xt0YNER3ybgh4dJDp5J7lMVwG5Zu2KEbt6J8NPVEtUnsF20sgl30bXzlovxpLrrkR7R/lj9X11TZ702zUnBv3uWeSk3B6VxFZt5IDMwMPZc04YCycOyBUa88kJ71dAwRGrY/S9V6IqJxGo7nQBVLFLvCdsGNEQOpsjy3lARRYlMMdoSkBXEQ52kf2B5UDuPJnETb6haGFlAIPoAAA2u6lW8Hsl+rxb0x/p9y/aAZmFEK+G+EzILFTKQBQh+bVf+7W3MJkFJOeAMTni2ibkVSc5J4DbJJSqBTjjCnsf2o1wn83COBmFsZWQJfj9vkrE9jx0FSHH8JnxvHF5IQQzTvZ79CMnyuNLU+J9/F7ddHEiCXLUK1zhoMxxQFLpgoFhLvxN0PibMaBPeJScEMLJuoBQovvlcCxzS3AQjJwc1/3Wb/3Wksc8U0b6KhENXaEjIXUNzSoTrcLTO0UUJ2TmNF4VVDulclKq9eo7XT+KdooqiFC9QsuhhCijVWOEMtCskTvtv//7v9+U5Cv9PHmvNergv14Cd3SvdUGBixS7Z+ewnLy/r9MeYTXOEskZ27MKS7OIiWczEp9sQc8TyUGzYIQyEsgI8kIlQcgpuYMbTrZcbSJ5immsilec8v5n75Z0Tbbq6+gAx9l9nA+c9FWEbpUrNItyz97Xy37nurvgxSqB92Se9J+uVrxmV12tOyBXI0D6sztDyPqS+yYitWo7uZ97V+XE6/OvUNlOnAXPPs3POa361ccueXoB9jgcijz4Zjobc0DBH4Cv/YzRQMeyAUQ/2F5sPfJdtOSJZv6sJ7qejSqPhE3hnShj2CpsPWttFxF8oj8f4RlftAMyS3A9QRJGg/8qV52SUh1BOL4i+69ONKVBiQgR7hqhe8K73T1n9PuVfkDbZs7N6NknCder2ETDCwAAIABJREFUPte1ALGRvAXtZdgIwwY55WwwcmxyQsfvhAxDg1CAikhcTwQKV5MBJuzKKKmn5BJmvtG9nMwZfWB2Unetve89qDGrqkijZMBXHBDjuTrsr483JIlRPiuzuXNAPO9UQRl/47k712FmZJgb3N8cRnpnva/u8V7lPCUX1kp4DA9Or7VEwe2KEniHyApDb+fs3P0Gzof8HCCKfr9ns9Y59uYNSBKkvaPh0GlRC/uGsWCeThK49Z/Dbn+nodOqhvZkEyWQH2EuUa5yaKK97r85SSpkMXz++q//+ri6Yu8jKpfE1VU7PQk6zzBGOcOCc36aSF8NU86Wfq0iH9a2dWsMZm133lG9bxRtsyYYZpyQO+1KOfP6fPIDSAZFP6kkVqnWd6PLO0OfUSwyudPvp5Gf06jSqT1FF9G1J7bP6bxgM9ArO3rliPFCnqLN0rOci1NKExqZ/e3epxwQctE6NkbJg6Pj2IsoV96HqZG8ZhTZV2ipd/bK57jnwzsgMd4os1GYfRRCHAmyCBQorMU6WoxBtYURd5u8TlZN6BMBoUwZP7vmPpu7VvIZ3YNOxHhgoM4Ok/Is3228hBivNkY3NHbVTvshGqAkozKjJ+cciAxBMDlwd1sqO0EzVPNhdMmdgfqZ75PzOe6+e3XfShn1BPMRRas+e5SsuaI5nEQCVxWxGBdynxganA8CcVXnfZaEnm9YJT2q0sHB0qDCjFIRjN2ZAtYZBVVP1c77OIeQ6X5OyCvzzAlnbIgo9qS+6mheqYilP4x23/F0PghFxmAXxT1xhl4Zm5o/4jk9T+2KQceAFrlloGtQyX/7t397Qyuzr/07mS1ygkr6ZGMYQCF3cgOQYd3foV95NiTYd67aaTTPvoHWSratFXeujAujjU5Fy92h/pxAtJaVocRwRDPs+ZWjPvUqeq86H95xhx5pTfl+OvzUDkhhC1ExBuw//dM/Hd+bsVg5IH1vreZ0Vnyk3nMlqnSiRxjWQABy+6SdyEfyFGVZdGDVXqVu92ejuYlwckBEKDgIr7bkaopO/ehHP/ol71BqXmMDspnQ6O31q5TxV/v2Oe//8A6IxSfXQojaJPVmkSiPVhMbGaAcltooCEgWoUq5zM6BYDCiJwmLn5Qz9B4H11QFT+hKSoe0zwQY5I9hwDOHsoxOUOdUQOI8n1CZKfCcnAmRpUBUB5qdyN7Hj/LguFCCvvmpfngPLjcDcIWI7Or+n26O0BQ4M5AGTiRHTFj/PapgXelX+PT1npEzcRK273xcTqPzaGaG64zWkL7MSkTOEthXEZcdhWCGho6iGKf8cflNK/4/ucBwtR56RM6+EaVQh33VajEK63VEYzF38sHqCdE7h6y/Ew/ZM/RnhTyfrL0cxihCc+XMA/IDTYCsITPlkDm0c+e8BOELmDJaP2QrNF/lMQj7CFm2L1ATOB71nZS1yDJ5X8st5yyYJ8sZe689parZrtFNHK1dpG70HE4zes/Iea7XnxxcmuvvnKvhXnNhDNFDTpxg6wvFddd3zz7JM3BdLSTBQGZ8xkgbjR+duEPG3VfXy24+7Tv6U1Ttydbz1kbPHhWssWdQc5WZPrFH8twVhUeUXaRiNba9fzN69N3+ef5qrXouWcoo3zmBwNnf+73f24IFp/NpvRprkWlOsTyQV1v0GQcVgGK/jRLQd7lQr/bjo93/4R0QlA3OgkoDo1rhJpKhSalpEoYY00FlKHRIE4qPBWUxo9FAzCCsqEKjRhETyAw0GzYGAeMDqghlggAJd46Usw1EOalMRWlSlAweiC2kg1EcQ8Y3/OIXv/ifRFcGmf5yuGzSPN8zKfi///u/f/sWgtXm873VofKNFvfKCdEXmwuSm3uf7odxRXmSZCVRm8DTN0oLsk5ISt7eGTcnmyZKDk3KNzH68TvrSfUnz3nymhnKNDrtPu/dhZy7ktqF5VdnwaxoXzNnYoXGjgou5LtWFcDuHmB4gszl/faOtRhUl/EiWrni15MhDFF7cIXy2tv2pHVe25XkzTpOHLWf//znb3KH07SLAuVeUUwIm/wxyfNkzSnlKoYEg7gaoGSU/Sl6NTrUMu/uzuXu9F7vw2VX8hIVUiPzyOR+yOAIEEqZcIaCOXoyh8aYiTaTJbv2Cv2KHgKWnLRRkZTZfdYrg6xSA2fXWruenVKlJ31Zya/R/ac5LPQip/0EANQHMurUUSArPFuFo9FeNg6qtqngeOKAnYxTvUbRArmjs0NcXdvlZ6JRIionNLD6vlEBHXvOXNvjJzSp/jwlaSuY90r/8mygKTlZHdkU6ZGDtnM+VgVars5Rrk+FSLJUBbCTfZR7zS+WipzTus7CNDDuqOH2ftcbbFERTA7PqzZRABsRSvr1o7YP7YAwFih2hgJlQAHebRwZCCMht6tWdPcdH+W+3QFDd8LSH+XbRv2o+R+EBsGIwiHCdILQvce3rU4NXtX63iXd1ROP1TTnaK5obhS1wzgZbFWorc6zWCVv7tBYxm8f9x2lYYSunZzSe3rQ5mp+d4cyogVK/JyVrTXPFPqogMAq+pQ68JSD5MgRJTT5FOSWZEqKzd6OU0E5Q6JFG/TTH4rvqvI65buvkls7yp2Tz1djz9mmjGNc9XKfs7Gtc2KdOGfJWD3VjK9oCxmyasYNwLGjro6eARQT2SYLTtrVUtahCjLwjBcGgXWhz9aQSJRIF6P4hCabPnqGb660FPKWw1xBJu/nEIvwk2knESoOqOefnKJu3ABvok9XkHwGq+ga4FCjOwCE9thVI/9k3lzjnaJ6GAbes2r2MydJv4zZlTzK/twU0FGK3vMcineHKpjnMqhTTttz7N8ra2f23dYKqjQg1D6+8t39sOnTOdldpx9Ab396s4fIY3tYxDbytup8dHUyMBTOSkWs+a4pfsQmRUG+Krt33/HRf/+wDojJFHYkKBk10HLGFmcESoZTxwDjPRMgwrVKGaJUQNSgaxwWkQIK+mc/+9mbN40yBRm3IaFmBLTf8PIsLHxVSARkama8UnqQZ4LPAiPQZtSMz7EAGIkiL7jRMwGx4s5/qj4HdRW9Mk8QAJQPQiUGWU5oNu+Zk/BhzaO5Xik3QljIE/ID4YJsQh+sGaF2KLMcEQiV/vh3YV+IrgTa3/iN33iLRHXaDQMS5xVd5o//+I/fElLTVuWTdxQJfWDQKgc4aoxu/UUrgoztECLPMAaQK0obuiwyZ23Mkn53hv0OjWW4/Z//83/eTmdlTCQKOPqeWRWdEwdkFWEQ7TCXBP8qhL5zqPQ5xpy5823m13q17sig0R5b8ZJTHUiEjAJSRUto/nO1noyaynmiq849yXkrMweEM4u3DDlM260h13Xnj0FOcTO2RbVRMDrtpCOmjH95FE823y+Pb5e0SkaotneyB3v/6CRR2iv0OBUPyZw773tifBhH6MuV8hj5PMtNfOK9/RmRoeTzexaaeKrvEq5Vk2Oj1D3y1POfeA6HjD74XGvrzjesKrD155GzdDabj91w19CnL7Bq5Ahp9i+ADyOGMw9Q0UbyTzoB6ht9QY+ITnDSyc7YKXK3RH7o9xzozO7loGF2WO/YI+yDH/7wh280dzaoedMHa4wtKgINFEMjpaNyDfuKXc157HbLnTl49Z4P6YBQ0CIW0EHGDgOCsc+54MXzFIVKLSrooRwK4VgKLYvMJFtokhchsnIyCE4IoQQgQsyCMFmiLDxai4IjYuIIjFEiX2g1lCTv18LxTn2Vi0KxfLSW2tPGLApdvyGOJ6d3v8f32MiM4DiG9R1BxG0qxjgaXDa0jSSvhDLmqNhIq8pRDEHrhSHlXvlB5q7mZST0P8uxkSAtfJ+Qai0vOaIPzfIXKvKRcDjnq1LTVKwxX7NzQaw5RvWrOQKzOWVsc9JW0UbGfSp6vLI2rEHo9YhaOTJq67tWpwYbH84Z9NX87PbkexzK2BGw2ncUD2NMHjGyra0r59S8Mub93h6pMydJjLbGFIcIajurhjOiDdbnzJR9V+ar77Iu9auXEWZQPFUmM+8nJ8ilXSL3yZkMs28CWDA8rrSTHLErz7tyrTlk8NCPmc+rUZkr75tda09bk9nTV8/aeKIPV56RaDJ7gyEpSvTRGhuAHKYTT6JPJ/333QDc96Czef9VFgcwiqzQL8CC+djt79F3Bhiz9tmLwBmAFAATYEMv0l3AMRE68pUNYs+sihzpj6IvABW2Knq/69k5ZB6qITBUyXz913dOoyp95JUy8L7PfQAltnKiNykAQX4DCtDe2bHsp8+ldzK2H9IBwTeW4MYwhIRR1JwMAy38y/szCRwO1AhIpBCnBc+rE84SdubEWCQ/+MEP3hLhINlCnAxYyszvwseQYRPGGLAZKdQf//jHw6QmqLn3807DEbZpGfME9KpiAgViQeln6j+fbOYnrhnV/L7DUV/1hSHHoF7l1uT+avRxHkVkzIcW9FhExLM4GKlsRuH4NwY6ios5gEQqGSlczdngMKTZqOaLk2mOzTt6Ra3W4d84OBxIG5RT+r3vfe+N029t9aoiVekROtZKNbKgEkFC0o/KbzcXqqRAWZ9EnFI6+O56OTEa8+xdxa6TPnTHrt4zK7Gda8wlYW8/j5o9bB5EzryHwOW8ua+3K4bwyXftSkqL6jqBl+MBSYOEfS6qYC9CADFzEKo13x3pEaq3iiCdrCcyEeffXrNXzXsvubo6a4U8XZ0ifjJf/RprirxYRUDsYQn+yV+58h6GgRwNVfCuNmAXEOVuWdqr73M92eZbOdVVzu0ioXfetbqHASXfp3PyT8vJ3u0Pucpo2xWrGD2/7pmnDpTUH3Ltah7HqH81Qf/VYwjyfPueHhYxPa2EeWVudnIFsGxtyoNjfJNpGDH2LPuO/qbnObH2E3nNjmSD7FoqOTL82ZpkBWodB4ETYJ94D0eZsylHjP4R3eU0jejI1Zliy7AL6ASRC89gn4qukIMprOOdgEr9ZifTJ/qCdYAtJMrBFiVXw+RwjYgLgFdRFu+4EoHdjc2d3z+kA0Kp8QIpF6EnB8cYVINmAglu19jQJoX3CfG04BkYvEALDVILaYQq+zeGJ69RxSpCS8iKISuMnhOzDSKaFkdn1BjJDFrolYWrpU47zt8IzXWNxZKKULxo/Zrxyu9M5Mk9XQA+7YCc9ME1NuhPfvKTt4MQQwVDaeHExSAXgTLXQo6iWeHTi2hxNjgnmYNqKPVvsk6CPFlLlD/UgjK10Tkt3svJMbcMQc+3lupzc3CSvtcyy6MKK4QbZybc5F5meJd3cDqO9ToCz9oT6bnDyyXUCTpVpU7qj69oZif931HRPGNVPWeX5Kx/7qekfZt9j3o3Q3xmZ7WcfEu95qSkNEUvxA6wUHyCIhhxja++++r1vXJVP1G+nz8xKhNa90gM9lqZ6ApS2Ssa+h7rWvLrTFGSxZT8k41MQnVazQl5Ifp+p9FRAArGwJ12p4rRnfe4h35F+RSx6ZGs0+pWd99d75N7wDGWT9HbLsfslfd7HwYFg1++yRXZ2hOkr5yJMuuzZ3Je9QNI+wqARXdx6BLtPi17uxpP+100BR1eYzBz5l/pZ30fWQ5IBiqP9BT9bF1yFq1d8l4EF+CIWo+2FbqgvCjRCrknjPf0ebdeAr6xFeQHkhcBOTkAcZKBsfqi5XDkRO5Um5M3haXDtgWU21/mwLxi4aDusSHIIXYKWQigAXgCa9hP7JuA3jn93RpBVdUnzhdbxjUB2ti+vlkk8XMBXxnjD+mA7BbA5/yd8YjHp6m4BYFnPEMyGamjigkxWhm+kHXoNwN1N/kEK2OXc2VRv0KXsoBVnKkc1J70mXF1Tc+vERWA9kMWKucQwmDT2ZSiOgQjQw/yQdHaXBw/xklC55Vek9rv+kfAQxZ6I2g4BYRJasqLcCUnZOWA1LMnGIecP/kJeJSiWAxUhrdNKbHOZoUe2OA1DyHGV6JdCanm5HQGBQGXRnBI8rTRISA5kM3vowjJK2s6vHjvv1OysR6IdOJ8pK+Epbk9qfFfvw9gQEmNjIl63azk7ypJPvfncLscGseAATysmrmEEnEK7rSuZGbPiIKU9+HPHST8Tv/6PVB0eyCJrvaxPZjKgH2dpvJUnkM+kSH/9V//9fZPnFcywDNqhHEXEapyxz6KAzNDvHM9uYqSED72E2PiGRQ9eTNzQHZ5Wrt+9HHcXT/6HXJLFr5HToH9NTpks/eDXmJcvmdj0Mo7UY5+FZEK4IDW+5Sxy7BEiwEUej4WBqPvpI1Q+lcpdCmsYj+9CgCRvYDXXqL+yvkgfRxGkcor5XR34zqjYdb7UL6AO+yO2VELu/fsfq9jH4cQiyNFYTjrxlarRyLU8UlluNMT4Xd9+lJ//+aAHM4cY4uw5WVS0KkqQgH3A8n6IxmjFCtBqv69RXtS8UAEiEAVkbGRT7jOwoscotoYzYzhmnQ8O+chlAr8b8iXSBTHJ7xCf2uMA4LZs40Hbz+lDjlanAUGvHdCuwk210HpR4a9Z8a4T2g5dd6TsEm4GEeGYjiThBIDmOGITtc3tO+gRDiOWiIuqRTWyyJyTMwpB6TSvTxXLhL6g/nkTBFEkr4ollmd9NHyOj3jYrc0awJcRSc5UqI+J8YJpYYKZI3dSczz7ZAWTvWuTj2USWRL5PHkXZxHjmwvMsBA7A5fHyuOMHqMKKjwOAqFNbvLBzGnihWIvJ3yl61rTi1Hc2Uk1XmxP+wX0Y/UhIfaiYqgG9qHkH3r277PeOmbJEXhf5HdFHKg6DwTwGENa/3aPka9PGqPKu0iphXhg+YDOKzJET3vJNoawIXMM1eQ51UJTHPru33nk020HNo+O4TQmifLd+t91CfPFP0G6Lzaruy9k3cxmq0d4AAgZrdHUV2sw6cM/tpHQAijzr7a6dfcZy9YexDkV+hJORuLTK/7+ZT+tkLp7xj4+mNfQ/0rkHXX6VpRGo2lPFsRwCtjyGGVjD0DYF+dl+p8rdYyGQtAkn/xnlHleu6T+Qaq+X5sHXai96Nj2RsAp5QUtv+B1mwVtuDo0OyTvfq1XPPNATmcScqWZ82zXRlQKa9JkHMyhF15xjYgw8mmoIyFdFctCX6QH8YzoTGjd+U5Np/IyklZyFmSLKNEiJ8xJGLAuGcM2CjQbo6XZCj/rT9+hzJTWpLc/RsqEwRCJES+hv/mXPh+RnyNgAgzGlOCPsmsqUJGwTEw0GcY/OYgDlAiEgQ6hU4geG59nnHxHcKkOSgsB9cx8IRAOVgawWn8anWw9IegRwPhfIowZOw8E//cSds1IrNbUqszMVb35gwaDqFxJJRnEQvK2LrheOpfykwSloxwKI0xfOocFsag9/Rzc2Zn3+zGKL9zFPFd//M///Ptn/TbWrtilODRpsqakLS5Hh0mWPtkjlCCgAAcOXuqHnbK4LYvGEmct13kKMaL91JC1mWMCk6s91lDlL/IHpqA6AQjHHVQC2XKu5N3ZI/kzBv71prgsKRQgHHqOUr5zu5gdIqVfUxxplUnAj3Lnsy+IutyUOzo9OvVKc99LRgLY7QzgDmY5N2TZ4Doi+9g+M4cEOvBt99pZCJZUqOl/Tkcb+POqDmp4W+uzSW+9+lJ1PWd9igqiEgwUGk37rn3CcpO7wf5K9Iud4Ku6c3aIgvIBdHz0TlejDtRMWNypYytvendHI+Z42t8GeczcMdYMjyBEbNxPDXwyRRAG2d3tg5m5/eM1uZpZMu99ComQAcz+3PJG9Tzk5xWY8cYl/N1WvIYoOH72Vy7qnR39uPJPTlLjoyrrR84zUYDXLB12CqAT7LbHHGKgGmVnnoSyT/p35d8zTcH5GD2QuNR+hfKN+PuJjTHaGFECAFadBKIeMKpo83wkCC1aqhOQr6oVzYtBB4qtWqn1J4ZJcJGUaKVkS/fxoYi5DleBCthyKBJ7XpGEgSMgBDKtekYewQSjiPhRIlCBBiO0F6OV60iFbRInxg8ogs52RSyLqchjeEMRZdQRpG7TrUajoP/J9g9j7FDYHmWAycT5VhVTkoybkqQciB9D6OOoQnRQMvw7RBSNDwIuesJlVmFoNl8UaCjk1Dr9VEY5n5H1ztYxt/pSyjUf/3Xf31zHtGePrUyY1BSvPKW/DdAgoywdvytFC+nxNrmMFh76B6ckhyGlfLT5AwDWPlvzoe1wbEWnbPfUHzIIFFBRpU9OkqwXDkgPT/E4okDAhxR9CNABzkBkBA15AwAAqB7omJpVxyQ04XKwSZTyOcnm5PfGaEjB8TY+1ZI550mAgjAWTWygZ6Rn6hsJhm8c5g9j1wlk1Hi6AKGENlXIzWeQ45aD3QQMINMP3U6er/vluEVAbKe4kBYOydViTi8QCP912+g1qzvKZdNlxoT66VWD6TT6HLGs3FA0TxBze1Z+5eTQ654j+fQC/1Q4Nk8mxf5EaKz9lHsA3sJoEGfGqOREzZ6pj4AzOhM4ECKI5hvehgFlWwQNT1teabvRI22jugk38oW8Lyc3XL6TNeRLeYDeMmRA84kikaWcYLNB7DolbV5pU93r7Xnkv8BoDI+Ihz2rnVCJsd55ISwIXIeDzuQU7MDr+727Uu475sDcjhLjAYGMmXAwO6CIVxH11hgjAZGMadFFACqZnPFoBUmZjQQDAwLizac+CROW8CeAb1WRWGGyOUTTqg9BAdq1XsbtASgMYMGjYw99CZj1A+Rqs5RT9rjcBCgnI40m9fYGD/P6/XoCQRCzHs6x71O/aykZJLMCRFzp38MyeoYjcrJ+j7IJEFLuDI6+jjE4WMYR8Drk2+kFN1zR8BDmkR3KFPRp/5ea9I4vZJTdLhthpcxGEW2KEzRK5EGjqLvZVDUPKPULWd4oIpR3LjvlDTjkxMo8iYxcxVVZHwoYGBPcSJHyOkr37S7V8lWYw79lrdACUPLrCVjwfgiC+wXCo1DzFhVuEL9d443w0t0Q7lo4wGll28hOslgETERTYQAe6b/trZcSwb18ekUrEQsXTeiUXGGzBFAIgeakUnea81StrPzIE4oWLsx7L/bj9ZATre/ev/oevJEcjk62siwJUc4iIn8XHmnZ6PVraIajBjrw/Ohp+YBmNK5+lfe+97XXqF8ntIVV31mCDPec/YBeQdU2NEr33scvj3/446AfRs9QW7QMXQIh5Q+9G/WMRtC1IdTVM+Sw0TBgGBDAIbI1lpEaBYxqlUFQz0HTJOZuxzIjzuaz/XswzsgEDWGnMUCLWCoQTFPhQ3lRCET7ASXvxl+aYxHyp/Szd+j4WW4SAgPlw8KAIF0H0FImXsuZFLkAm2Ioe/fId2p2BT0P4fW4C9DKxkSDEVog+/kQTMsoKIMkZNQfMKx0NN6smsM2icpN6sliPYjbIk+sjJybXjXoTUxZGxWiEDC3+aOomF4McgZBhSz6APnBH0I7zL5C54n8iKKY07yu7F0ngjHEUI1Q8wII/1BmfNuURvV0PrYu44hod+EiGIEQu5BMqwxfeDUMLYZm9bsp0LdoUqcD/0gSNHSrG1jYq35N/kCKSNt3Rhn+wwqs6MHvip+jA1hLspk/FAqUED8e87+8Y5et5zzr58cCA4WxJE84FjszuDxjcmPAh7Yu5+ycQjseZVWOAXmQ6RCpDEHpKJzQcnsf842BFufrSFoJFqKNQZoYOhbx9aUefS36CMHAToPaDD/IhFoDDW5fAZYkIXWvP2nHyc5Ds6F4Ah1ulYdW6huRQKfGndKnwPyZDOOKDapcNifbd2p4Hen4cnTCbtohu/ieCbSxfH76M3+IpPJfsACmRuaDf0jusCpe+rAXjKYrCfzyRF7B3jxrX0bgdEIsNvodXqC86FxNOxJ+oOuoTeBQKjEHJJ6lhzwiwynO8hethm9Wlsvae43MpWNQndxQNDByRg2zJ0k+dizsSu6PcuOih1LzmB93I1ufoqV9CEckFq32WJANSKwKGCGvj9QDoNt4A2ohUBJzxqnQyhSKBrCystlCM6aiIBQJSVPic9CseG6cyxyaA8DwkTrD4XvXTi+DAOLXjQAzSKJ2bxfhrnredzyJhhTlLQ+Mo6Mg++GfjLMPRefFUp5Z+F+isX07R3/P3eWwpWIz3kmdDgo723U17G33gkhkR8Orj7pB9oCg58AVbOcwIXocHJdbw9Y39YYAbxy1l6Za8YtIQ/Nl+zNWfZOBgsjXeMIpW45IxddyL6ACBPoUCgOZmhAxtc4f4pmj+orNLcKdwa7U9/1izzgTKV8bKgqHAg5LJwQ64OT7hkiohxDc4QC5N/khngmRULhoTwwjsk1io2TgUYD2QMuWHdAEpFViDkaj8gPtG4EBOyq8nAcRC4o3h7ZoEQZ/xS4lghxH/9dzf6788XgpTc4Vk826witjS7obURLu/JudNqM1+g+a8o61+g/xjxgY0fXvdKHL+Fa42Ddm2PrbCQ7E+UFSImSvndE/0sYt299HI8A/ccOi/0ossERZsOhj4u+o1yihHGSU3iHHZqz5Pz7P/zDP7xFrQFlKhf2ku45mJQeQgef5QmtmBizObQfqj1LZ87sWboj9ixwFvvmo9K8PrsD0us2C6VyGkwub48jAO2grBnerqcYXVcPnMvEQZ3RGkQS7p4W7T2oIScH09QFQyHybMMFhMzoI7Qc2gldVOGFM8HwgFRyYkRHIMKQT04IlFoUA9Kr8gXOsUVPGHNscLrf6wAZ4xs+Zv67RowsbkaFP/77I3vXs83se+q35XvzXTuq20rQM/RFRowLh5Ezu0M8Z8/Tr/zR3zru/nvUIObWG+fVeqGgGZooPP72PIYzJS8sLVJHmRNYBBpB515/E84jxZ7x87c96u+si5PkYYY2Q9ra54RzKhjr+kNgMr6s/ZwHBFnSd05JDn7itAuLQ1s5MXIoRMl2rc97X8+7++1xjhEHAzKdMwJyH+UmSsPRI6f0eTZXq3f1ftYxzjrY9fXkd3IVONKpkLVMJ2daLluckCS6m6s0a6eWnPTv5go1jqP0qpywboFP1jdnDvJt3TyGhLKdAAAgAElEQVR9IB9HHMWPfumNYy/CfYfyRZ9xbGoVo/58wJW1oxlz+kL+16tjt5ODWWu9mlWV8VnD79WX9NE+JxsAEUAJ44UBMKJMAkk4bIAWcvYkh2S356r+yzxnv2U8TvbVe14TuWu+Ihcid79UnWy8ql6pOrqO5Z25sG/94UxYT6LQQDcgNrlHZ1s75huIQ771s+TYXWxRoNnM2Y0DYs/SX95JN9nL2VtsAcANUPmkoRij5Cp5DRy803wTm3Ek0+4878l7PrsD8mTdZsYBRXl3ourA4t1KtLwq1MINTgSFocch4lAQrp4rumEjoTpwJHjMFgjkFKInv4CiVUWB4wEdVXbUM0VPKHVVkJ5qNofwOeOJYvffBAAD0aasBlQoa9ABfddnaMJJ2caT/po7tBp/M2CE1e8a8PV9vofCYrD6ToZXyrTm+4wDwwu30/gycHfvZqgTYCiBHE80GGvAs5IQf5pIqL8caALLvBt/AjJhVt8ADdQ/xq9wsSjbHQM3YyOCQFASiDvHC5rO6DM/7tM335qkOvdbBxx3/Xpijcaw9e3oK7s+ztYY407kBTLFkCZ3ohTsccKZQY0KNkK/81z7mIPEoBR5oKgYSrVZWwoviF5eLbcKNdNHa9QYcw7JkIyxuTb/9h7aiUjHiEvMWOcouT4nm8/GxjuSGG+cfR+ZVKmHQaX1o0d+8lz32reRGbPrTuSAa+wr681YAG2MR2g9FRQ5fd7JdfYXBLTve+9TjU3+y53GmRfF6ga88ZLTJlcrUS95QJxu+owOykFxd97b76GD7GOyJfLe/NsTPa8lYAUDhnyz5u0TwNp7RhyMNfAGNZPMluM3iyDb1/QpWU1f3GnGg7w1Ht4HIMkBpp4XhgOwxn7j7KyqmN3pw+4ecpDRTDbQzxBwLI84IamQSP5icbAzrqLe1gaHDrVoVGXQmIiwQtSfzKEDFEP3jb0/1qL5p1/6N/h/80wG+lYy2/640x/rTMTavNt/u3OidnMUGqr+yLmj970Drdt+Frk3N6d7px4vsHv37ncRcODJzp7ZPefp3z+7A/JU3WaThTd75aTS1WBCjz3vaf6tTa5cYhBf+SI2FdSZdw7F5e0y3vAOcRZtfH0hdPy/UP6rSYlQRDQYfEjPJcgYDqfl8TJ2DEJGDiVFMaEYjE7NPVm4okDCnCJQNjFDDpeYAeWZdxpDU9KuP5R90KOTZ+GBcwhXlDfr1xiGb8lQoqQpKQriRDAyFkXDCCm8VPNwgrIad+vUOuFAnFRwOfnufg00kmISmYzC2z1H3zgi8m66gb67N78bA4axeWNw58TX0/vNNeffnzjTq3sZgPYiqhcaE+e6Nw4CR0ZInvNJafXcHoayCKzvZgicNEYU45YyDPq3u88YW5sM2z42HG1GFXnztMGw69fd3313Sh8ztIyjNXC65u6+t97HsIRadqfePicLeqTo5J32JSNkZLRa24wglEhGFbks4i16BnwhD1DyXpH3wCzrizPHYLcm7sj6RADsEf0DMnDYXzXcRmNoHaAQMjYl/aOtjBp5izkQxoQ1pE87ucugJxdEnABRV/QCZwxrYZeX6ZmebY9edQZ8qznChqAXOB+nc5Z5IsPkHpzSf60NTi8HZFTpk+MDHEP3fEXXWH/oTwq0+D42W+yPE72XdZDv1Bd2mkiruZ9VKe3rh+PDoWIjYJq8GiGoZfvlssr7NO90BkYNB+C08At7gBy4ao/N5BHbkg25q6R6Is+evOazOyBPfAyDQNi21lh+9bnQDnQof79XC2JoA9kEylaGNy5x3aaERDDyJS8xohmB+kUBXG2UKKcDf55gzMa/+pzV9b7FCegSU222U8EL8fBdNm09ZwU6JYFcMvgKmR71ieDm4DHw7yCmBJyD4eQg9AYli0HBaSLkjSejgRA8oSp4hvCqPA2oT6dAnM6LfhozivrpyhoMJ8b0FcVQ+w3t4UBCfq42c89Z925h8865XT2P8W0/QdbujKt1LOIiwlEbg1DelnVNqEO6ajUUCoOxx5EY8YRHfcZBhoLf6afnWWucECh7mm8nu6wryvVkPV6dn6euZ4TbA/4wgp4Cke70D2opstXHyzokh+40kUrGxypSyXgh88lNa4eRRz6Q09awObwi80U16EV/PC85FXf6v7pH9JBzYK3PKoddfac9hKoMiANoATFmcs21IiVANH3h9AM+VgU/UGTNJZ17Ry/4Ht+KfrlqIniAGzIQIHUaveUcWW9ygMjAu7JX3ziJirdUyjYnl4wCtAB4GO7kmlwj6w3gmbL29gFZCACMo0emoMDS81cah8Me5wjTyU/aa+kHmUxmA2R2/SNrgD6+j7P2qu6s53vZ68bVfva95PFpJUDj7AyWp5wPYwNMA16vDna9MpdPXfvFOyCMapw6aPOTDb2BQXeKHjz5bkIR+m9jCItDgiBvDF7Rj6u0Djxpi9rm5/W/ItBOv9O42YDQ150g8EwCicfPAemIGpQE+kJInBpSDHtK5q6CyXdyoqAXvXFuGCvmCMLoj2tFbnZ9ZBxQmiogBX07HdfVdYx0yuZE0RkXESfOBafJ2PbQMKHpDJpXx5Bi+4M/+INLNeh9JwMM9ZDzwrg++S5KjfFi/vsp91fHOCVZGVdpDDrIvAglp0GUrB8Qak5FxeS37ELexh+1567zkX5BiikYxqC9hI9s3iToXnXcr47Tnet9L7lkPCWIJtpx51lP3sNpA1rUZhyBIzkE9er75AWuaFQ5eJER7Vp9QL2y/tBxjQ1nuDq6sz5Ye8YTFZSh+amavpIj5Lfywa/QQjlcnDEGMl0AnPLcWcuZGuQxKtaKNs35kIvzqvELSa6l2Gvf9F8fOJWMdc7KyR7kJJo7MoFd86pMSJ9Ez+TIxZYRXSIf2ROhq1s36SMHhCFvTo0TOcxwDQ3U7wzrk4iBb7DH6UvRk1UhoCfXKiCX07cqpOI7UN/Nz+6Q51nf7DG2lbFUJMT3Kh4iMlcbh5gu27EBUNA4tnfKfK/GTySMA/SpKnGezuVncUAIdGg+pOLV8C2BjX71dMPXWwm9K++D6Fmkwuy7sO3oueFfEyBXQp+EXwQatOdzNOFqRvFJrgKhC31MlR+bkPCjVDhOpwg/wxr//YmGY0qg9MbhgJ4QOIxM61i/OVyznA/fw4hB8eBQvmrYj76PohGB2TVKWxlLikROhz8EVIx8AhTN4Il8Kn0xd6OiEbt+Xvnd+FIoFP9Tyhu10NkdSbimQOVkkTlQJcj2aUnw/i2UF6X01N5E1RGxS7lH8hXKB6BBN7Eu7A0RPdQDTgu5RPmSx3LO9IXxx4iUw4LXzNBguHFwIKX5XZ5IKszUtbObs5RrhcK+6iTu3nX1d44CnVKb9eTf7uwF60c+0CwSHNSULCA3GEX46In2+Z0RuAPCjCNZb35TnfHqtz9xPQMHQAYwuEtftmatV0Y+EEQOCONu1oydaIHoPp1diyPUe1BJOZJPGHfmVXS4NvNEP9O71gzqDUr1qvKZ+8kq1zr/hUx4SnbVvpkPlZ56A1bQY6J0VyLMu7WSQyDpc2PxOaKa5sJ3iaC9R9GeUKvybTkzDGsF3YnjpXHGJaUD+VaMEPNO594FOlZzwqnhaH209lkcEEqORyzKcILqzAYNYiQh+z02rAU0451encQkWBEu4bKnagWDhtA+pSqdvJsgpIjwWwnzz918G+PIJlx54BSDKAgFyumQU4J2AI0xdhTazoNPac6njPtZBCRhbAYDp2NnhMplUXoV8vQe6zVzDMUSsdmdeGuNGGuoG8OHgaM8bBwQ0SM0gKca45dz9F7N9xDeKeP75HtEO+L8UqwQRAa8CB/q226sZ31J1ZSn+qqfIk2MUXMropX1qb/2FG4xY0SlJ/POkU4FNEABOhi0jGMCQbQO7EHop+ou6Ib5XXUi0QIItVK/J0YypSzi86mQ0Ktja04V+qhRTA4ng/hOO6FdcOKcLcLpE+29QpUQzaYHVb6TJ/BRmjXD8LMmTyKXtd/2mGIPcicqnXV1WrqoMmcllDCIfk2m5jhbo69GPtLPHgGRs2RN0++in5wQ87krxMEWEglH1XpPI51+Anb0SAxgjy1GNlwplrJaZ8ae041ydbcS6ZPrWJSarJo5pnfeZd+RjcYOPY0MtI9FvdmkQBb72G8qZ1nLO2aEe0Q+n7Jd8l3eq0Lhe6YT3BlD93wWB4TxxlCEbodrSOhQnLxW/FdGu4EjVP0bZVjDVxYAxcDQfrpBNiFeVytgzfphQQmjW6y+yULj3EDOCR3f+xQ3j6GLNgMR+mgNYgqFmYXns6khaFAja4Iwo2D9xhFZVcUizCHgxvepRjATKL1RZBBcfd1VX4GUEACfihIByd6V+SMwOacUH8GEY54SofalPAc0wKea6B8H5AqP/fTd9pD9Sqa8V2PYMybIKEY4J4QRwshBfbtKORFhUv7WPDzV4izro/lDvxKpsUY5vqKvnARzAJzgUKCrAQbQIyho1B3/z5HLdRwWaxdYhM9sT/idYWlf+gaOWM+XyXe5xn3k0tNlc58auzynOyBkj7GcnfC+er+xtlZmhl0tSMJoNY4pQX0CSDHuIMzonCeHRj49Vrvn0duiaKJyJ5F748FBRkGiL8lVOkDkiQENoPIcVcJ6aWdrTBSPo8EJIG9QuOhbKL8o9pPIsog+XZOm3wGWyE2G/i4SjW4DhLD3PkWTGA0se69mDshgkaEndccT/ZWYLlp99WiF2bvtVQ4dpxNFniz0/9Yruc4hBmSwV0TQd7ak+4BCAIinG/mvbycy5el37573WRwQypuQYYATzgZGDkdKPJpMRhBFSggRPhRc9d4pBIjdeyBpDE5K9j2a75Igm/Ka+PGQ/qBENvHJWQqjvjEKbP6PrOQl068qA1GqKErmV/JkTuxGA2EM+J0CGrVXEkVncw3FY8jdbU+W0jvtg5wFid+rxikiOO0/yGClQnKsFHV4MleIAuCAPH2oGsENiGA4v2eLwQFMQFfjGAM/GO3Wxw7d6n17OsLk+faV/UVucng5/CK5kispTHtJBAJKx8BDxZLHAhRQvpwjyoln5Lme8iSLOFjWCjoD2UJex1hWbYjSFHUbccLtY07Ok9G095znnlxsfCDrd5pIER01a/YgahsDmbFsbGeyrT9D5MqYfzRDb/St1pe1tnNC6EWJ59YZWS+qgHrFTlB8BWOCo2+vG9cedbamzZd1K+8hv3suNPpJZBkgClVPo9dFbTjtwEQyeBWt53RwisiRT9UAuIzj92jsN1QuUf73jOS80ndzI2J7NSI3eqc9SyYCkoBTbDi5RQBgYBjbhYNKBrAnd/pBsQF5Xu8xdhwh0biP2D6LAyK6AVEzObuJGQ0aQSJsKcz3dIMCQyV2lJpX3stoMgaUD7oRw4AC4pQwHhgIV5Fi1Swo+qeT8V/5ztG9lAlv3IYdNQ4l4xd6iD4C/co3QbZUwxoltTOc/j/27l3VuicrH7+3YmZgIHgDBhooiEKjaCsqKIpiX4SJmAlqoIGBNNImYtB2ICatRoIgGHk3/z+fLUPK+tVxzlFzrf1+34LNe9hrzVnHcXjGM0Ypk5nJf0atYcjvJv3HuEQXGIJPNzx2wqxVyz36wnCBilPWoiXlOXQPAspOZmO04l9n3mkQuWToK5nGRWvc0H8Imj1I7nAs/R8DCVgxM67KZzrjnLG4xT1rnuUOrBqwWe8cPUfUw/5nLH+WpqR1JKQCOxi6V/JUIJ4MzJJXb49C6Ml5YBojxt4FAtA30NleFCnmzzM4kfJwruSkvGodVGmTbzY6J8ZGjtOPknpFzMgoZwxyL0eQTiD/Ocst24Fc8xyf8Xu6g3NN12Y1NgKjso5wWFt2CSBA4YyebWP9/uRP/iQV4FkZG4BALkCrvPjK93ufsZ/tx5MR6Dv9K7/LCaOHdiPWrfdzOO1RDic5Qd9zbsyxcy0nix5mz42ayJlcO85bdgMQiZK+a3uJA2LDolahL1xpFAKvTggzu0Ezod5XWkRjZlzoeDYFJKwcpfqgPFDL3WQwSt4zPktjuEFiWk6eMDyUwt5AK4Decs5muR8MQqXrzGlWo8SET68kU0LyTjjIK2NjyEg8bu2jKO1HWYRx6HPOUyTqiaK5myCznXBAGIgMgSd4xgxK72IgMqjJHigXxGpUoUu0ROPoRVONDmc/i48ez3XrOlrVO7QTTuwT45IHxQFhoMiDUcziStJyHUlx7uS+oEsBYegwRjkgRoQFZYiRPauaJheFcXOlT0/M3+gd6FgScVcQ6KiEZV5EGTkeV4rCeA4k2vezGj4/MELf6sa2EXGhv1prKbrMIcossbo6LlFoeqEH/nmOfokwcZBLmdV7B8RfKfLPBDL0LgVdncf4nKiXKGRphwLYOKjofiivK1cmiBKL0F25Y2jWZ05/fY0AB120lSwRwUG5PV0gptfPlzggs0mb/R7XU5Qiu3EcCPcZp997GT2SrGw0AqcMpTK2oCPQyJVbL6E2UBHoD+GGa85In0WHeM6iBSd4g9lzWz6Pcg9l1BojYSasCcEn5I3T58yRqiK4rDWSxqGJqhNZfb8asoZkMDZe2SgFVIa6uQPGfiNwOIAU5g9+8IOPvRo5INB5ijuzZTsgkE17P5PXPRsvQS7KgKtLVlBA5kyULHj+HGComLlFYaP0yQroLXDD5/SbcZvdUEJQQ17ZoPKMdtGPz9hK+q0IBhRzt5FvyqWjDEWT44FSpLoiMMUZ9HzncFQqNL7PWeW0yjU4He3bHe/q58nwMP5m39mthNV7HjmcjSzTzUrw7qLonE9n4xXOR8wPB9t+azW0MPILRZ7zNCsaQ0co/HElQjhb/5O/Z99hS+wCvfpkrBwGUST7GZOHk1HniJk/4OXKBaLYKyIg2Y3taZ/Wl3KSPfqMGilvkC6b5ahk9y2e9+kcEAqO4D5R7WaGIBIcSsqhpziskXRGEDE0IPUqLtiYwnOcEEbBzJGwGBAtnrTvMbIZNhLteg5MVIwi1D5j42jx+lsoCz4kOpmxMwCE4EWGGJ0Usf8v51SkBPc9O/cFEoqSsdNeGfko+ymvo0XnwN0XqWMQEXz2rvksK2dJYqeEMlvtgOiDPSzCdSU5DpKIxvBkC1Qbz9xec76dd2eVLBCKJ59EI/1prgl2iC+FBPHmgIhSZNOvzENvzZ+aIxEhpUTlNnzG5iyQ14qCMCycgysRVQizxPVQ6vY5wIxzWNJf0EVFG71ndHO3vcVw/czOR+wHxg7DjI4btboSlvOzyiyI53oGnn42SIGSy4DbaScul9t5f3xWBIocqhuwBAMDM4Xzx0lRwanX4qb6z+Z8xHjk6AAbdqizdBagkw1oD4gmAZrYJeQeuiBwAANB9TuRu5ntJzJnL52oYCeiCqytW9A45QeSb+iMAMuVu2qu7LnRdx5xQKBhNviIcmVSIBWM+FGiKkoDRZvdGAkoPC2vWN8cON4knqfGaOI94vdROCEcRUKMQ5UZIWN0rtkmLMfiQDNwfIcD4t+Q7ECnfZYRri/vWOlqZ116Br69gpaAAkVhMwb8vYdYoBNBpTMrChnHbjECa+5ujXdovQiIvlHMKGscD05vVJ6LfjMQsiuzlA5IKC97miPKANvJuToJQozWTmU2CCIl5MwT3tA0Y7NH8X1LVDQuSKPwwxhldIruXTFsR31jwKLRtWghGfuRUYJS0KPPAIQg9J+JilHPC+eQI64gQ2bpXREwHHlrA31knNAX9gCaJnDFOeg1QAF5+ErkPGMPxTNUj+OgjXLU6DiRQvtKJJqs4ByOHLW6j6ohAimynX3nmSG/2shaY3mH9RtFSTnK7lIxbyM6oN+jtWXdX7Q6j5mfY1+xoXbuZSMD6dVwuuTpAj7ZKEBQ0SBRcfph9d4R8y0ak93odFT2Xol4RaD0WfVLNq1qfcA0TYVWSeulzZndv3jecQcERxoiyKkYJaAyHlGroN2jBGybBo0ku/UunItEV4tJgDDaKA8hN+htUC+gVP7PZxghjBVI5woFqx6LdxK8qF0UumcLXcdhsVlsoM/eRI0gg638DlVQGAOUByfPT6+ON+XMactsDGKG8Wrt8Fcg8r3xMhIhfz1jlLEsimdvEp6MojLv6bQDQoGJbClCgf5FoIsmMC44mbNwMDSRQn+6odTYE6Jz6H6RlO68cprrSI7PkAclFQc9S1Jg9l0wjGaIXKtAQ0u+oI86W/pGaWq973L4AD891BoAEDd2P70mme+jrMkcZ9/ld1cKeqDnQDRLA8T8kdkMV+uPNy9R1TmVh2XdeoY1VJWTku2wZs7blWexBRhqIxqTc8UuEOUHlFiTnSiIsvccv8xG51uvUSXH8n1oSgCHd3A+9GsETNFhUfkQWNyKTJPVKKdPVu/KXL/yWWjHKLWrDV2Zw1HmatgPgEpyVGVDziZHJIz52bNP0XGB1xgmvcbBx9aIy2DpI/JdlJY8t/atSNlsPLu/P+6AQH+gEBaa4FXdQthJmEplCsYnYU0Z8qgZRZwVG92ElB4cw4VwtxEyG0UAGWiV3mUIO7QEiI0WgieqcOH0CmEFZ17f/VxxPOox2SSQaPMVlYokB0vwzDZgMudz9Vm8dIq4dWdF3P7OCJAUx+iEmrUuriQUGFSZTSSOglxJmBTil1h4oiT0lTFx4KHhIQTlH0CnOcuMfqFWESP7S5+Fo0tBfNoBYZCRCfrlLDOeOR6MEfQ7ET/97DVlDgn6p1s4IBBpBiNKjHNOBqwiXpSCXIDsRuE4Byv7lRxVic58Q6OhYLjynCsgBwWEokeOUVA+w2BslXL8UpwP60HXyN1AJeMwXGmtpM/yOeQaQA4AoCqRakk9Re8sMHa/NOfDfNh7KgfNKgRFtFSk0WWgO5cDu4wzmyVA/8QlnrP94ZxBt9+FpgTRphfK+9RiDBwKuaRhm7HPAIRlAya7KO8dLjeezf3K7+l4um4l59fzRIjQlgDD7rYBhHNG7GWyw9yhCnJAVvJLJIADCjMLJOinPpDldMKo6T+bm8xiY1lX4Avd9sVEQBg5IhtQVs5IVAARfqW0DVo4zP/zuiwyZQfxUHu/PCx4dmpNZzdOEQOttRHxIilrYXKKOqqZcEA0aAAD7okmKmLDfkkKSaSI0m+14M3aFz//8z//kTRVhwUdXoosOxyMA4tuM2uUDIP4nagnzo05CaOYkLRfjQkFyP0VImr+zpDnWJfK5pQDQjAT+iKFuO/6INrBeYRyUnAQOOH/Hv+YcegMBGo/W5/M34vSoH9GiUVzZl8y1FuOcf1uoIFIU/Ze9Z76XoLRuMk0EVSUMagdqqh/G4u9A6XHSebIMpJxno29jOR4vueIYGZTXDLXbOdZHHQ5X5yPKyDXCrVIf4LS624U+6F1CS1dSbe8Yp/vzNmdz3J27b+e00weiDYyjFEeFWcRVbTXW3fOlH2hpxnL2Ze/chjZA7PmTACwst8/e+/o9wApc1JXdeSk2YMAYbTyVglhsku0TsT6S2kcB2s0Kw0f7BxOhXmQgwywZuCLsJUlnoFpoqgrt8qfuAvK2gDERaRnuZVy9ejdX/u1X/uwz42TvU7ek4M7+TFX98TxCMjVjtXfu3Mj7awPEqGhGq0WERAeLgTGQkFWLBQnilG1in7O+jH6PYUE4fxS0IcYq7nroY2cUYcCgsQoYpyq0FRSdBwgQiC7pOlKQi/USHLoCUT7zl5pXX6E5xn5KQzJMCqhOdCOkl5zwgEh7J0VhoR1xLHnYFJ8qkutOvGnKoaszDcj3P4zZxAjjtusPHT5XGvAqMy84DGeLwpTlyll6OIYA3M4+iGnouwjlJNcERFj5BkboxDIIyI2ykvgCLp460txPswjQ1gU/KqRZf6tw91G7jFOAAVfelMNEbWq1Zwze5E8Iz8YzuQWg3Hm8JPJ6C3Z6PIswmUcuPVAChHSd2qcC2yO2rCkO0U8nWnIfst49nvAz5fW3Cum2teoxX1e9iA9xbkF0NBnZKRytkGrZTesVL7imGJ0nIiOzehXMVb6QfUt8o5eBqRh+NAJqOcr0fS7++HTOCAMUBWiTjQGEMHSanUOSHyG84E+tJojcLffIjT4wKdbVOxh5ItMUYYiLtkGfoxD5AuK2nLiIhGRAQX9crAckjKpn/OB65vZOJt4u6NiCISQvKAT+Uh3xyJSJLpQN5QncwpFRBtjiKrmIVep5KCfcED0hQNNwBG6nCHvFOGEpEvMneV+eIZo2YmKIStzLj8Ngoi2pmCFaJxk1F6iX/1MxhSq04kyqpRZrfisNwqIsyVSZ19wojhPjDlnJxQgw5sy5lTbH6JlPQQMhY4xkk17XFmD058x5it3bJhj9OCZYbzSf8aeqOqJfbLy/ic/48zTbTXdRx/oHVRNoB/Dj7Oymhh75wb73vgZ5qKGo/wPawYkQZN+t9ZjG5AH9jx6Wyt3QTSQrXMlKrg7BwAdNoE/zaUomH1wArTRN5UiZ0WN6nvW0JTIQLrLd3fykmI+Tty1Fc9ugVG9dQBySI2Q8yOSg1KLzcEJEdFlG4yqoe2ub/35T+GAWGyUklOJT4wKxsWoeTfOnoVBW8HPFYoV7mKQ2IRXNuLKAkIxVZ04qZB494z8n/7pn/7Iz4kcFgffWEUaUAayL30jaMxji5e6MjcM7WxKi77gUI7yeDg9UMpTgnFl7L3P4I1bx7IR5ELHBA0nhLFK0AjDojyV7ZQDErdMRxU3fWBcSIQXgZlVi0MlY1AzrF/RgpYHCNFX/ZBM/wd/8AfDnBV9dXbt8xPlwz1fNKIuOkBxi+yiBXA87FcRJyWEzaMESgrne9/73gc3fLUSGeeDkfyKRl6QuYyhd7oJHH2NAzfbw7M54xCKRH1JkaXZmM0dAKJudI0IM1Re9FBUg2xbASpO3GWE9uWcjKp36SNazzvSpEU1JV6XTXEJAKAokzLj9eWJZDWg4nS5f3RPd+KIxovCRmTZPMqDBfSduFtIVMieGuWBMNLtQ5zflkkAACAASURBVH1CwSoLCnCMo6rdbJ/H7+1rujC7amc8n2yflbmOzxqLIhfSJNh99ghQXR9dmEtHOH+n2qdwQJQ3NUknjD0hNFSK1qVtvUlnRECoLF6gZWhcDAz5JJnNAWTg1BfdZL4DokMwjQSr9wlnC+FGKeKMPuApqlUN3dpV3hw/Hnr2QRaSZUz0moIDEOd3STqv+yk03EItKBNniEBVKtqecjkeFL+c+1MOSHkJluRSio2ws/bQltn6o2wxol817xQNY0n0SARE1IDzZg/P+LYUF67tCaNZpE5kqBVFlENAVjFsKXh0AbIK6ALtd3YkxnPkV5TWqy7ZZKBIWGYoWX/RR5Gzd2giYIpQrDpwvT7bI6g7jIEnm3OHhmf/0AHOZvZFpKPxAHpEDOqKWJx21ECGEGcfUhvGn4iJMu5kdX32fI/ORJ/ObIxjDkiv6aPfv1M+YNlX0Zsy6d9conQ7085V64Z0c8/4PlX0hoErv5YsnclQoJ9oWWZf5HX0ihsAXgEBZA99b36AUPRWaQNhZuxEQhQSQn06ASiTQcazIsvtjXDynRf9AQgad+Rii4rN9PKdM/b2DojNxjg+Ff4TcsTLXqla4MCqXiIxLgQh4cnYswk5MTWCcGdxfBc6iV94ohH4DA9CfDXhiCFDkGVGHRjADOHdjQ4REaLPLnFIibQq/lgDkQRUC/zkd2zmkDHUuuCx7K/1s68g43US3hMOiLC2s4IaJLKBBjmriPPd73734+y9oqFfQFUhZoS2iAMkXkIsGcK5Q1/sKVGCXRQ3U3nGPHAsOOI9eoo9i8KqEIG/KwRAkXJc7GM5WOhxs2RM0TKlh59sAKLYGyGjzCVDJPuumqvjMpfm/y5nGi8c9fMJB9s+RclheNq/dIEf/w/AOIE2j+a3d+cSOcHZQG1TkY18wzQg8zkYqEG144eiCQXOdvZH1BbADsMUneldW63X5HxEngobq5ZdbC7MC8VKTjSRDvKkToofvUuxjKsV6lrPpYNEdFv6MpLuAaRxnYR9xVlH8dMX+5CMEvWaFUbwfvskKu2dmFPRbvbZSl+8n9OhCAF6P33GsRIJExlnk606MlfH8vYOiIlwCE4obpMG8eGArFzgRQGLcth0lA7kFvq1azivLhbvG+p6YuyEDeTzygaDokoizmqcN5GVUU341rvkEYiOZTZrqchAzyFlADPcT0TjMsZBOFI0LU6150O7GBeMOCiHvY96VzZ7/AS6XEZAUHhEMzif6GIrZ0gJRIjcK5r9QHG4K8PcQWw5qfIlnCEGkr4JrbcoIigMHMMTTSUlymLW9FuFFpHMkiJi/e2DEbUFBZVxDIV+qkFFGfY1qMNpNY5sOuiVcXE6RC0o7zuNIWB/iPKdbEG1FbljpLRkLoClrOxzsj/xbLRXKHO91tgGKvpwOjiiaJuSvOlE6HnL4ZeDgSaZLaPJRRWiWs3ZR2V6R+qV/rJT6AV0V40NQ8aLdnHs5eOJKJVO9Kmqo94P/BCZnUU96rnmVNonnKesBnCrK/x5tj0EuIkzA7QDDrCbOL0iXtadDekqgZWx0BdA0+y9GXPhTKOUzQDIcu6isJLovu8BmUU+7IUVvXxnHd7aASGULfZJtBllCjK5crEQ75AQskCiHoSmCIj/p5jRHVB3SiTRgbFJefk+5/OMEZ+hSOOiMspUCDyQd2Pn6bssJrvZVBS7DXdlg+krxORKsmZrLJw/CMLKAS6/f4rny+FtJRZD6iFuVy4oy17D3vNwUu1ByrnVIPVyeexVe0zZ1doJPVUesHRACHIOBaEOtXEXQqscaTkGBrA8rFc0kQ9GbyhvkUlGufA8pJD8iCoy9ZmibBhRp4pIQBHl9swaucU4k4xuD4viMPJFUEZygLGn//bNE43zzKHSr1ZUAW+dMfUO55DhwjEtDXkK3Vrbz+ZVP/0pigZJhdyT86XOkdBPBjKuTzXy1RkU9exFy8gEValeUf5Xjlpd1IXuB3ipMEaPomoylEfNc+RmZTYoN8cMwFM3+hCl8V2pV/pLxjNMQ8aSWWQYx+5nf/ZnPxwRQETkXtB15N0JwAFYw66zllcaFkpmkn8v+kZHiYJENTpzQ3/uUq7KMZ5iF8Q75LKIgPQc5dZ8s0ElxYsw2gvkFx2xGkW5sobxnbd2QEQcKJpT3mJMAhqSCV9pjA78WDzduvwq9AayVCb1GgPUmUFISUEZOSO8Z3+q8ETJCr8TrOGAEAAOxomxS7jH+VtJ5uttWALE2DIaB4Rw3ylpSpFzgrLzP6IaUN2Xd6de7e5lBiXFSSDWxqdKTfZsdisdkKAxmW/vd5bUVh9RASn5TORrZ3wcJNEaTQRBiU+hagADhWofEtxQ2tqRhorqu9+faBy5lQvazDHDGPDA0GP0/u3f/u1H9HGUu6YIBurBEw0wAxyRENlr7+KAkOec9dqQ0j/oMoM0ok3ml7zlcIuWWIOyYpbox8lEXwg3XWrdR84mB8QePukI9dYV1aUuiOHsyEEA3gG8UMbqz9TPo9uyz5rIC/CpvrGecy4f7N1K7tZzQs6yJzQGJ2dOlAuTo5UvKMcq7jrLPPdkI4d9BTDpvZccG93yvdvfKI7S+h6Hg8MDuCmp3gAp+2Hnwmk5l8DBEzZd2ffdG959V6lhziZADb3MGULRPN3e2gE5dWtwPak40cJiK83m4S3i/3E4REEgBxKULN6ViIKNLdTHa4UGl+9Y6dPOZ/QZV7VUfpQOg9M81KVnKUwoFNQsxkYRKAqQVYL2SgRE8hxPP/sw9+7/4HAy2k8kju2s3+yzo/wVfedc4EgTLgxQgqYWoqdC76UDwmAX4WN0oLVBh5XCHvHorQ3j7hWN0gyBbB5R/yBjDBOoEeSJk+p81TKAEQrkyN6r5gGiyRlauYso6tn7HgMfbUBiJye0RznkYEFCn0hKptRRTmelbN/FAZklJZtnETtAjUtse418FY3KBlPifRwfxtKK0ceglhR8qi+js2v9RbXLeygAFfJ9FHAQhTCWEXAmysfQzr7/o1eqH5WU83iqTH2WrCvzV8gvhTQYnC0WBPATKHGi6ihbSST7TsMcIbOy5rwXAYk+xsWh9H+ZfC5n0XdXc784qk/kCLFFd+9scb8OajbnhcyS+kBn7bJSdtf1bR0QAoRxciL/oZ4kaLfw9+jeh/gO4xviiMvH2CM07zZVB1T7gEYIiRIMENMTSqDFY42bPhlRnKCyJJ1+MazKi+IcfMhpFkpOKCl7u5MDAnFyoLP3B2VXJ8VRagz1E+txd+/U35eb06IJ+BxlzuhnMDM8JQEqu1cbzKccEBEOSdsaoe5eDOsIlUURsPfe0QHB8aU0o0a+0LzytuhrYWSOyoOKcqJ5nmjOjmev3LxLeTKW0FniLhiOB051j/5mnwAsTjfKXIRpBVF8BweErDIvswRaJdvplxElwplFMzrRnCeO/SxqEO9+pQPCsXCuauoHZx9IwSDiRI3K3TOcOHPZ9LwWsMMWYIC+qiz4zn4B5qIOrbQTd6h4r/wT9sfogtNW/9hD5lr+nSYpXtGMrGINqxRWdg8j3V4EgMq9kwe80jhzoh9ZtPXRO52jqNq10jefAYKjtbFxnC+AFgrs6r07q++pP/eIAxLlatErVjwqxgmE/UQIsDdRBNtqhRd19C2wxWLEoTThAsdiMeh6CXIrC5Wd5B3vFGkgnMsWIUZjYYxwNvyIfDAGhMBRBtAJVMvyf34vETvLAdmtgkVJ2h8Q3cxGMAr3l/kf3sUgP5GLk9l3z2KESqDvoeHOlTMlmoN/TklDnGvH75QDglrzC7/wCx/Dtu/sH4iQeZeILsIwQjdfFQGpHWR9l3DK0SPPKCWIXM8JECmEnp1okOGVOu0Upqit6ALnA8Bh3snkHu2NnKPoT9NxdimY7+CAcCgYU3cb45Vze6rKI70G3FlFaV/pgJjLGiATgQP4icDLWXDejKfHT8/OD9An7+S417RAshRV6d2btZcXs5KYTEeIQmVHmjnhZE5d8KTncIgWk1XsEHILTSzuihIBEaHJcEDYbKq+rczN1XU2p3JJsgvmjPpDv5PdOw0QrjAAx4PM5ywJApxsjzggFDYlDIEVypxx/RnDQobZKMZsIiUfB6o5+yyDHAKGxtJC4XfDc/E+hwqlAu86s3GKhOXqUpvWRF1qY/Bj4/nhQKn0gLtMOVoLKJr/i8trfvCDH9zuor0g5M8wXY2AOBgOV/aN2JQ1JLtE2CRjQrkyhJ3xWYcTVBwLgRKi/zVPORaJgGEsC7HGBUOtu19OOSDWmBNSNvuKYEYJgDKOchFedQt6q/wmGaV8oUgtgd27Q4cDL+p0KoF7VWY5w86/HBr7MM4dTn1LHpMF+n0aBBJVAuas3iZv7zBAgEWvqjg0M+iCK74Ctp28V4WDiVoMJFtt1p3RkU1hWn1/mWvlO2QlZFYkDlcf0DeiORuvZNrMRmcCP8pyv2wackF0/G6LEsjZ5eSjXyLM+t+rjFj2X34FgxzImNn0gaxayTuNHCrAhIiWxnEJJwEwwgnN6KOojH110gFxltgQGXtldU2cEU5a7zqB1nPYByp/AQMxQeQ4ss1OtmMOCAUtdCZBj5Cl5Bjls/DbKxFnfV1FKgkL4XVoMyXKGPFdhp37QIQL0U1WDly5wGrbU8gZh6t87k6ey2zDGbv8i4xEP+grYbJzEaS5Ef7MrvPOOcbVDrSQkhFRuFsakyHiUIuUcZ444/ZOdlNIARrec/AZbpA8gp2i73HtTzkgzr99UzbRPlEQSh4FcSQfTpUHHq2DvC4FEnaMuPJ55KDvqzJzolkrfZw1Z9Z+5rRDbfG87UtGQev+D0pe7kfmfT91H+1T+3F2BxP6gspR8u0oVmMQNTjlyM/mEpVllAQb5xs9i06x73vOyKk8R/PEeFilXsWYobVAgldVdAICoRT2QJTZ2pxIQLd+IsWhy80Rp0hi8p1mjRjW7AR6kA1xAqhAn7amKzRNIIW8lsxmbADDlcpM5CV9wLawFyTK01Wl8+f/yNSMJl9CCfKaNQCoI1/qvClAJEdilqcWfWPPorSJ3j3dyB9g9g6NivNnD5K5KNPmffWOuCvjO+aAQNZRPRjkDEXKbyX6cSqJbHVyVmvqozTwMI2PwKTUKUnG9I7XWfeLYBNGzmwQFkmIP/VTP5Xy2FjLjCQwSbtC7Dsl3yIakzKY4iE1FxR333reiX5QpAy5EmFh/Dnc2Y3yld/Ra6IMEl7NOe5qTyFBvoW9s1vtgJhXVCZ5RhKiKclRDgDa3dNUOLQw53tHiJfz5i4fCNsJ7q+95S6cmbEWF4rZzxxUBgkFjvrYuwcImJJVZKK3j1Z46eYNKEMxckAU6VBiFaXkFY0ydp71pdfsa9WxoKv2tn1dl5f1XXIAMn2C4nbHcTa+QJ6fnmNzhgJ01eEHwmRHxpQlLrn+jGSy9g6i3QLe2EmcxmzHuo4q9dYUSCHPJjvXke4T3S5zS0d9oKOcDWefPqtzftiV9EZGa1HvvZeeATTUdgkZCjgR8eYkWbPW2Y6+AXCAJaILr2irax99I7vofxX5rJfKrKt5LlfGd8wB0RmC1e3FDFWDiCSiUUdPlQDdmRwlJ2cX9CmpRoE6KNE4HoTnbtQjvk9wendWedt4LkPTOqxQAlbmCUKyW2Wh91yG3e7t1mhvu/zGlXExcCNMDeXiGN0pr8gwNE91Urh1hqhlo8v4m6PbrDnNxmh/RV37WtHrExpXdt/Mf+2AUDTQIREZeUYE/6jGP6eIfMguPDDaG2X1q5U9VJ5ldCeGHIrjiQY9BSzUl7fV71IS1jwzzgAcHCr/VsGrNd+SPMmhE3sg+sYJgjyOmjMIjJEnoa8MAjIMQqoAxSuaqkHObqvpr7MleuB8yZMTeeb0tRKn7QvrcWI/XynFGWN6wvkcrd1MjvW+y8hDdcmmMqEklaVq6dJdnVX2mfPBIK9tDPvHmRB9zGzkuQj8rJETzn32fiR3ODYrTURctNi5Af7U0Xxry0HOuhtOgQbAeNk4YPRM5LvSqahpIlbWDgjCLgBCOOcozRzHFn1YsR6y9pVtdIFm3S9glaiJMSvtbv45WDMdc3V8Rx0QhpZSlaIhNuEslHM6IW91klCqLNrsYjSb0mLh+DEyOR+zqiijPhAAkL1sREzkA9KW0QgA6GnWTdmtxPhZPzMRkHgXRwidJaICyo4SdFdpXp5DkbYqUp26w6Ss4EWZQXHUexfitwfiEkIUM5WQai41p1o1OAboiVY7IChhEGJokvspII0jB0peFErcHeRxZ1yMRhGGES3M/oCEiXQIW0PI/Ph/kTo/2QZRjAEHXWGIWe5UUO+gtpAtyl3ejQT2VhW/UxS86DdaEurXiDpm3lBcoMFoAO4xCADlVQ4Ig4Ts61HG6DnJpvSByLgxoBz28ltOUQoBYGRP3Hq9s+d9FgXDOE5E7Vb6Uhv8re/QkRwOZ091N04fmZ19gSIZCW2Pu168R8GJq+9hAwEue7mmHChAUWZbiTR634n8GWfWXpxVGA2wgY4id9FxW1Rijod+XtXL9bxisdT0b/qFg2ntRQTYBsahb9adPgCY+Tv55P/prjp6Tyc44yVInbmuq88iZ8nb1Ysf0cXIXjQzc0PHzKLsq32pP3fEASEcLIzQOSPdYVuhJblf4xRauDtBEnAghTOniQGldKBQHqOO8YYi4IBAKCWozvJeom9/8zd/c5tXWo+TMuJ87ORYzJykjOov3sFw6pWyg4SImNXhTcacRKnsfcIRgv5E9Er0g/F+pTHwVRuDlLQaw4Txl63gIZchZAh0QpRxD5mB2LjsklCMym0ck3BC/L99fCpXwTw4C9/5znf+d0qMn4EPcSLg9RUa1avYA9CAED4l0AlgRj5EkHOmUTb+TsaJEOiTP1/BmR8ZalA5fUJt0yB6kVBOpqEWtMrvGh8j6MQNyPphbUVtVDXqNUCU/pOh9jEFWO6JVzkgo+iHsXBAGKuobehr9o8934o8048+5zvZjawn80eReGevp9vMv3N2h3p6Z0z2BsaEubEPyXy6Ag2PvGL4OX/2B7l1sjHe5CkFGHkX0UbH6VWCstdFrrLv3wCkza4LMMeKD2QZ9rEmbD805lH+CUfSeXHGGbrOey+PkSGNSpzRyEAOyGo+x+472Snud3uHJnps783sWX2l06wFGSVXlW17ldUzG/sRBwT1gPGG+8foYZjP+H+cFeh/9uGbTcDo9y5OK4201mcJDcljeHOtyAUBRgCs5Dic4N6iFKkzf5XDXo7Z2lgja5XRIB1Q+xYSygCB3BJg5dw5HAyvrBBsjEOIWl6GUCOKF+rUVWEs8XNUvo5iZ2hnh7r/8i//8v9wpxmTHDXOnMgCZCdu84aAGy/BAkGEeBr3ycYwIvCj6U/cpeN3ooejGv++B007kcDfGzeD5x0vn6QgRCpaUVpnhAPMeBPRMqf2tTODxsaB43y0KLEq28lny+ahx/yuXN5Hf0Dh8L9Rr+r2CgdEFAaSHHfB1H3iRIt8uNtGkiwnn7PdM25EyRj5J6JjKGKcpbLpH10MoDB/orCq0vUMQ7rvVbx1/Q4D6KQ8Wnn2T/zET3wwG6DbcjydmwAjVr5ffoYzyrnvRSzJGVSe7ApkK5RyY9O3bJ00KxPurPvhXNLBowg4EI0tk5F7al28Dz3tRKNTAbWnymtf6bNcNM7d6mXZdACAUOW5Uc7blb7Ed444IA6SUnjqzUM1GWQjz4vCZIiiB7xTs1ASk9VUHjUHAhXLePHmHDo1wx1qBpMFZOyNFp6wZ/RSTJmNAM2oGGEz4jTf4b7W4+KgQt1bzR7Cn0fNYbQEh5VwprivKoHe3DqclLb3Kq989cZSVTUoqRFiANnjoGQbtuhJLQOJw4MyBxRgfDJGhYzxmkUoobZPXKZFuTgPZaN4oPP+ZGxa29HcnaDfZZ63p56F1sNp7CGF1hs6DIDghHDkOZ+AIP+WnNhCRU/etSISB2QhI0fNubBnOU4tmfkKB4TidpFYr9Fd7hDiqJD/ziEHryfzIb6Ue7bBp38oKmh2ZQsqNJ2EmgXVHEXmyeU7+W9PnYPT73FRqzwB9sudakZoewzSUblpOtbeyaZgr1y0Z3/Yv9ltVCYcRVg0i04X8epdoKtPwBTPyqi8GWNEpWObnWjO9pP3fqyOYWUvlM8CNnMQ4/6u1fesfu6IA4JiYnNRODNBp6MQI6h2tkG2Ogmjz0HnLdpIaUJyfYYAMQ4l3dAfJFAy+iRczhwQ/HYOSDYtZ7cKQm8uJJ5DVbOQUbQESF2rahPjg8CJKjyM9eBXisKoKpR5R0x5R4rIizW8Ev1gMEFoehcBxtxKMmRoZ+93SN2I2lKuLcNHJIHzkV31pLeHODzmtm6QebxzvF+0tVGxBPxoiug09SJDdpx8BkQKshlzRd5A3Ri9+Mlh+AJHGJKiJQwbRqe9jV5KLpXN2eKIn0DlvScrF814esDFiTkHotlz5lUDIMS/o77/f/3Xf338v3UBPo3uugqQQ+Q8u3k3qkX0NZ7PyEMfcu693zkTnQHyAHfqSA0aMYM0C23OHudTz3N5nvLpDF/n7YrcEfEAUM7umkDlFHnK1G3mSVRFeflesycAwO5ayWzGzRCv9yLAmW3kjJBJvSIN0Rf941Rnlgfm7NBFo6qLV+fiP//zPz9spWxH8mp/yu+xZxXwWckP4xyyaWashDv9OuKAMBJQP3j9UOXRLaw2o831qrJ/K5PHcOIt9xJxgvIAReZEoEXwHKG9HBfKfpbQbr7kwGQ3SZCSf+80hqoDlYnWoQIwIlqbG0rPmLIncBfL/BWOyQiJvDJOglLZTLQJAvPKBYv2OOONET1r8obqG+ln31n5PUVpr80u+hQWFsm6Ms6VfvQ+03JA9AXHWu4JlAU1bVRxg/Hk83fvZrkzjnf4rmjGt771rQ9HgwMJXeVAUHryplALonY+hz5ybZw7/+8Cwnqe0bNQSU80yK8+lgncojSMXBzxknoBcePE94wDNfpbjuyJfntmTSMxn2S1KkYid9BxABIjFQhAZo0aEIdczk429k5OJRlQO/H2xfe///0PxFe0hj4iXzlMKK4i5WWj00TDTvTx1DqdeC72gDkydyoIXmnOqVzHWWMzoKRmg5DkrjPWu+QV4KBARXYUXPSVrK4jbdge7oYjp+TDjCLe5L2zDqTObHT1Cqpf3geiL/otuthLqj9VyTRz7M46x3qWFuG+JZRSrBzym1zpXbh7tX9HHBCGjc0+u7VUp4WpUAmy0eCrE9L7HsNIKLbXhDBRd+SMEDaMWkLfuBiEMy/Sd7MRCAJAwmcdjt+ZG0gYRyEr8uHdjCYUILlBrcYYRQ2CBJnzUkBR8oRlZuM8cAAJRmVXryAXDjWEbFaRCPdasQEKLbvZZ9DPFm8+3mWPodJdreJyp88UOWVS0lJEuSgXdCAoLUO0LHnZeh8DimL7pjb7FZUpjEYotaIJUC0RRdEkTi4lIxEycmYoe9HDnmHPKJYncKKJfuhPGZnh7Mj74QhFNEYUAZVQ8n/vLgh9BAhlI8WtcXOYGKH1nIliyrnijCgXCngAOIlEAaFGVBsGJqP0hM6DJnOYZo0Dj8bK0fPTKpiBckRWnOjnrH/v8ntlkq2X/J8rOTEcfrp9lvwL3FN5yHnNnm/yQmRFJbkWJdA5Yt9k6njrJ7LmvS0HA1jiTI2i3eaBTs0GpzlEzq5KdaNGV9PTIldYLgrVoH8C+noV/Ogzz85ew+zzwPlig/XsFTqF3Qd0BwbTDZyP2T7e7We6A+KQMigsAGN8hMZaVNSkKwbf7kDvfp6SZNz1bvOEIjAsVZrhfDnUcZu5RZYbIFzf8yCFxbKTgB0cyEfcbbEzB8YD5TOe7MMEcaOkW4YQBQ6JYShzUOpQIdQ0qwpXzAfnULUK6IYx746XgNWnUQJdvMu+4HCfoF94B6GKdkfZSDClVESNhIU5+09VkGrtNaiRfV4iL8LqaA3OCqeTczm6L8i+5MRkK6Wds/Hqz1LajPcyqho5ZH5HsVAg6IDoVowOOQnmmOJs3VUkEqUCT2aUM+bJ+WDAlYmM+oumy/gVSYjIiHXVh5ETLeoAKX7CAQHgMDhahhuE0F5UMVGuAMePzJ3dIRXFIE7M9UrCsXUh45w3pWutBdkFMCyBMrJC0Yh3Kgzz5Nmz5oApuZ1X6Gj0PkBrJc+AnA4H5MQY2WGc5CgIZP05oKiDUO4TkS5MBfcMXbl/DNCo4A3jN7txikqmAplDN3IWOeIqmYoS2/co2a6Q8PfIVyGz2Hg1s8RnPDvsvux+Zz7PmgCEokpi69mqjXGI2ejsVrbFWzsgNrWFlOjGUB8pEQNmiJ1AgjMXqnwWg45SD2pD/R7jJ6gigdkmpXQZ1RAzjgDucJ0j4Hs2g6pPma3HuZ+9AwUCJenEfRCEMqeoVYqQcalik5CfpNlW6WCOCUQpszHOoJeEx5U7JlZRR31mNEFUs53Nej4oHE4zI4cxmh3WvzL/9j8kpTREnQ38aE4JXi5q0Ag9vluh7Eq/3+07EDxgR41eiR6giUC3ySiIHXoW2UIWMTLQXRlF9V0Wiob43YkGfJEjV1JYAQkMHzJKAuqIplv36SkHxD7lOLUQXDJbPxglIrYixeZb5atZtBvVxnyccEAAO+Z7tYngcDTi5mPIaGkwnqIGr/bvlZ9zzqDAdMMV3Swfj7O/0uwFtsUpYCr6wIC0n+1feuFkjg/nnXO+0/SLXJAjciUPc/YuhrS8x3KPy9P1LjKJXOQMBrVV9dBwKKxRVBMFoqpqVjaR29PrNxvfzu/JYxe69gBq9pgIKBudTjZ2uiOzbHFqBISys3F01o2wUKHeNfUMCajxOxhGO4vGY7QILUTMRuW1G5vPcMLic5QVwxO1AB2hbJSYykmZFR48X/WunRvDoaCqTlnDU+sCTRQJavH8GaO8blQcqEMLOTlRBUmeDmSIstk1CiDKUNDVQxkGimxqtQAAIABJREFU4al7Fnb28tOfdRYg1yVHnmMOzQdaOFvORi9BjkAUhYTafpMbmSqHqCWDKHBzqrIYOWQ/AzxQ3Ow5Z4wcKikEPsMJRNs60Vp3H1BqzjKalf7hZEc5c5RRIEUvF+gJB8Tcorn1ohnko3t3ROugpvYkR2qlQdQ5CruR1tmz9ZlBIRF9pzlXkHDgi3FIWg5n0Z6hp6/Qj3b68I6f5cSr4MnZ32VpMNbohVnieYzbGrABTgNTT84zOVPnFo3eL9qgUALbMftseC97Isq+Z88D5wW4nE1jy+5n/TxgBTnXYyqR03SG3BZOGmbFjCK90+dUB0QHUVmiwkYYFbWiZGBCmzM8XCg5JPCpuwEgdUKL6GWthgOojj6DlqEAlUQzIeApLahA7YCoAiRyks3Lry9+620M7xW1kbtzsm41hJsx0uJ22+AMEOFQc9uiukHrvvvd76aXtxNKRQOyRrsNbYWj3WtRUSicKftBgvA3ldZAAdSXklI2om24sxAzYftWs0ehhKeqNO2u/as+b37kcsyaPUYumjdUBgYVQ58DWMpkwAlg5MSleKIBHPv6Fl6KjaEhrI+KKQeEI+pPEQIV8nrNXgH0nDSK5XWQ1b1LBEWZ6Dl9FgEBrKwUx7B3UT1PcP311Vz37iqZ7ReJ9IyN+vx9U3OuOJ9BVds1iOVi7eQqsg1Exb4kcKW+l6q1/8wrKiPQkzw4SatETf6N3/iN5XswZuclfk/OoimxYe62qBobFUDvPm/2fXpAzlivShq9QVZhJogIAgdX7xGZvdvvbzsgNhAkS/gZdQZ9hxHRE4I8REI7g3oFZRAehT7jqnr3Ew0yp2xdXV7Ou80HhcShqKtKMMAZDuaqbOgPFOou+j4bK54jR6/X9I9yEYI8qcy9n5OIn9xDRAgfhgWHEiLa2uScI/Mqn+EdmvWEHowoQ84G9AzlTPjX3yXQZt/38g7zsdIHlJa6ShCZQFlBtlV3aqHOqAIMwhNc5ZV+v8tnUCg4vfVFc3X/yBSIImeefPRvjojIQk0pYnRyTHaNrJU5sdbWrb7wLhwQ0UdOiqgNI0xEwX4YlQ3VX/L3lBxo5diUYzVPqKA4+/j9DA9JvL0qieV3fRaifuKOgLsOSG89rYsqaqLjX9t8BuRmQcMVWFht9rz7ebJu+V5978nPsfN6Jek5GnQgx4MDkn35Yj0uNpeo4w7Vc2VunA26C3X8biM/0GDNGaDuKWeUPmBX9Yp+hGN14jb02w6ISYccS1aGBHMChGl64XNhfhVsMkJVUCpUJw2Kz7gRdXmiyW9hSLbGyXsVnmd02/iiIUJdPW7wqbKs9eVZHBwUIHMEGaXAs2lfrbnnTFinOuGJ08PDFinSF1xkyFEvxwbSgHrCwXuHxplsofUOLEGnnzjU1p7BaK/4nYpFmTXN32EuVvvAAB4lvvWeI7dB0vI3vVECnN5ZZTtGLgM5CmBw6iRJU2z4y2UTdfTME60XIWSAA5CcE7mA0En/JxoiItmLguljnWuX3W9on5KTrebd6BYSuOk6BoiIHqrOSmN4uZPFWmQ3Th7Zkl0qUz85ffbIE/oie16efh47yL7faXQzGZcBzO689+RnVRArC44AkehwhrUIIsDpRNS1HhPUnm04uwrhylxE9dMM8BiFUwERLe6We8qeRasC4keOy5W5uPKdFAeEM2FD8WghQj0ON8SdIZqx6WxsxmgpbKHoIiKnvemYaHXSazqV3xmfSmCU/ggdj+ecSKz2bKg79BF1CcWIoWGO/DzZXLpXX3rm/S5eEn2RBIUXzREZGR4iIPjIJypj7M4Hp0J+TY3seg7Hg3DVX2iGMUVEh8GivGXmjfK7fX/l59FUOMY7TdSDs59B2dx57zt+FkrGYG/tu7K/lDxUy96jJEUXUYYYkeV3yW73f5y4g0h/yOg64psxrxJJRRezG5CIIdiLZtiLkk1RqfyQAT3ksNU3dDeI6YlkVYg75L1naNFL1hn4YU1EmcghFGA0jFkOC73BkPumUyBHe04EzxmbXUZbPyMK+HBOv5T5FaUEJrLHyB+OuwjPlUIvV885sIXNUK6HM8gWdV7u0InYu/TSbn5Qayyi1IrrlIC284YZw056oqGR9VILyD36l412Z87qcaQ4ILzaQCchQS3lyAgW+cgIMUL13A/RCtMTqHHj6+lFc7gkb/YQ+9X349jJnclu1kEiOk71K8qvWif7YVSX3saG1qLsqcAyMqw4UZy+DAf27lzL41DnvNUoEJQFlbwIJ58rDy2DkHH4TWz2g5vtVxvFzOhhJH1tP/JhXDovoyayCBCiMCQRQ/NFGqICTvldETmJyydy6ERrRILvysfWWJ2vbBrTjA+tH+aWA4jaCmRi2JCxq818o4KcoI9xMDlEPQeEnpFsysgQpbcucld2mmpfdN4Jut5OP971s4qnyDO40uwJDuSX4oCgU9snxnWy2lZvrhn18mpQpcvGIQJeiCLrG6NaBGCnxKxncA4y9BI7CTDXusQ4wKEMxtBsT4o+A1dq0NwastNQMOnv+mLJ2XNHv7/tgEB7GYQMXN5/7xZYyoLSyGhyLzgzrXskTBYBD1F/osl3oeB3Nm/drxPK9Imxj97hUEnCQ2dotVBgP/zhDz/C+7x8RhLh3aPvQRxEU14toKEqIm29m2VRM0RpJNhCGusD6yI15Wi/iW1XQctbYCB/bf8zA2SfIhejRvbhkzuDfqD50C2GcqsgiDPlToDsRvHrR++c3HmfRG6VvjKbecJbH9EQyC35NCIwou8MnB0HCwXWfJN52U0+DYpdzwFBn1JWk9GFBokqdIWuJYJC/n11Qv7vCtoHKj/VBRdW15kdpRjEZ7hHYnVMr/ocQFNVsR4DBRvEOaabsWlEilfzQ+x79FYUs4ymryLFrRwLjocIToajs9JXjB62SdizABMyQ5RXYSBOCDbLlbvlWu+/7YB4KKoJoYTy0/KOJBhCZjJCVSaGAJf/0Wu8UwnPaDCnG2XFGap51Tvv/dIcEMmQIgQtelrMixAoIx2KSHFSiLMkTmFcddVf7YCMKl8FxQonVEULY6ub33nGyYpjO/vvyc/uREDME4f0HSJeT87R6F2iac7WqIlIKwFq/7m/wBkTWeQM1HKK4w8oOEFvG92EfHc+KUIUj8zGcBSxOdnQT0RxTzggjARrPKL9ir4qTqA8LCNKlFY0Z/eyONFonHF/fm3/MwPyF83lqiHbmjd39jxVTOdLXTd7m/1XsymA5MAQ/+8MYIawOVQL3Vkz3/X8jIpdwFY0rtGdeU9Sz/VHFKSmlbKlw/nIpGGlOCCjjQxZE1bM4u2rcU7IQpdHDcqs5Cvq1+nGM4SEjW59H/XhS0qw5c1DW3v3v5TzwLCUDyFqRhHO2js4IFAulzTWBQU4Hn4IOcgKlITx3BNsnnEiEXU2h6/+/YoBrY/mD9Ulm2bz6vHffX9dWKJ+HgMXRUv0QSREaF9kGpJF8dYREFHFXsL13b4CioAQO8rdO8lu50P+Wi+/AmUMCp/Zeg5IcLHdnSKHES0CAsiYd8b1lZEg8mAuIaPkAwO9jv6cjIAA50QLR9WXnCtOlhwUn6OzoL8AvV1uNwNM1R7c/m96Y8gqgXwlolTOHSo2qtzXtj8D5AxngsxrMVJEPehnEQ/3rTiv8p56jItWD1AwOR9ZVUPZPSjGMwYN20d08wRQVI/zx3/8xz8CBiUgzFYhi8mIH/uxH9sGLHqredQBgVRbLBVDMhphKRxV3qQ8em5Uo8p49+gZQmc2x9ULWiRiq17ymRuqh0pPwvonqk2Ym3dwQIzvt37rt/6PsiaMcKMdTofWnwTLKEx50vB7532kDDOawqxBmRhwT3BfZ315p9+LVkBae42jIb+IE0xeiiLJrZIv16IWndyHopVug95pnHgGPN0BFexdBIiSQOZmNg4Gp7eMBqDDQAQVV5FfiMYkwoAKF6WhVYHEAECf4ZRw+Og8cqKsAqSv1gc15EQlP/0WjZ9dRAiUY/Bw9PDYgQKqkO1GQYyHw4Mm+U1v9rnIZM+QBLQ5f1B31HF7o1UVU0TJRb1faVh7O4rjp4IUmdEDPJw91ElFkjAw5BHPWBdlL5x3Mifr7Hq3SPXKvT2AA8CHIgVPNEGDEhQmj4GBZAf7m15h88mj2QUuyv4fdUAkgxPaGSXKdBp/XELzKqKG8gUle4I/h34m4nKlnSrDe6UvV74j5Onwy3e4sxm9W/Ue6G0LlRBFg4q+ioLFoFNFphZa0Fh7XNIdAwT1ZUWwcabfFT0kpNF3spvqYXK0Rg2yykk5cSuwnC00USFl9edftZeuzCu5h59rDKNGWVk7xrRx2pu9SnT//u///qEETzTv30WEUZPojLicUCJpq50AIwAnaF3l2WW0qE4DXGFoK7nLiPmVX/mVD2PSfnaXQexpFZB8n66yXn5fNs8TMZH7lt04EICsH/3RH116tMiOi10BZ6iiDI5dJwR9xDx805s1HdGwOfrWxtkFDrhtvgekflOj41f2EDtBIQX2Rwtg4TSQJ84kQ59cZBfKY9iVTfLDFFvKyn1y5xVAkyG/0kRPAQZZgP7oneUVF/E5sovO5IiI7EqaX3GeRu855oAwHhj/Ji2jMYgY+LvJL7L3KV/I2snGqIHYCk/tNg4IJOkVlSJ2+1p+3loI3xMANdJ39bkcEA5Ny5Gx+ePel6vPv/M9xkcLdSXQGESMPQfTfMxCqvphb9ozT5YlnI0fTYeTTyie4MOvOCC46bNKT7NxtH6PcuKcMciFslEARa+g2qpFyZ2QE3HlskPzBUGHfjsX9qo9kdnIGPeo1EZt+Q7vdScSJNAZEg0hO1ENWmfKBVpulz/RrOFuNJRRzMnnzOtzD2yyXqLrmXXye4gk+oHEfxEO4IK/ixioBsVBsvYcOYY/AxPaLUpireyHslHiIjyn7nvYKXuMNsb5RLkwBsDPKG+v3iOcdzkPJ/JZevsR20D0yY+95ayRuWTVq/Qn582892Q+/WDdyRZOCOfUPupRf9DWObJX5NCJc/yuz6SPRYNFSXvAZxSNMKf2uPxglPkVing5bvQtdMOM2849l9MvQrxbUUo+tTyh08wA8gsNiy1WNgUszKG9zM5pFYLa2S9HHJATl6i0blBeGagNqO76E1fbQ8VGJWd7/RWhgbI9KchX5q73GYeGowV1oAh2oh5CeCgLZajUGlGGfkQQODU1muTgEwAEwasalHNk/DFkCbmdewGgp1DILFTl6tzoNzRD+J/BKnF5hSq1+z6lQtFEeg2aCrjIdsooe0qdsdVr6A/2mXNIwDMcOCktw8aeR6FgBDGSGUHy0vzIE4JUoeVlNoidM9Az6s0ZOaLUOWPahbChLBjDo0tTM/sZz0IX4JSZU9EQ554cVwITZcVZV5LZuTFXysNaI8aCecTlRjsQeayrTZEjnukZWY1xK8J05aLM1T4AwvD8obInzjyAZlSgpewnNNj82sdQVfQ+FMnV5jvyMbOMMu+1L8h+IIH5sfacPOfR3+0nURpASYBezu3v/M7vrHY7/XOi8qOopEuaIeccVNQq+m1Wutm+Fgk5DZymT8YDD7Q/VNd0YemoYh1whcy0l+xVoJPvoSju2CzsEiB21n0c9AU5fgWsjhyuE3cg1Uv3q7/6qx80tbqxpYFr5PXbRUAICp5TZljWQH/3d393OVRVTxi0jHA9fZhX+e11/yCvkPBX3NWxIy94xTxiCI6Nt0qFK9+Bd8wQgV4wmFARGLzoVQw++0ciWWko+hw63yuTtjldkNkrYx7NMYFCGJ24h2F1bSlyCvRb3/rW/9JPRDBFe7Lok9EXKCsjuaUAGJUiFCdKaDPGOVdPNHMGnc+m11G8El1b5RqNCzcZEmyc6EIUMKcDcl/fRRPzcDJPLhwQAAuDivPOORPCtx7Ovr4qwsHRUx0qHAqUJw4GWhDUj0NVX1L693//9+kXKO6Wib6yn6wLqtcJBwQABghbaRxrFRjdZcIJ/I//+I8PGq1E+pXIVXb1RlEBht7ubcz0psInr2iiHvRCr9S0NY6IHkdJhF8FxJWCNSJtImUn9skr5urOO+ldzgQ5Jkq3csGzaCo7FKUXE+cnf/Inp45f3UdnxHmQM5LVFK4QQd1xgsp368vv//7vH4+CoAgCGOoWtGVAlwjkHSckNQLioKjgkHnL80ppwZWN8UR1CX2F4IkK7DQLCgl8osLBTr98Ftrk4MtxgU5drXFubxgfLuy//Mu/fBgUhAKng1FiswuN1o3Qhpijlryy4WsSGicap0sIn+H9pLIh1BkcUI46MsABkYiWiW6aO5QUtKCWAs68K6hcJ+dRInEr6fPEejKYOVnZFKyZAyJyIMLAUGfA6wdZLDm2N/ZTc25ewwGxrxm3QCD3d1Bczrw+cZDseeccRY58sF6UNAcY+GQcgA8yqGwnqHpXQaSdfcQoQic+cdYly3/nO99Z3ut0j71KznNUdy4oZARlUuC8/xd/8Rd3pvLjs5wne+sVbVaVTp8i2Z8e5VyJsq1WXopKgCf2yivma/edZASKG5lGR63cKaSMsTwbjjWbA2DjGbu0K0ASeQowzWr0Lbm2kiM6eicaJ/bEyUZXA8Z7jA6gsfQBsrl3/9+sf6kOCMMSxzETNYUOy7S/22xERv7JpFNCBa8Pf3m1PX1x4mq/jMWhFY2g+FcQm/rZEG3jY3zYrP4OMbIGnk94j4xC/HzrT4C/sukjJb2bf7TTZ3ODOy5cf9oRhbwIQ+PYo5u0kBhC3JizymfHXDCiOZQ1ysmIIOxFAzObfQZl373x+U4fGJhon9n7duaA6DMDEjLts34grqoutRJkyWmFEE4lNYYDIidFvgSHjGMEmdQfjgnQwfniCKHXcJZQEhm2jI4f/OAHH7Sg2olCh0Bz86zMRtlau5Pt5OWakGGo5Q4N9MoFhSe46KiXI4pkb01e5YCgrYpIiuD3muifiJdKdOQ7G2S1SEA805n23SwK0Mm9nfFs8yq3gFErx2NW1a1+J/viH/7hHz5ADvrL99lkuzaMtc0sFkHPso9H+2V1/uwFoOhJx5SORuns3VFCv2GmcEDktKBX77Y0BwRyxYDIPCQ9Dhp0lleKBwohg954r8MOpe+FtijBf/3Xf92do63PQ+6E8VeazQNlZqC/Q4OIMwwiuWslDF/228HndDB6rIk1glhAZhmClKJnQoKCy9sbt4gH4+iJe1xmc+8AMuKeaMrPiiJmG1bRd7xT3FmO5aihxHAUso1TTpw9X1Y3Qo1EvcrOmTA+jgfjtabOKRjA0GUUQ43lM/WoTbvrznmT2P0KByQcfggZI56Tz+ipqxv5HEojytYpJRYOyO78zT4vYugWdLz67EZOOX9Ze6Hun+iPXLKTQBiElQzfaahv8r44fQw15x9i3Esyzc5xYiyKjHofmQ/dxb3H2efsAMMk+ps354oc8Tv//yoHhK6UpzFq6FcAVAaafUUe7Tognm/MbqQ+QU/d2ScnP8ueM1cqVNG5uxXZyr5xHNgfKL+cmJWiMOX3OcPZtGill9GcVxpdSC6P8rnkaDqzJ5vcKs5zr7H1lCCnQ684VikOCAMC8k9QZDUHtlUeUhIXRAGH2GHEK8bPFwryO5t3NFnyU05Wy4AqM2ZmzeaygSikV7ZwOghGm32FW9nqrz0QJerQKTyXU2h9bEyCYIXba14oH8L2dKWHlXk3DvlHJf+cs8049zuOCaeKwGN4Spwtm71GcZobaIw96vMONeOwJ2R9x2VhHIC7NCjKXdKjs7GDJqGFOVeZTehZ5Zzyfgj34Ii2ZBtlnFy5GHUlImfO2BgvlJOoE2MCjeOO0ot5kvhtPNYws3HaUMkyjGORBfSOzGh1PdZTDojcGrrhRE6fM00uj4pNXF1T+orhfqLfZZ8Yb8rjrtJ8fJfcddYZ8yrdcD7IJ7KjbiLTznBm8y4ULOi3XCbnkJz0dxx+DgdjS8TM+8mPuIz4VQ7IL//yL38493Ujx6w1Gwb4xuE0FkawdVmhEfXmFshKLwAt70bKI8pgLsmCV1TdEv00T+w50a/dKEVrnkSMRF1RvEUJ6hvRR/vWd9Ajs+eiV0FzZEuJAI1KOwMrFec4BSDpm/ujlIweNTaNdbuS03LbASFMhZUyDRVCjwfayqWAjohiQD8YdQSWwTN6cf4YFyhDKnwwGmvjQ4QiM0pTL8yKAwKZhPbwHl/RCB4JWRI8HXrCcbUWda+/DgHBiELD2LUWKHkMXobeSlMsAHKcyblcee/oM5xbaxWOGaEv7CgRTpIgeg9ES44RR4HAKxsj1N4kSCh1RgEFyoBi8I4oB+aUE0YJUzzmhUKDDLYMx6jMJE9HOFRyGOfPv68kz1Oc0I3spmoMh1d/jUeSX3aky3gpkpoOCdkVWbOeyhmiw4iECDULJaMvQeFEVu+0E9FWe1E/Vy9i7fVf5SMlcrMdvvp9s7sRrswvGWH9sm4ibvWhLlhAl3zve9/7OKuMYefS/9lD/s8ZJw9GUQecdHryJPgVY2FwiYLsUpcZbpxxhr2zw4FvNfIws/qYd5CHcZEvWUc2sC0YqNB/vwNKidxKOqf/Q6a9ogoWZ4KualHd6Ag0PnaI/YJCKPqB7lpe7nZl//tO6AWAL2cRI8R5UKyl59wC/zAPRMDpBT/0FkePLgGYZK9pb3x0EieZk0/m7jjKszlj/6mU6ZxxDneuBzB+BTHuOnZ1H9mxdGnvPIV8MSccJ/MBrAQIAzuBdpyRFjis+MLJ4kUrDshsTUa/v+2AuJyFQstqhAolWyccxvMdPkKS8nT4HUDGM4PX4hGeNh/DxuTVHuQJ4VmOfeaAEK6vQBsgSIwqlUYIdSjqblhyZ40ZzhQzo3smBKylkKN5yT78O31ufZahzFAt95+/q0RBaCtvSkAwLqBzrQicsq4oRgxvQsgeoJCgYT2hVPeFkoA0UDD2d+TXxOecG+vJGSfA/HkXzXfh2olyf+YsSp1m82xjPghzRlSNqDFmGGcSQTneDB/hY8AE2hIghWNIoduLzswuFVEfTjggZJvE393bxcu9BJm1b7PuZxqdL9HmWbnRnfNp/0uKPA3cWG/UmUD0OP6oeqHonT+IvbwVhh1DioHQO2+oHPb5E85HzCeASXR2B1jSP9REAFUN3MVzT9xATz+Q/RHZow8CuBEpNn/yqhQBIeNEm81/NIAMIOhJ3UGviWaNGrCDE27/sEM4qXUlt5393/ose6jUC4q6lIi49a/1Qkvvm1M67BSabj8aezgcK2yI3bmxDzipChnsFMuhn30PGJU9fvNPx4wiqiFf7Bc2rAZsYqfpmz6xK1rAkzXDIDjV3toB+ad/+qcPFNgByGgWi9d6qtqQPuI9z3ibd8YyckAgTJC07DsOVvpLuDOKUKGuthVe4u6zGYQQaFSj09SE3b4RkpyGlhFFESuRyFkOVJ0SNL/QLwoHZUBeFDTDZ6F2kBCoqedeMWx3xzD7POGmMhG0tK5LfqrSBvqGW1QZkpyEbCSeA2ae60uUzAXHDY0p+L1ADCFm60kJQwU5H0F7Q8dhbMTeXHXaT9DX9B+HGJf4SrMfGXoQ4ycaWSgieCX6VvePA05u//M//3O6kdCai6ziJwxpe+Fp2cbxRh0lc7Ia4wjlQxQqs7kNWmnasgGw0ATJSGDkiN4h6k6enmQ2lH2zn1FtR1FS6w3sZBRbC2dBBaQMilHm3MezALb4/qcombvV2aJfogOcz9LhbI0f7RUzRv/N82o+AhsWgJ5Zza3sn4idqnSnGjCeDX6qva0DIuzngGVenjeLHmRMMp4+j5RgONFaY4DM4EMzcJ5WROUYOXYcvB1ULL4fOR4zXuLqnJp/aLNSmk8pjtW+xec4EYzVFrKJ/sdIdUAZRRDTyFmCSohsUJpB8xExYRBAnhnHavUH5WC3X5mf1x9RDpGeOhoDFeIwZzeVkPCnOWwUR3YrIyz1szkgZJc1E6pnTIie2t8MKwabvBAUUMrDvDB8I9IqcrJSUUso/0SSNAf3ys3l+iK3irP8VIOiy5XKKH8s2kCGPiU/0WYUS7jCaza/DGjRJpGPp/pcr6ucIRGjEY98dS84p4CV7EIRZCs64J28CI4ROfuUHomb12d9pts4R3Sm/TTbSwGOkEOAq1b+zep67X4OECXye8oQ50jKE97NraKbyI9Z1Ff/496l0c3opWNDHqJsnTqfmBGYDlfsrdX1Q89md5zQo/rwlg6Ig06xZHL1KXWe4irCuLpALQPEhVenDlp5kRUl5D1oagyYVzdzCyka3fRrQzPOhOOD38qBIgyhEZAFgjQqWu0kNRu/ELG8Ap57dpWg7Pmt6Vfl89GTcGpFDkTVJK0R4MKhcl84esaH84tb6nMMb59jlOBu7tYlzxgfoxuyKDeCciR84y6WqIAW72G0MqSzG6qaOx9cJJfdRKtEpWo5gostT8daiHJwQlTZc17NA7qQfokuWCM0LWglowBFhGwSOZAjgtoCZRP5pRxbhoX7N0T2sps+WZMZrTHeSzErScmZzIpU74yJM17ngNUyRr9QDnp3QDxJGyvHdrUsLGNAxNMeOIUor64Bg8/e3knErZ/tfDCk5PhlN/KRo3enPe2A9OhXwJygv4qocpidV1FA8n/kgIgCq+xGL2p0tEsZn4yY2K/WOZuGFGtLZpLNI8eKvBWRJzMwRTAjOG+AE4wEc+xPZwxARAevNmfRXlHSmONxkokC2AJWueD3ZDMf9klmIKDsL6DU5aan2qUcEIgF7z6rOdBCu6tKlWFv4jlCjCebNiomRSIuw8BG9UP4lgfZgmVfEhZzgUuOJhG3d1Oep7zTK/OPR+6yREnKvfsfOEsSpziYDq25ZMCZQ84Ig4ED4sfNpCtNtMChF/IknD9DkxzdozBE5SZ0Krx8dCWVSUTA7EucTZEOyI3193lIiDmjkKBiMf+UjzPFOGYsXKmFX8+nuZZ3gipQIvb6YS05xv70bpxvayrcg41HAAAgAElEQVQiI1QeTUgbbe+zNJEMCco14suZFq21jyE6Ss+ae0CE/6NwOYvWJi7GU1mHIkShQcOC1Ho2x02VO+sdv2spQQYoutOJxrkVQZo16ysyp2pgNs1t9u74PeqE+SppWKLQIWMYGOYfnaVFm3CmgF3k/NMNgonnv8MnlxgMWc0synJ33Aw/e/dKJEpOCOcVcJHd4kwxMHsNuAM4ANg4m2RUrbeepmCVIGPZb9Fi+xSIYb+TtQqWsAXM/6h4hP1C1obDaqz0dIYuWF03eguIdjKXBkDE/urtRe8O0ItRDeA0p2wPc8OWi7wXgN6KA+LzHA/AG+pt5q3mvbmV7yMqN4t6+X5tzxpv7IOwZ9ltaPTsWZG3YGUYG/vjVCI6+2FGf1vdX63PbTsgJoYBleU9MhYk466EiaG1DANGPQOLsO8hTLFweO08bnQAFBNKDkUj+8KzmFxeudC3zY5X+Y6NcCQk9fWKUtoZE8OWEUGRZN8psdOP3c9ywDgDV2q2l++Kijn2YM/BFhGi5O1PkYG6ktZu36FFjGZVMxie9vuVSiNC2hTnZ2nySVrFK8gMl7PZ72SHdRjdDh7jFeWSv4MbDZ0EdKBGyKVg2EPzIJsiWhShz0XzHu880TiMwu69fC57jnxm0Ij0vLJRmiIJq5zssq/2n1wMjtSrGv1hnTm3o8bJFfmEep804K7OA7lif4qIrOTk0LUiHoz/U7qSQW4f94w0+9g587m4F0lSumhZ2QA8wITs3JTWXHNK2Sst+qz+ogyR9YA2coIDYf+M8v16lUQlbpPdd3U0WQAQYZfQA9bT31sXzIlGnb4awF7khHAuVgz0WAe2Hgqg3L4Vx8PnOTGSy9kfT1H0AFlk7+y2c+tOvwCyzDkQrBd9Mk+cL8AxOwEo4k+RIpGWE0VF2A9o0r2LCK/KovJ72w4IDxKyevduAp1wsHiJK5cmqXmM0uDPry1nBiBPkv+U5MtsDhEvHpVL3kvm/TCZ/Rw9C9LNoF1R1nf6xHBhwAbSlVHTHlrJoYEQMYoozCt3R4gSiky+0gBcnVvV3fS11ThhogCMgriEcYXaoASiHCBONAEvN8RZ8X8iRULT/i6ZnuIu6Yina7RTDgxKtDF7NBQXY8M4ASCviBq05h8C7yytRrgZDhH5eIe9B4xgMDF89M1ci2b6O6OGsyl6ab+8c7NPOOGisoxAMsFYYu8ERYX8UDYYVe5UQ5F0XmfGDcPMGWPMcfbl0dVn1x5h8J02nM2FM66owAjQYUiKnopSivbJdxwV1nFmzUWLFg59pqPvVDS0vpxiBi+5AKDqVYoS9WbfnY6Y2nvYAuZlRRbv7EP7mO7idNB/T1JPOQXmr3eBZ4wDGIvudrqi38681Z8F2pPbK8GBq+/ZdkDQClRzuntJnE0HYeblj5qDgO7FoDrFTbw6eV/C93jWHBECCRXuTnk8Bg9qBQOIAXYqueuJecf5n90WntEPygpSDiUjLCE7HIc7DWoJWcEjhhxS2leaalCUvyok79wIfU7cqoG7OxayDhKrWorwN4NH5R7IlXkWprZmJZoHeWMU/fd///fu67Y+zzBzfhmXHH1GzKvzDloDgLyjd8zoTIyxKNjxbvKe08dwFw1h4ECSTxUz2doEFz5MzkNPyRs6Vt4Tw/QUl7zuoj2LYtQDePRDzqFIA10iGgONbRl2IpMS5E+WI43+typ21WMDKilcYY9wHMiG0QXJwFxODae71Ti+7qapx+7ZjEN/ouis5M+KEokIoE5HoZTynWSbcxrlYC9sra2v6LeKiChL9uIdwI++MjZO1BM0q3qgdINo78hgZxOh6qFpvnvj8ItAn2zbDkhW3X7CZ+Z8GLiDzJP92s7PAAHGUCD0IT0UrnAytKcOlVJWfqBkvHiGliTdJ2vdn5oRoU6I1N0L31b6B2mEhKD2cO4hgug+qEScoF3kK8L5jHHrxuAbKb9RHyFH+iR68K7NvkSnujrGnXFxRNAqCGX0JxRLBqlKQ3WSr3WQayIK+LX9zwzYjwwfF2yhZAXyaa5ED6CzjIcvQYZ8XfP+DGA+0P+jIhwcO1HFMIRFpDkgLcoOOUVm2j8nm/2qD6PEYs6cM2+vi5pyjiTyzqhGdQ7IlXEw4EUUGPO9qAIZho7FqZOb1aIykffsrqeBDLaGogQMX+g72lrrkmRzLPLImQKwiTLJVTLfT/c51gkQBHBqXUxZrmWW/Xxlf+x+h6ymW0+2bQdEQiCk9k4TmpRIOWv4lHjYX9uzM0BYxkV2ccFdlJKLW1gJAT+Mh9Ph2mdH/yMfdCjc21OIejke0QrOm3C0v4uEmH8K7AptShQqLj6CaiqKgO97tXGO9OtdG1oUxO7JxuCBsMmPEf0oE/fLfkBtRZC+tv87A5xqe7t0QMpCIl/n68ueAZQikYRZE0FwhugXF+n2aEyMTkDO7GLA2ftmv2cUAxtGRqaINsCU7hBhQKldubdnFgWZ9a38vYgJ2m0vb0kRGBEm+kEf0VfLylQAAHMpwvuKxuYgG/xJVpSRHWsdtoc/n6RX9eZCNFGRk5mePVVV8sQaRZGWsvxxUPmMdxcY7fVx2wGB6qFgXW0rIUzPFk6T3f8qj/bq+L5+7/PPAN4tw3LWGKGQImgdChvkSdKvCknKHauAIkqkbCuEvP68w+0SoSiYAEWh5NANoX9C7hAewg1dMXJ1Wu8lpKHz+gMdQnGAbqFfycNBa9Eka0bksfXseszvXAnLfPzRH/3R/5OUOlu3rN9TgJRkD91EiVL7/jNTEbPm6utzvs6AGSB75H2O7tAgM/0eWi9SokKaCMgoiiD/Q+GNk7Q9uarKc5eNLEahZezTGewVFBv/z5BXgXDF2fJM8th4M4xqsrF3l4i+iRgEcCjSX98BRY+J9L5TBc93PEFYIiIf9fzVfeWYiiac3J+Z84NGxuYIZ1skEr3MnxwQDu7dAj36u+2AMEj+7M/+bPuQEB4qWPz2b//2dJ4sksjHV+rVdKq+fuDADDhcPVQ7XhcUAUiNg6hksQOqljp0iUMgrI6iQ0FRppyK8vOUDe4yh0FlF5Qrd2Pg8Tv8nsGh8Dz/Rl3ovVcYmiBE4aLIKLH4DgdIOWHPiZwTzs5f/MVffAiU+FxrKikq8/FuUS5zIVokCftdm8RPSOI73AH0rnOU3S8O4d38xOw+fX3e/8wAOo3IMorNqAFl5FZxRER0gSazcrQ+f/LGaf0VTVaCt2xRNlZZdVEY+0+Ehx5ACVKhaDXJmowlkxU0yGgcJgBIHUn3HjkInCVAlXVhQNeotkR61LavrT0DnA/gYF2Vrf60eRYJl5/yWdrP/dzPfQQAoqlI6EcZe8wkTsjdXNVLDogkJejuTt1hzofOrqDKOsXIUuHlm44couHgREK2v0aCnjm6jH48zZl3j0frB93JgaQAVcohkHBTlcuLkCWli1fb+7yDTVHJ+5CMGOXvPJOTAoVydgiF1nt9FzWSEvn1X//1D+QLgkFx6xtOMicIpcHY9Bk6xyHiqDDke5XonEWO1elk6t3V/fa3v/1xkWC0QGjkLpEdHDkKFPoYnxOR4NBJbrW+5BgHMehUjAjf5aRFMmEocGspkoSSJjLl/8130AP8XsTLpX9lzX/9kMD+tZ2dAYafM2JtAGTvUD1rd8RorozVjAqTu+9+4vOrhT2cZYa4IiDon+TYrBIPY5/sO6knnesW4MFR+vM///OP+63IcHki8iGd/bi/ZHV+yR5RlozIg/1EttdgGtmv9LuoEaaJm8NFy+s8OnMK1PoKoPy/q4fmJvq+csEne8A++EzACNCyrFAn35Ees0ecT7S9lbHP9v12BMQDefeU7cphp6A5H1CB1aYahMX9JjeKFOfV3LlNWOTpa/uR/w3DnwplCkcT2jNUQ4TOoRRWhW4wRhm6ogmUj/J1qoFRnFAzSe1oBZRpfF4ZV8pGNAK3GNrn3SgHDrrvcDoYyJSbfzOM9c3z4znyR3wPDUzimM/piypYBAmUjtOhmhXjzGddfOh7Qu2ejb7QCyO7GAp/9V0aw4RAL7nBUEPOHyPU/MeNwpEjwpljQKiypPIK5UqJ+D/VjKwD4+H3fu/3PpwUTpsEfvPtLP7jP/7j/16QFUYihMj6aKJLniEyQ3ZFxRpOz+lEvndZl1f2Q3Q9dAyjCRr9mRr0mUMsGhoXsX2m/s/6Sh75KWlUkHiOIkPG//u3Mv/oTMqUMsZVSJKsPuOc+66k6lN3PSg6Qeb28j/oI+CEkszkj/6S9bMyw/W8MVL/+q//+gNoymgcproMu2i5UsvkJ91ivsnJ1r0VCsygYj1VFStjzCefYZ+aU/p6tWIXJgRg8bM0hYjYEOV+sC/ZDpxRetPYyasrearlPFxyQDgeNqXDNjIEJeUwvlZvy46OQRGDs/5ZFi2zn9AIVLVApSFijBhoxTe5MfxUFFFuUXLfieYW+5WkQQ4I411FH0iXC8sYnwS2ewPwnBlCkvsILbQqET15H/F5B1wkkRL2XiFahqzoibX2+biEy+eM3zscevkm8Rz/RrsSLWP4inrgWkP3GWKUsnmj1L1T/wgQKJtEQ/0TIekl0VFWIjHv0MwzJ68uEKBaF4ePE4a6ydkz5yIacnqijK5/G7tcNgihKJB/G7/qb9BLDj8QhKKxjiKQPo+qQJlTKKIrvhsXkikVzqkTgSkdEIaRqNM73Yw9WkehdfLmlIN/Yg9ZJ1HGKCEuudbaMAQ/Q2MIAgXcEm2/UPRPlJR9am4Y4c5s7UTIJSWfyCzOA3CAo0/uiUaq1MTJn1WQMg42iXMnmnyikfOinqO+iCZH4vSdPpD1otjlRcbkNqNQjqDGcbC/GYRkeO/OH/qnJ9uBmqrPkWE7t7TfGdtn/i79S0+Lvu+0v/u7v/sA7D9Lo/PkLpXN3v6rv/qrD13K7hdBy8i/vOSAxIEXHlWlQghSi0pJ/q5UHfRiVve9XhTVUBgLjKhvYlOekhFU3xyMCkPJfhalmr12EChOGS4wQ8+dDCcaIS+8OGvQOVEDhrCqbgxUgpzhRugTUi7OpFDlX3A8oCDl5/FvOejyQDgQjGf0qyjDK0Li74Hmcky8y+fr53A2IHAUN+eEESMRURK66IUIgbnjyOofI1PEgKFtXtWZ7ylX5xua9+q9J0LDkKnPBuEo1wJNjJMg8kNZQBJFgFyEJwIkFE4ZkzGiFaXSZhxRws4YZ6bF10V1Y4h4l9wYzxLhCoPBPKE31JeHvZMDN9rXjBwVxezbzwJ21M5HjI9uUsxhJUo/O+snf49m60zas9EABvbWO19StjonQBGGeyvpHKrOqCGvRGHJXY49RJ5TJtrAhlhp5C6dcAq4/M3f/M3hZYIrfVz9TNwAby7KRpa3ePdkDgBE8nvdAmRp3dxOnpOZHEC6aNSAO2hx39TG/qAD/bnTIkcoK69n591XPiv6wflt3QfnygX2CH3HRgWYrIADo35cdkDioZQ5QQlttNmhq5LMroZmoLIGybH5pjXKVJi3d8sqqojfM6S+KY1hyJlVtjloUcpAy3nIbvavBMhe+cLs932W51GIFPspp29lHjgUQr6t4gBlCUvRQ46hJEsoDceDYc3II5NEIyhcqBQDlcPnh8EtuoLKI7rLwfPOKDUtSsUoRBfhBBG86FlC08Lxns1BQYsjC8s8EEYwx/adL3SkcDhfZJDInrGhqb1z45Ciy7WUJefSGryzES+a+cd//McfUbO6MQxFHd/lNvsr+wDgwZgxzl7jhDgzUe4d9RRwAFCBxI6+Wz9TxMTZPOF0Ao8AGVcaB0H+Hdk0o/bG88kQcqW86NLFkVDnmioliuG89vJyfUeeR93INjKdfBcxjyqLvTF+E8uK0wOKD9iXV4xt60d33r264sq+u/IdkVggW69FoQTn0r4RbQYUcMwACKv7O55/2wEpO6pDVxapfAaFDrH9JlVfYBBBoSFBs/njhBCynwWhvHII4jsQfyH4WkFzwFYLGuy8nxBmKPYcwJ1njT5LKDE8oE4SJ59oBIfIEaPaO2f7rO6THAoG9quoOWW+Rd230gH5mZ/5mY+zxEGNEpmEv9LIxkwZ47Ayehh5nArC1Lpzdq096oPPEaqM8MgT8VnzgFoHUYSI+Zw8D8CAuUVrgHbVaKWwte+/YxOlRi0r0T05MBDPE8ZcxhyQmRzFUYSdchTpOpUXcGcc8hrsH/db9Jp9ZV8C+T5b43ygwa3czs1Adx6dERFcgAA6aORXrY6dHEA1zU72ZfhzpK7cC0XusmXkpHGYPWdW4MR4g3NfRmLJlxLY8DkOHMDFXmk13yGjelXERJ7ISftQBHiW14AaiKL6pTf71v6TVzabk9FcoBOKTgG73r2xP4F8JZOptu9RyeiGqGorCgJ8I2tdBKrQxE5yeqoDkjXB//Zv/3b8UqGsvt59Dm8Tui9ytNooVMjfqy4KWu3n1c9BNCkS1CUJw3VjFAnrS6bLbC3uY+bz41kOMGUJsSLgWg4P5FNIPUpRo2jYJyhGrSZ3xHz4PSS/djCET52rSNbcjVCac9EElVOebrO7g4KCJVeDI8CRhFiil9lLfu+ccQ4oFkqZY4H+Zk4ZeMaGBkf4yhNB/TCHDIFISrcXKRSfYTRFhATdzjMoGq1lKPh/ivvduP34+aq31RQZ642Kdvp26St7iSEnOjCrjOTZDDh0xGyj9Eq/fcfekfBrz4zuwojno/oxMOVHfJYGBHCGVqMX1sZeg6BC88k+569G+oEfAACURtEEn6/lHCefI5PZrJXyo7VhZk2AG4ywXtQcGGH/hSMPLeZUivDMmgguJ7sEARjFCnAYNxmERkuu9xq7Iu4paX3GM0Q85c6Y89bN6PX3UILRgD/TnpzNdfl7DB56QcRrF6hrvUcFTFXS3rmxGxS/GAEGdB+quX0ShSLklQLyOLD2pkjbzpy9pQMCIca5/JIbtEFCE47szoLFnDB4GAeM1C+lXDGkgReuWsoIGTQH2beK8topwVYlkHIfBlrnoJVlC3v/X+/hSOZysRbUiqNVN/sfys4gLhsEDkIhclLuGc+BcvkeJckIpxTLpnIdR4cDYt9dad4DtX3yTpDVSyEltKITMEyhpzjL6HScBhEfSXUchHASzIGfqNHP0fN5wpXyKRNmGUURUVGZjtFO8TuDf/iHf/ixHugfckP8n/d5Tp10S2FDQBlRr272iXGag5784aSJgqhM9C7NuVGprLy5edQ3slFOi8Imr272msgYSulKZCD6i75DNr0zhS/6ejVXglOBquIskcGlXOR4ABfkhqImOdOcj5aTA2Tg6Gc5nNbMWY/k7xgnGSgB3P1PIvUtaihZwPj3mbKNLgksPwdUgiiXETB6kW6gC9ALyZNRyWnOIL7+CMU3v6K+HPtVW0QOJKqcCMqX0hjVQClVFntRgCtjFWFy7t+10VPA1zIPrddXzr39Z/+LVtJ/UfHxyvje0gH5DJzpK5NtU0NnbXCCdheFrt8ZHDzG0TsYNVfmxHcYxuaDQYRSsRLyZFj4fBZHmsFISKwK4Ktj5SQIyUv2omhrR8HBZggzqFvNHhIZEjmB7lNO8hoo6GgQ7dI5CuSCQSmxfTeRruwH5OspVFw5YmjfK5qzZS04lvHDqCnRSHuFgWL/OssE+UxxQRoJcMmJr2oojRyp2WWb+ifaKlH41WVtzbVqiirUrUQOyrkVbUQ/VBDiVU1U0l5u5Xus9ImBCGwSPX3HRm7jys9uLB/1XUSYHOOglUYNWWgPOnsQenKTvrAfWoi9ed65p2zUJ6W5gS61w8ipEFWWyM3pahlhAAfRDk5T3RhvnjuKEpE3OPllpN85QJfUL7IEJavXoNpBJT2xZ8hFxYI4Iq+i5maMi1NHp4pM7tCHVt9N/1pHQMI7NtG9VSq4qJyorFxJzgj9UN7HtTu+RxwQm1OnGT6r/HqIiMPzmTe2xWAkUjoEhpAegdlKmtxduPLzNgGOIYEENfkszTwwxKFdEKZdhww1JihKd8bMiIS+hRIReYBmQ4QIDsg6HjAeL+XmT84Kig+jgKFMaUIpHWT/hx5CmeKgoy3F50S+JEBHpaxacaHVeTfhPmrOkopFLtUTOi1D/PWdHpBDJXsZx1AOe1CFFeiFfcmpED5lRBgDwSLPqMUbJkwlK3vvqWY9OFDG12oMyrKf0ED7H9JnT6kGplIWJS/iIfpjrHVpwdaz5ReJZvgR8ZFzxVkYRX3sW0rMmjrrjCNnvedIo2VQ2q9I8kYnsdb1voPSOUv2b21sqe5lD+n3K+Sx/gAbVGqrZScjkBHE2LJGjMFWdMGeccafrq4IrWfYiORdySEo9yiZYA1U+LIv36GFY+hOoTpKkNU/hhu0n+xkIOKbk5HWG3WyroqnAIWo1929amzoUzVgQ8einbBR0HVEGVrAVUnfbM1FXS2v9Rm5a8ZTNsABJ4QMrqv5xefYWT6zcg+Jwj/OPiO8lgt+5/2qL7bYAeZYJEiEkVP2rjljrbkls4HBKlTOGBfxfTrB3kMBr/fdaL+LIisU8G6N/qfPZ8BZ9BuDA52MjUTviRjVF1jujPERBwQCwEiSxNrjsNedJlwksX22WzhtZIeYMQL1skkZo3fCVCsLShBITGcsM4zf+eIgipjjQeAx1GaXTPXGL/QM7b+bkC/6gdahOWASIgl5hqv7RoRm7VvC1WHjJHCaGLr+jRpBCTF2lUnkGEU42+f8PyEnXG3MUCtIbn1wCXtON2c9GiUFVWRw11EuQsNPGMf+bhx18iYkzphUghIxMS5JsAwaf3JYGOiMO4KSopGoLVrXaowfZ7OX+LiyX3ufcW4ItVECKuFX9hMdAA8aHcE58CenEE2O8oyxtkpY6gdHwPehO+hW/n2VZhZRERxvzh7jswW6qCjDaSpr/d+Zt9l3GVGMCPu6ZSxxko2bI91q9op9z1nNuKV51t/4PTodp7+mHcbvrRNnmjyxD5yvnuNnDKKPONkzB3+1f73PcYLIfuccRWcW1QUiOfdx99Po/T7H4BOVumtkXx0nWWNtOKwc/R1K2dV3+h6Hk4y07s6X+a11KzkNQAEi3GmMM0Z8eV7IUvsNUOGscEYANb0KUiU9tu6LOVQwg1zqRd6BWGhcpWFv3ukYLRLcy2eTN/SACFH93NY+40yFDjOv5T7k5PgdOTZaY7qYA2JuOIz06Ds2toa8GHNDr/Yulmz13VkTSWV404+tymK9MZM39H5Nq37lHGFf2N8z2VT2kf2Alsvece4AV/YIoIWcMy+rQQbPfcQBETaGDPYOaY8/73DjvD+p8FobwgIxQktBB90w0UKoDGqVO3wGumxTrzocFg+lRVUdxg+jT1gXzcCzCTDGr99BqEcl0qLvUZEAQkNgvoMwYNyaJ8qK4rBRMxrDCUf36h6xVjjDEQqHlEK9KAUJrAwClw6qwiSBmLPDuKQErB1UjhFJIXmG54mQoCMwiKwjgexzhLt9I1Ll4Du0pfPFQXFvRSibkitsDUVOOJg947gX1kdTMyYosv2E4gUJ5xhzouwpY7N/9UF0x56HnvWUjj0K0ckMK3MUOGwzwW7+CEEccOtun3P4KEEOI2ePgc+5dQGgELHygIGgxr6zFhS86NCpcq0MfsBLK+pprq3pKaVkDY07HI8edcnYoery0SgYDqjvQgdbxQycB6DSVSdt5dzrq3V0N86oLDajALWKg8JQsgecK+MmN2vKk7PF0bTv0XSyDXjnmbNHfshTqKO69hz54P9Ra4BU9J++mntGM11gfj2jp0fIAw6hcZA/J9eiXC/jAxLIHSIf6L1Z01eG706hld4zwwFhYNuvIiItAMvcQqqvlqx3BuiVeu8BkyIHxR7ltDsrrWIpMQYyCO2yFR2oi17U47a28kBKqjE9Q/6RefbOD3/4ww8bwt5yDoAvvWRyOokOIDMZ4RLQo/qfPWkfOkN+T5/4U2TL/5EHsyR1+pMjQp6w38jnV0dFzLH1BA6bG2CFudtt1prsc2ZF6RUgUCp5ljca7yFv5Fq8uqqd+eB87EQ+yrmyJ5yNKMJCTrElRMqB387maqDhEQdkd6HLz8uyVwkii+u/2xcKAAoNWas3Whm2IhjxVAk83M6V0Ke+CKkTUAxXAsQBh+4S8jY8A5AQ9HeG2QqNJMZIGDCwKFzK2RwSWNlKt+e0MboINQrVhnfHwI63vbpWHAX0irgQc/V7FCIjuk5ojYRk6BQjgrBH7+FA8fghGYxbgpZytS/c5CvKF9Qbwl2pXQ6lz1lfAghVAcLEcRI+L2lOZUidc4s/XEYhrJt9xpmoOc6zxEZjsj8pKErbnmPwQ/mgqRQdBcN55ewqczwLrVIwIisM6DtKxj7BKaUcVuqIc6rlvcTt75xZFDd7jTAUNQ0Uz34jFBnh8h5i/6FVUSbm4fR5sPchsq3GMGNA+8lSTAwKe9WcQvlm9AKJu+aLkWEuyAmUQ/PVamSIiJF9w1DOSvglT/XbHrX3GAqzRsYFUMCZsw+VOdUnRqFz2GrkqT1jHBnVfJxXjof3+elFdVEY0Wqstff6nL6SD86TuWfwWQfV3+gThjQdYA/Vit3nRULoDPLDvs5aj5g3Tqjx0U3OKFBm5ZzG9zlV5AoUvWyi9KKpkNPVJodOoQmGtKZfvaIPDCVVe3YvULVv2Bw19YpcdF79aR5WI/dlKd7WOEd0Kd8VnS7lvffaE85or0XhDPujLP3rnLM5GI/G6Sz70/ONjSFpb5Kl9qq95H3OFTCgdECAccA7a9IqLwwMYntwlOlN8uUpR9n46BXnhiNFj69UzRvtQ+dTGVoyigO+6niUz6T3rR259YrGeaUXgHJX812xMTj/bGMROPLK+rKFnBlRydUKeEsOCMOOoeYFEA9RCSgONICRRrAQMoQ59NSmDV455UfRQ7MYYg6NDckg+NM//dOPjqKG4GzynCi0eE4YCwwKi/Z04ib0TJ8YaqNWh1l7FwbVz7AJKXFGwkpt8Dsb1sFniDHaOJhOZDIAACAASURBVCMOk/W0VhlVtDhK1suhtAkZ1n7MxdWNvjNeaDIHgOAdGZT6QjBxEO3V3YTWsk+cY86JPJEdJdobl34T2qhWUJYe8kuQi4R8//vf/xDqzpaIyyrqsDOvs8/qs/PKgKbcVowfhialRpmJvuxwcGf9Wfk945M8g/490ShzCloEptecR2ABVM36MwxWnTrz6ezZyxxgTqX9HRW+To2RTCHLOXFoHAzqHQPDWSQ3/Cm6q9+M91auBIMTVZCjjX+9my/WmwOGsWiZubcGq7JQn+1hSCqAhVHeoyz23i3qCAywVj1dQHfKW7G28h1GeoIRKX+LLAwqoT20cibrPhpbRP7pJ3Sj0Z0r8X06Je4D4zz5OweJgyVyTD8wiukhhi/7QEQTXQ1TAtDXA+88i11hv7EffM442Q6MHoZm3URoRXzpvJlecF6cH9HuFtLP0aXrGV+7a92i15Z9JbsBWy2WCNlB10Sz96DXvSISHDtOGqMwHIfsqqJsMdQwMt87yHGR3h7AqE/OGJlrTdiUUdRj9cz1zpG9GrKEzqSL2R7O5d28q3inMwX08h7Oh73LUbNfw9a1h+3rsF/93XfYj2zcMMrJTIWDnnZCnD9FaOrCNzFGshAQaRzWpFdpkCwW0eN49qrRreqcJQeEYvFCSAP+OGRMZQpCgAdk4wkF21TQf55x8MoNgqMigdDEE0A+C0HhhQn/E254uZJOCQsGQl0hYsSlXB3s6ucoNwgHysoMsY9L0DhXEALhUP83Uxb6Yr4IXXNzovrCaLwMBcgQYWC9CIhAM/07FEn9DMaO+QnuJGeD8LRp/VjfJxyO1tgINMoJGsiIY1DoLwHJcRbxYAQS3ChUd5rn27PWEBUoS9Dd6dOrv+uMhgHEGHIOKH0/UD77BFpiDThYs5t3T40nkvJPPb/13FEUpP48JBJSxmiCEIcxWUZcnV/z5xwySilbf87k1akxO2OicxQ1WcjIZACVRp+/czicQwa1SAeZQYaMKKuMHQ4jY9W5Q1PcQeBXx0yxxv5lXIQB5/uxh/XBWWeEitDcAY7oQwaTZ/R0ASOGTqToGT6rqLv1YFAABp3FyNdCTQoHIebFvmIckYn0UMhyhtyOXjIGeU3OOR1inqw1Q4VOsGfpGXNon/rxb331Y045cr0x6rezy0gic+kr+pa8lyekhHuvmWuGoTW2rvrjefYdZ4M8Qg22F0dlqdkrIk1y1AK88hxRBTYRQ99ZbDXf5WT02By9O0I4WOyu0gFh0LYi1DFHypCj+QI4rUGvoMfq2ag/Z7yiSyhI1oCD5X2rwIA5cJbDGbFX2X32EPnXc0oiuuv825uiGpFTav5O5CLpk8Rr8y3KyvlzDQDH3B4IWxdDRW6Oz4taYWVgz6DHYa6U+wJg43tXqeO76+b97PSR/BBUiGJA5tLYnBsMg9q+YR+KfllvtOkZNa/X3yUHxEGH9EbpLYcUmg514Fw4uNAOk0qI8XI5FQ48AcsQIVwsGuFjIoIjqJwoQ85CMF4JKRuRwq4FioX1PYfrVBKhTUSYrU5oXBbE4+Y02ahQgRUHZHcTnfp8GAmBuPr3CH2lsEJIl38/1b8rzw2l5s9I1tbnLOeIQiAAOXHOQdZzr4z1Hb/DGQzkNebdn6/eLxQnJXEXddudcw6YhPidfVKeS/u4NOZP7OndMfU+H/KjliNX9wEqDaCL0Un+u+dmNcfuypha/b/a9yvvz/5OuQ492R7n8s75pOcZMYxL+tD5Z/DTpebP760b3c3gZ+CEfGYYrThXIr7sCMnO/s7ZYX8w9Ea5QjGnpV7QJ07Qjl4wJqAhOyHeByxw8SmjbBTJMPdRoau3xkAFRn05FonPcX9RfI8T3ooUcfx8n43GCIa0c/SVWs1qAbqyxxQE4CBxCncckOhLyLQAqvx/LevKfocO8X/lmcwaW+s59rD5F+1AZQYEsIcB1NYTOMDWBbZz5AH2DHgRH44f+1ahm5olwTHn0IjAntJHooIchB5dL3LSnEsOoSiJ8fq8aHyZVI4+Hk0QgfMoEgi0QVFftZn/z3r+fxMCtF/jrBIsET414RAijoakGqFLh9BnHEA8bAtlU/IafY73x0GBEDg4UeqUw2FgFonQ8g4o9uimW6gg+gnuckYVGV4fIeZnJcwcE2jT8AL1F52HwwThIBghdidQupMH7euz12cAsoR2ZL3vckvX3/r1k3dmgKxBqXxFqWqGHeN5FSG8M07fhXhDv3uVv+4+/8nvM8Aoa0YreU/x7zhyT/UVmg/1hBqiJtMnQIroazAD6Bi0zZIi1/udPBW6FFpKztCzaB1QWFFdNGa6mCGoyQ+DJvv3TpnQp+Yo4z2ibBgZDG17wvwChNgX5uWpM2YsLWrVKB9vRsXyTEYgY55dElSnslCFfWN9W2XSOUf2AHuEcSjPEFPF/4ssjOyq1bVhoHouJgEAOS5GZIS+4lyaIxQ1Z0OUyb8jH5Rh7QxyCFChOI7mdSdSQvbI5/QcctyzOROohaWtKyLC/mUXoGYC4dkJomXs3p6DTR+xZxn81uhuY0Ozu1FanY9Ri5w0jpN9JZBgfMAB+1AU3lyRWfZRNLkwxig6z/4N+bTb92kExIQ43BZVZGBU7WH35Xc+z0sWKbHhhJUJXZuQdz5C7x0QURr5HULfOJ/QgtWkmbLPgTZAfCwANMXBFEYe8SFn44akOEy4v8bn3xBUBwiHz+ZvHfSoiMFbF2a24QlDG4cnXH7HelJsHD+f9Xz9JlBK7p93W39RJxvTplb6lpA3/9Aows0hdfjQyVDRRnedRCQLp9bclc+MueHEQQYcTP2DCBGq9Tji81fnrFwLzjbUwh0NMX+cY3O+Q22JexOgIvoFGbAvdh0V6ynSKIQLbTBX9ivFu5q7YkwUtr3kT8+wLwgUSec499n30sz296t+bw5w6l/RzDkUPxOUsDecOwoiftAt7Bv5BQyUqCgWyaRBJXqFoXBl3slzyj9wMtST1VvQr7zv6nc4H3QAx48ip4MYPXjyEa0hlzlTIjhkXtlav3NWRdIZBZ5D4QO8UNzMAyPA+8iC8t+ey0CdVZO7OtZXf89cA/jIWbqcsYUiwhDm2I1yrWZ9L++9YPtweEf5HqJzSpLXNsfookHfiZzaXn8iv4hzWRdX6eUDBSDq+fZiJJwzjO0VrbX3ZnNS/14UWRUkdoA9Rh/JA67BDvaFSJW92ELHnW3PYdR71m7OGmohmcpWWs2XMxZza005BvbKSuRtd452P6//1rm2Z2e5gJE/x87zwzbkYIWztNuP1c+zz6wvG07+qQJDV3TK1AEJTq+og+SsnRq/q4O5+zmLR1gTHjY1w5iBXU6Iv3OeLAwP0d/vOlM2PuETikYEiPfrkK9WwaoNYE4UVKvnCffK9hFUKhLhw7aaqBUlxdiE0KGKtfiHPodKRhi0LlIK4ed3DINWBErYTgWnlqHgQBE6jPNoDCUGeqwHr1vouH62ea4v2WOYXJ2zep6gTBCismwxFGPHmWyNz5zr92qiejhCqEL1PrD+UL64eI0j3XOeOVHQsFGZV4rbevd4y6OzqZ9h2N49w+X3zaG1p2AACwSzM83YJofs25Iq4vzbOxAbF4MZS+3sOR/2WHmrcGafZ8/iIAhbWysGFKMynAbK2b9H/PP6+fYodFxUhwL1p+eYI38n45w/5yzusPEd+wUdoIcA6huj1rzrE7kKaPHces6jygyFxzE296u5UPpIgZkThrU97Tn2Kvmg4hOQg3FT3mkU8sfvnA95JyEXVmlZ9haHXsEH6KN32lP1nOhjJCajJJBrznB9aVd55uVHKqrA6GIQGBedad/6P+gxIKU01nq/C4DLnPqufW4+AlgiJ52LuLcnLoKLC/qyc6zoVoinvWDuQj7bLwHYtC40s1bGAPSwJznJ1vpO/6yX6HNciGoPmB+6BBK/AxiVZ8vzRA7tM7IXSIk+3mtQcBWzWq130aD1QeFhyF9pvSI31sW5sQbAYu8QiXPm6QH70NzcBUFUQQIO0mlkCsfPWpQRNzLb2RalA5y29Iv9yr50fnoXHbbmx/wBJjFzdopetJ5lX8ptxl7ZdYCurN3Kd+jUcDzNr7n079KetcZhw2bZsyt9i8+Yd7oFcKJvHG4U2Z3IkmdNHRCJVYQL4d4ry7jT8S/psygVDhkBBSnHA6V8lDDd9aoZcxBaCYezQ0WQMJTLEGzkooyQAEqPEkAT6N0NQjlA20QcOHHeU96RQDDLeTBuAq/XoFI4qPU8RPi2dH5wKyN8W/Jp62fXyM/dOSuf33K2CKRdZ7J1Oy10YJUfSxjbVw72Cqojp4oiqBGmnaINO7fmmjMOLKFD6VOicsOuJvVbQ4YNI4xRo9/2COOGAXalUog5cTZwX+PuAeFtTu2rmnOA78uooTw5SAwBP84Xg6y8bC8SW33WpU+iVbWChHjaI+RFRDai1GUUl4C0m0PvYJQBYOzHsjHwzY/5l+9H3u8mRzIyyQwgx8odP845oIVMQqX1JznAqeAUMKT0l4Gnup3fM6Q4K3QR4Md8WF97pow0tNbYPKHoRJK5/bV7Ez1HjvGHT19yqkOm6RtHIRLlFTLhbGjWMRxGjltZ8aj3O46Rz8VdMhzyuHeAoqdnVODBOfdMQAlOuvULGX51vweoxwk1PnMn383+NW93ShczmKwhmcFohaKTJQyqVRTV+4Fcqi9ZD+tqLsglstYep7/soRqgcVacxciHocfsI/3i1CkuQD/aI/oItICYM7qBHPRQ8OGdF2vS0oWjOz5mCemjdVOeuZV3GPuF0W9sjGpzs2uLjN5tXlQkdeZE5zAo6DxzUM4zx8IP3WLv2MN10ryojHk3z/q5svZknSgisHdFP67uf+APgJ2ztNKP1ed+qZ+jUzAz7H+6G+uFHbw7d1MHxKaGrEdi05c6obvjKvM/GPUUv02sRPEqEle+c2R4t/omfAjliAWPco2746g/D6GivAjeSDZD9YgWya8zJ4kyIaBqHnKEb8v3Cr8STrM5qB2Q2efrsdVzVv6+5TgIz9aCdTS/LSfGfHFieqXvyufN6sW33t0Kx5d0kNX9AOlj7MwuFmMsUWh4nwxG8oHymH2v1Q8ImBLbHBrGb3ZzDp0R66iU5Ymb21f7bM5QGf3JqAMYGDMDiWFt/5cOBiPc3nMGGVIQprKUY7zX70USrId9tkNPosBdwsgYyyrqYTxoMDXFqJwnxlEUArB3OIbu0SEzAB6cH8a18xrGvShdUIrsQQ46ORUA2cjBh9qrzmTOJymPS8vJ+Ac2hRMSkXBOEocDLZXTFJEOUXHvh0Yz4NzHw0HmZNkTxmCf1r+D8PodhNY8WWNOm7XilP7SL/3SR0Uw+8m/UUVF+azBzCHrDTRutI6SqZyZJxok2p7htK3kYdK/7BKN/nCuogoXZ0FEzl7iPMj7spei2V8YANaRjCC7OHdktf3h357vPHK2ggIN5CGzONjBh/d5Sdgcv1brOSEtXbEyzz29yrmNe3Baz+E8c47ZKEFhI3eg1mQAqhTHRmVSzbhUtwI0miOlrznYHDxySf/l/8pHkpRt/5XNGQBKmFdAUO0EkltsFu/x/frOldYYfNZZcrYynY/StgGmOUfvyPRZ2R93P2OO4y4he20W0eB423uAIjp2dmVF3b+pA3JnQDarg06YEYwEp/AdQSGa4ie880hKJ9SFrW0wwpmycVCC917mDxCWvC7IT3kHggMmLMjzhpTV4b/RM+KSMygWIQ6ZpLjkBaAj6BulwGjqNULHeyUASUIS2bBQxsFBgaKUjbFhfmphbzEJTvMILShRyRJVD1TCPEeDpvqxOXrRDqiEMHhpgOhbKK+WA1L2m9CABKFrEAz1eyAKpeAntISC8QajhQENfQoOdW9ey77dnbPyHQ6d8o6EcNlC8a+egRYaVkaURs8ZCdfgrMrRMc+lIQ05RIWL/W+O7VXnpmyECZ4uh1B+QIs3K1FuFOVEd7FHIVYEEwOaY9Wqv98aq/0EYbRPOR51mdbVed75HAfdOfLeVzb7gOwrESJyyJ6z9qIHqFHRIM1kHhRT/xnpkfQZMrM+AyPeeT12DjfZfMIpE2VhHPaqEoW8Qp1k7AVNxHhRHslK6CmEWzQQl51xRJZw0v0/45ABZF6cgV4CLEOIs3IHsW/tGyi5c6cFqKKPzo//p884B4wwjj1ARx+dHbx1OgI333kWsaMXyt9JYIfyMoTJIQ4qBS8K4Yx7tjNPbzAYyn8zkFcjrvpPv9CV8vzkDzx1WW1rXs0L5+Hb3/72/17q2ju39i4969wAQ+wZMooTLreNTrH+1r68BwPFKoCTDJkwSyzvRZg5M5wC870K7EGaRT9qihkHiCPBRnGmykR89pA+RGXO2K+cfPvJPtPoB1WbSl3k/501sps+R9F2/uxZoBU5bgw16Mq5oCPYT9bFHmaLiPyS/2w21DU2EfsBwEDmcWjYBC0HusWeyFi/+hkc2F0g2ZyJkDnbHDVn1Zqyd4zfHrUHjdX/AUUU02A/0Qn2sv9nQzi77Fpyyw+7x5yLctLt9DfbzpzVZbI5fPaBOaZfgq6JjWK9yBjyiLMPwAjQi0xm5wJKwg71XfuNA9lzyIyNDgOgGPdutO2oA1JuGNxZRn0YqRbHJiRYy2gCBcQrxwMOg3pmpPK+S95nJPS1UN0eOhzP4PV7dxiOHI3S45Zwg65gA/UaxWDDEAqlU+DzNareQ1AoW4o5NkjQveKdNa2HcRNGp+/YZDjZkEZJ4nWzqSFEhATFH+Mpw7sjB0SyuXWyMXsGfAi0eDc0Sb9KHj6H02HlBHHsRo2BxQE0vhbqtDtn8a6eM1NztUd9MwetEovQvJWKaL2QPOPKmDmKYZSW0QKCKvjy+tdygurSkL1IS52LU46XkUNAMVYoP+9RW3wlrwVQIDcJZ5TSPVVy8IQyynqmvWuf143xQZ5wMkrkN84UpcbIYpQDVRgf4dQ7LxznoN78/+zdSw4kWVI14DWiHjFkxoSVgJAQg5bYQLOIFktghsRyfn2JDr+1cV/uEeGRXZVXSlVlRoT7fZodO/a4lBh5at+uimpgq4R6cp1/qvEGkA+jnADvJKORMynw4DxTXuQaY5Eidc4BFMYzoERhCrVhkJBbQDrlZ8yjew4oakp95629MwfOAEAFFMR7GqY8oXHGzlgABhlL7k2o+SzeS35aP8Clf+bsWyN7AUgBrIFdawugAZsMkPzdGfV3Z/LEADEvDA5GEPnjnP4szZpbV8BtVd7TXgFazZ15AoKsA4BM12DwgeCac0MW2Vs9FPGVse9CXkdGSNeHZIR+6d+I4V9V14pXkRFZCxDkHf6bsDxYwfeAS95T+Io8d155AJILSW/YRzxvzhk55Lv2WMLXGDGj+0gYIPQUw4OcMv+wiPWxl2EbMojhYk/z8ME4DEeYCaCtRtQMY7yyZqvfrvJY++9isMFZSAWXBDvT5HpAOVnECIBzYFxrbM9aE+dWWBujQLSJdzPUyDoEHzljfuBp+8geITtrQYGaF2PdhCYiG+1LeMvaeiaDAVlhf9E39gDZah/MQlJnxBYZnTwgc8JDzzC60h4zQAhjmwvIoTQp1CT4stSAKAOyMQldi5iWJENeANa7CaaIWZOxEGMxs/Aoes9iVPzDP/zD/7KONflr9AwMAYHlcJp0+RwUWGX2LTrQR+mw4C0aS1aMdppNwhigVP0/o8WhM+4oiyTJjkAlgasvlUHsBkjNm/Beh90mJkgkv+kThe7wU3y9he12eGxmfbU2LP+w6TMDZLQhjZdgq60bINaLsVPZSHvAn2xk+8TYGGoJN8gzE+LwrjnLc2Ow9jm6krtR9119zkkeyShx3TO6wgES7O0KFPo+GI1lFDM8YpNq+F2fC/kYxohx8Q5MGEZ+FfNJsRBsYkVX+UJXBNZf43fNEfDsTF5pZJj1xuT6LwPQXAICZANihDeRrNAAD/O8MkKAd8zZpxsZxvCeheYxZOWikedkJPlJbhkTA0kDpAF3gJ6ng2wjkylXJJHzYY8JzQJ0aiP3hDp9IlQj78FGWgd6BfnAY4/YoXOAKOdEf+k0Bgv5aLz6RDbzzAsPEn40+gxooIsYCL4L7DFU6BBghtyg9wAJgA2RYp8ALSOWPP0m87Hen/AMvXtf2T/OzQjk5l3Wmt42doSWvwtf83dXANCdisIIDfxkxT9rCy/M9hyjytlLgZpqNBiLc4C4lBdmL9lD9hadaM/bD7Pw7ujq3EEW0hFRSOfaIwwH+w5O4PHKHSp0lL0MmNJ5cmnMIRDtvb7vufYag9pznDueAuTYiOywn+1Ze5K3ncfQnoOF6B4gG9uOgADGAVeyDGZAUjlD1cszIi/fvdf68049yvArg8v51E/zk3tiyCXEu5BNa8CjTW/6PjlHdht3bm73PWtpD/A4WRv/5r/khD1gfhjXIUhjAJGndD1jxfc9354kK4LpqgFyOn/VWVB/AxPA5IggeoexQw5d8YI8ZoBg7SyQA2VCWXoBeNh3wsLmFlsJEFskSgprCvBzyVK8FhhIBloTe1uBYgXCnfmtoIswcrjqM2x6LCMGgMAD6vXX/7PWazWj+qzOlFeArN9cWPm+jeUgp1pMEsdqDHbPVehemyt5Bf/5n//5Y7PWdlqVaWSAAEMOTa9gcmKAjDY/5SJhNtW7krxOQOp3nZfK0NgvldkkuBzYAOLTOZsZDuZrlUTYD+/MiBkZEv23o/yTUaGBUf5MDXMbheLNasaPBPqqvry5phQpEvtiVXbP3OsrEgG783tvWEMx1KtqOrM5wj6SScIdPQNQcPacG6GdyAVAAdmS7wJAlEIvbUme8Xo+cQ8KUAK49HDTJ/aC80RGfdLDYxyqDH1jfHfnkHwgV4FzgPKvqckNoUtH5ceBZZELgJ/wKsQgwwWphbyEI7Q7pfavzNFJDh8jRLRGyJtOLAKiDAZEj+fxctEFu7tNugFCNlhv+hQxwVudEMCEeyMJzBHjGbnhzGDs4SvvNY/6gRymVxEK/h120vyWh3LU4BqhiEgEcse4GBRIaP/OSA55q7S0tQHkfYc3GFas7Ur4lTmulb4QGHTSHTJiVsms9o0BAKdYp3jCYCzzzOgIBkv0C++tMTNMzKmx+zfrZW48A0FMpqfYAkyZnNrggHi6QlR5fgr/xLjlIax401kI2TFaN2PwHNiZPrHemv2KDKo5IfC6ZwnZ4mVk/PfLw3fn55IBYqA9vnD1ghFIT113sYPxgACmwGY2DguKogR4HCSLaCObeBvUxrfAWDGDTyhXQmlMcg5vZZFTMs/m9Azfqc9g0WMgMG1+Z7xckKx9jFuNt18ZIGGqbShGk3Auv3cow4QGKI+Ae5Kyza3Dy8UMpKetmIe+HiMDpOcNzNZwZIDMapB3QeqZPYdiBKDNBwVio1fPz6jflL3vY4HF+tYWEHZlzmZhU/W5xmsNZ4LWd2chXPU5McBH7MDoptteRayzZZ6dXKPkOEVY2b9psxyUmXdrdX8AIUs4WocRk0jQO69YW96uX+1/ZoAsiaK5OicV1FDiPF6YQ2ylNaTkGI7+i423VzFTlFdlwSkLSk/FqScaRWXMJyF66Q/wyJB31pwX40D8SFA/LRMNZGBla+W+T41XnsuolCxSwzoIC0tSZhJ/a/7Gp/o1ei55CWim7OmT737Xu5Af5Hwq2+W5uSgua+488DQAuVer8qz6CjADjeQgwJVwovobn4l06Dl49TvkNvluT1uTGs59hVyszwTekxzu3An/kWNFDvg7uQHUwhKMUPrWZ7xzwUCAKjaeN4nhgSg2XgSIviJAMN7CiRhEwLK1QOLa56+W913NPb1Dxs3ChOhV4XpCikZeV/rTubT/eWKM66RZDwYXAH7Sgltq+f5EoYSoDvmHhE6Zbs+O/ibzEy6XqBHhVAmrhBeE5vqOSBoyE1aupf5zh5A16YaDuaCjeZsT3UOfM/qQ8oyQToyPokE8R2gejOpzctt+uHLmjg0QbJJNLREWgD1pddNk8muMev4NU4rZSwuYrHkN+cyGAAotFoMFyOVm1Ah97ilGhIaBIxCE7jhoFsrhmj0jBkesvtyJEYFSF4F71MEEAsLMp4/ZhBYiMY7e6XBwj2kW2eejMTpoNgSgHTdsnm3uja8zb5hmm6kfvpGBcxpaZGyEl/GkjQyQmsNT9wWQVO9DGfXF/OSipepJimfqZJ/5zp05I/gZuj32ur/TwUqSZ/9sVwWl7ttejcVnERT1rg57xfvqBVij7/WQqVGI2ywHZWSArDwgu3UAHoW8MMx/tb+cgSRu3p2XescP4GPPYTS524XkUKiJaUdU2Dv9HhShcEIrAOAn2lUDBJGUJGv9c+YAHuNLrDHAt2urexl2v736ufkc6ULhL/RMqg4l9JecpP8QTPITn2h0gogCRqt989fe6DdkZZ8/cyyW3VlhtDoPzgqjhb575Y4H+gFY4yWoLDqDH67ohs7uTq7dGvSc1t33fR7w6v/pbJEj9LboC8w5fJBEYnuWB0w4OR2TiBSYw34RHsVIga/sWfoIjjKHkT3kic8BfzgmYPikr3e+s/KAXIlU8G5jcA7pKyF6O89I8mVPKgzG2KgkMoMBlouBED3NG1SLI+TfEU0xGmIIiAyCHRPlwCNCvlgTODd/F6Gizd5R5x4+91vyVctdcTwyHasl/L2vnfwS5LrCEdaI4VULD+3WemuAYKF0hlsml/4AL2LcbNLEdgOm4niTMNar8QCXwmQIB4tEmeRSOQIlAKxeNqe8IOscs8FazKVsQJUJYa2x1C0Kdk8Yj+QzrnHvd/A81wayIeQUhJntz3DAWPeEtQ0aJsI4LRJDIDkNFg5wFYtvLurlfSacEvQbGxvA5sbDeHBrsVyxHn6vMsqV8rliErlRa8Uv80+ApMqPJDIGUdrIwDkxQJIbwviqimtkgJxWf5JMRRGOWi8YMApL2m3m0eejOfM9hw5LFmPTegtnYs2n19RN5wAAIABJREFUKkh93qz6CKXEEE1iNeHNKHYoe95DLYWYZ+eysWoEjbwWI+OiX0g1EtIzA2QUgjXzbq3mHXBk2Nvzmcs76/Rb/k0lKAAFlXkIbkaCSnm8EhQJ794MmPb1B64o/cSNp5qV/Uee1lAVgIj87Tcqf3LO46HuhtDsnSFtEAlkJt3A85FkYuxuyvDau+SDc1ITlO0/spB3/YlGl3U23lwDgEBpFLFzqV/io3mKyZnTeXllHPaYpNdeCOWVZ/4Mv6XPsdKj8DfnhCEraoF3ynnjhbtz07axwg/k+yqHDRmAXKoXG79ihKyKgczmPwRVEpsVz+EBAWTps+QnIXfhNqRvMAg23F4OoUuv8JSQ7aq6IRHpM2MS4sPbIYyPt5tOk9cBi11hvq/uo5H+yzNOIzr6O+Ga3SXG+Y2QV/J5N0bGhvlMmHrIWTIg1Soj6/qt9DE2zCccpyVqJGRuDE1y3loyLMlGeLoWnggRUw2h0ZzTCfKWIiOS9wLXWHPNvmDsjLzZzgWyxZ4gdz0nIWnIAphZmeVZXsjWAOG6ZTCwihLPzRL0dwaCBaFsAHiMXBRCB0MmghcFyAfMubTEizkIlf2d3TxdQa4Np161flBEDpgwGH1hKXIjEkD+zkCoJe6EcDFO+jNY9N7hNyYwIJAiD0NAMOgzJWIs2BUuPc830ZQOYAtoJ9Ha721eihSr79Cao8TljcJv6kZJWULP6JfkmHPKrt7TYf7EcGoj1ty/7wwQ49dPxktnTEeXAY6qP3UWB0NFGM4Y8l4C9iSedibEVnMW40Nca1Uqib31W8K3K+3RIWSsYGkTY1zdtbM7SnpolfkgiPIM/avlhjPGEbObqmBhthgzhFBN8rfvCL5eEnVk+Izeu1IUBKnEt1VFuKuK5rf4ffIDQ5QzyQiXDyLG1nkiDxEpPLmzMAYyxzlDWtgz9hoDWq4HJYWhJSNUUunPGHkePz3P9h0SppIlq3eGcKBDGPsq5jhz5olnu4YGMrboJMCIRz7NmSVXd4zmu8bOO9NZUaAfyVQvo7U+/g1pprKN0DhnkvIHVMzVuxt5Qbc8dY/Hu/u/ex4wNLpYNJfU0d8BaPKkRl7B3TuE6TDmTwpojBKWEaPOJWxxpZ1WTqzPHCWh06Gj6nBX+vKzfHeVhH5nvuq4GG10fsWhfdyVGJ/NSYyN5HaQw+k3UiUGQgoU1ZApz+y5Hf7NfnbZY0ooB1cjtXlEYpDY73l+ve5gFVKdcXRj2bPlW+knTxlM7byNjC/v0kfOATrJXCLR6ClGI5Ie4TLLYdoaIIC2Khws4Wrhrzbm1Ut2JFjqLMUxs9iS6T+7hIbL32EDykdVn/SXsqewgeuRkrJhMJGMmSTd+B3vCrCQZqIpewrQAostrM3nPhvdtQAsKlemH3XT1d+zFjGj4jYp4FHlC/Oh3jMmonooauWpWme8Pn91N4VnUZbck6P7Q7oBMio/2BOoCUKGZu9r+gSkpJpL7ae1lFzot3ETEgSAcl0PvzmdM5Y9i7+y9SlFnJCnWUncWhzAwWLopV/6YM3FdDpsteJaHVOfP65yDFtdw15ad/asXmVMGBT2r5a5NTZMFw9mbcJEzENtq4sa6/fMHWa1Vqr7WRTVz9YPhh8D5MR9f6LYKC0MG0ZT81zrkXC8LiuAXOsf7/VT84MRJedq6AtlbL/TD0iQGi9cK8HRB/7ue/6bi/UoNc146QvyqZZ95K0lE59oQh0QNL0Of393crcAB3PBMKGgQ+b5/Y5VvTIeZ59hRGf/FkKuVmNHcmHka6lnYIjBYP/J0bH/UxVul8hd3wXQM3BW9331vvX8Tp/fIdK6Z/tk/QN+EaJkBIyDFU/I98kzAFGkAZL1ajLxyfNf+Y69nOpc/Tkz/HDlfcnRWhVnqHmmo2eH8LXPYgyE6IMNYgzCsPJoGBVkHbzFI8obg0yPsTEyaFIBi3cYocGbZZ/DXLmPpeIX/wZP2A8JSRz13dqHeL2S92JdEGp+wytjPOwE54fc3sm3rQECsHkYN+Npi7dC4owJ4o3QQZ0DmrBA3DUAv7+LhUs+BQA1U9YGi+0HfgBfh5s3QeiXKhk8MQSOECxsWIwMi4PhJvwpsdkzADBJNTYBF2/yFygPngYxpsZg8QE6igPDBKw7+N5nzOJCGRBqrHNPsYiN370cwnOqNTkKNfJdz7DBunIyB36DeR5Z7H/3d3/3wxMVYaIPozaq7kDZY1qF1MxYxAqgZ3eq1IRrIEFfsUCzZ/YQtt0+e/ecMfRY6Sn7N7owUZ/iOfI9QqLmxthjFFa90XVUNtdzwkrwHGB3e1UioBVDGmZ05k2pBog58ZtuDHtfZ+fsY0qqei5yd0w3VPpaeI89PdtXu7X7vX1ujYQ/XSlN2Oco+5Estm4EPRlGZjKEPZts864uL5w73oSnm4qCtTT5iJSyLyn1gGZhB+RP9T6O4rt5HnlAeIxqGI5nPZWDRI9Q/AG15DKvg5Baco785p3Jbdx1/nmueLPsC+cNw8lowOTyzJKx/s05Iz896ySump5F5Hz70s0n9xpd7DK3NPLJGQH26G867YrhkeeQuapA1SqMu3HNgDASl/f/xJPiHaOy6bt3+zzRFEhc5wOLXfMId88Abo3Z/rzyu91z3/V57icZEaMn1ap2/djd5TKqBFWfGW+EyJgYG/FYyMXJXTQp12yd4QYkK9wrNFdOSu4Ni1fLO7pBQ1YwsqUMyJfzDPsd7iQ7EDNIRtiKPGFYCdVaEWEVz43u0JvNH3xLzgl5tNeFkJ3un60Bslu00ee5ZIqrmWC1YYAuRsCv9pczQMCxPFOGtn4KzDLOGFmUNAHBeFsJstyejiVduRS9B5ChxLGmkldZ4rsSnTFAAB8MevUAeCYw5GAxsnyGids988qFf97xzjkzBxRWL9E4uj+FAQLkAB4dgBMwaprXlsokPUTJYSV4eNZGBkPWhsBiLBAyo/wKa+GdnoHhWOVgZF9wlXpe8qnS31HZ1n5WeZ0Yk7M+/zrb/3cGhHDcvfCM3GQYMirisUoIHwadTCVjMaazEqPC+3jGnmwMdGekGgdhMJFTwBhlzyPKwMAckyW5Y0loLznHw0YRKrpRb+IVFuwzoQGpTgd0U7CfuHRwNHdC6oD9GJaArzAfCh94NS7GBIKKIcHQYHA5s8ghZx/5QGHLTWQ8YkWBR3PEm8OA4zHCYu8MEODH+58ywJ7cT6t3YVvJb2dAs8+AsX/913/9sQbmPWHh8kjN464c76yoirV20Zy9aH+O5G0PJdanUXXC2ZhGeYKnc42gYEAYN/IqObYnvw9BgMRFYr5CmJy87853ZpEAnrUiba+8axWuuooc8Q4y2ZnmPar5X9aBzAv+df7tT5iPfBNJQVaGrBbWzWiOAeI7Im6SHoBUUrSJbmCA50JW3t/8m3QA32HsOBvejzQhb8gZJA/CQkQJw8X34cAYYdEvJ5gd+Q6bMtDIfTqqXvy5mv+3GyA15i0l4HbJrQQ2IYzFu+JpubKxfubvriz7n63fDrpN7nBcbTlA9Xend5L0d71jzigmXgP7k+cLqKFUHEQCuN8jkMplfewYD2AQM4ttBkbME7YB0O+MjfAN77kaq867xqjb3VhMwdackt069fty+vf1E1g0P09VUdr1+a/hc3sAK3mnPCUDV+hWymdSFlgyoUeALADMWwB0z0rU2nsUz67K27vnkvJ0sWlnnqPcgCOGk5AAch9oRqpQ3nUss1hpzxHGICw4ielyC3nGn2qdcMBeMhKNgYGf8ERMpfOjRGiUsnGpikP26DODi8cIgLDePFtAAV1ozQGUjHM0PvPHGEJW/B4bA985qKDZnle1k86xNuQtY4SBsLu7BWHmedYlrXvifMecp/hDvtfz8mYGiNDYGirrewhHaz0q7XyyronlBwjrhYfxxDtbIjtGFcGQZRLRkYGju1ZO3v/Ed2ZRFzFCEKpAeSUsrvSLzqfLR4b8K1Uir/ThE9/dhdY7Oy5NZXzCK3QHcvYkPNT3hQQjvRksoklmF2b2sb3dAKllw1heGMCV5WjjsxBlzLNwa13kOwshZhOYJLh38bl3np/fYOGFQVAkvAcEXJImhVmdlir2vCR9EwBXGTwHbeSSrIKTssdar2qTvzIXJ7/VTwrYfFUAfSfe9dU583vrgzHECrySpMsoADrsh5ng2s2PfQPYr4w6TC+GmCGAFZ01AgAzPKrCNfoNZUMp1Vj6+j1rhVWr4Wa78fz6/H9mgNxzpu+0VMerwMcakJUxAlflob2TK95znjYaGfbyI0athgoCXOKTVQFLKc/kefhtvD49kVKitz+8ethBQI6hdVrb/8561N8wrOS31LsBjDfhFv4rDJguo9ecRXMC3JH15AWGkYeEDEJIGCNQyvAUgiHkgkxBaIwufk1/GB08RL9nr6S9QzbyPqUx/IV5Y6KtjSpVCNGTNrowN1XncoGw54xyLEeFPEYekITb+Wx1r8hJf3ffsecQwwD0nXC03fPf8TnyznknM0ehpPUd8ioY77PiJ9WQM3ZnjVfRHzLCnNd71fz9tIKj8ww7JNRafxEqzrAzbn6fmGOeVR4UxEY1tuwleMZZqBUCZ2Hcfe1m1zys1tgc00250wY5xpA+wd9vN0CwcqwhAhVbJyF8BTIJXEkswCnGopYSu7qxE5pD4caNdfUZu++flG5bxWTPnn/y3PpbAoxhQfhKHBsZIfohHs/cmpNdLobnO0i57CdlDFchXwCSuEOHG0s7ag6rmEhCXPhRvSRMeAGD7U67OmfAjWQvB9bc8VCMbg8/6Yt5x6gpG0rgjJTWyXMkCmKrCNVZ4j+gCcykAhIQOip8gD3FYPAq9Rrfs3VZMW4pKSo57le7PgO9JPbJE0JAAE0UMvYcMCUXAW6AFbvkzAFUqypTvvtUSdo6NrkPzsWsMWrpCcx0xutMiml2plJxkR4hi5KUmeeJZ+ZhUN7R2XAW5Ek8lXTNo2VuE/ajX8JfeHPIM+fFuVYynXwUTiUsiJwDfITvAIPCHvw74kGIBUOKF4RMEn7lDNOhffyZByDEvujhlCf77Lf2HWvBsAvoSZy98zMqTb0a/+gS3FHlyFFlplFFpiv3M31iXewTRLD9yGCHzYTuIp+EAjHe7EmhmvQ0cF91NKPK3AK8woTsbfqIPkc4M7AZ03c9N8aMhHCWzZUzU6vbjeYEJuEpnIWZwz6zCIRPzHF9ZqIf4B5jsv/MeyIr3vF+4dDkBZmZ3FXPNX8wNQMkOaT0OG8dgzktF4rzKHXsWC/vPukrbCl8n2xjSJJdvCm1OMTsOW81QBI7ieUyYLFmNuystK5OUUSsUnFsNhOW6G7zXonADscrh2H2/lRzEl6wC5+hUCmHehHfybgYURQYAUoIJAzIgWJtS+7hmje+uMeE5ZhnVq7NZKMrx6mcZbWCKWhAV76AGEDsmXFg4B0Uz2U9U3w2j7WQw1Fv1jaGxJhyN0v+9w4uaYZkYmPzTJ/Xi6DEahNY3u33qpicuutm83dnzvKsVXWN2fsIFmBC/7MGq4uSRs+xPwBI8e8BkZ4BdGUdCRDxlNax3jxOaDAmgR7Cxx4TjlL3hHfaCwS7mNEUbbAuBKJnAnuzWN+UErRffrXrM8CQXyVzhjVydhmO9kMq7zhPFAQgZP2BBJ9jBp3dmtA46xm5wRh9CpTXfiA97Otdw0ySc8qWzxjIUXKp85FLXgFPwIjX4KnmXDI2culXzhrW3frwQjLsc66BJd8HAIRrSppOmWHMPEOMPAaYhAgBgrycZDhiA2Csctz77BtkTg0Temr8P+t7RD2QyZp9z1C1x+i2K2GQdBj8UtvIAzK6zHXkAem3Snvu1ZLnuVBSgRwGPFlgr5yEGnk/IzakAODOILHPYDTGA6KYd4cBAkjaXxhteppuAaDF9yMz6RT/BTR5+ugjz+i5NQwfxre9TX95tj09CutxhjHnjGm6SkEHxAsjHQ7iybIGtZ0UuPmZ9ircxMMgnNIfJNIuH2nWfziBjoCneGLJiVwU6b/ycGOY1JL79ouIh2AX5wS+EwrKqAmuPb33pPaPoSP8VJQL7HhSSe2tBkgYAYMUQ2nziQvrN4Wn0zFYbHy/wR5QuHcboGXTzp5BGBHad+qvMz7i3dkZH+n/lUoCd8f8zt8lic34CG1KVPhNNUB2d4i8sz9PPWtV7z2Jh4Qj4QHkM5i6EMUC2O+z0rT2NkNBcj4wQZjaqz9jI7AolJ4D8zP29Wftk3XORYGjPlaDlayU3BqmisIFUp1HJAZCIuXHGZDAhNC/VaP0ecqebmQ5wyu5HGStvjsf5Enf85kHMpthDCwBH86L8AJnpsesA2BAEuOD3lDoRNjtU212B8VT76fHhJz9Vu/4uDuP9pAk/lfbyAMyqhI4MkBGOSCjEN8retQZYsD2wiejhPfR2I3H78kjQFWBFQYIjzsvCMKAcSJ/gtfWmSQ7eFx5Fp1pBjO8xsOH5JVn4SzzjDAEgNrqtRhd4DiTXcIpJUzDS3BWvL6+j5gwfve+jS7vZLCMisK8ugee+j0swChjRHQCcdYH+w4WRWxYA14/c8X7Yf7MUyUtq67pJf7zjn7NxZ3QePJIqWRrZSyjXKM+prcaIPVSFMy2jYqFmFXASt1krJDJcxBqDPC7N0HiAT13V5+4v7u6dK/0a1c72rNsKF4BFvLVG1vNm/llsWLmCYs7HoVeWYoFzXvRk/GuCM66uXmngARl5ggUBwboUiqwX5JX54QBIN66AheHDNtog/NEjBgVLKl8CaESXMa7lhs9MTF383nsL6CRN6reW0IYYANmBxI4UzkOq4HpIeR5ODCmDAFeKOGJlAEhjR3FbhDUBAUGihB3jvTdc5w/8wKs2F8EwiqRNfNDWFnzhOHt5u3X5+MZwA5KLJ61lJJO/fbEFCcHwF7xGa+kPU7+2AeYR0BrlRxoX0jKzl0hT64R9p/RFMYZQy8MzHlkmPS7pOKlwwYyyqMIeZk9Z1fO0T6VrA9YPdWcZWP5RiOnkULm81f7yxmw57D7/Xb6q/OEgQfIuwzsum900S9vAcMgbVZRq9/hNOtjvR+nf+cUJDKAGB3IVzlh+oTgcG7ghlzCS14lRMtZFElCDpkHIe1CHXnp6CE4zRzxdAq7yf0jdC3dxxs1ykvq83N1bSqmoGsZRrPQ77vP/tbvyEahS7y+5ncm48lMayr8aoSdev9rCODqzpSaq+QsMVhHRt9sfhi60gFy7YX9tMuHeasBkrKjrFLWNDaYqxFAru5qSgZDZ/P4rgTYJOlxf9Za6srQGhgwCYhiuxwKrmsWfC7aArJY9Vw/Dg/LXJyjw0AROxAOR77jTg6gzx+LIpHP4Ru1XX3o1YY9AewOEkbPvAD+Vy58xC4aL9AhKV5uQ72L4vQwVSs51R70g5CpB1y4iFjSk+oI3g0cYyhmeQSzJGjgm1Aj5FnU1ahShhMIZ4hgYvomtxcwKlyUWJnZup7Ozae/R0DY3wSKcqTOCoOBgUZZMOL93ZjsYUYmw4zi4K1whigq7mpzk/r3PFeYaPGZjBrM7arZA5TUab36T8/LX/PzGY7WY9WcDefI+SIP5TQwLIXxyAFhmDofZFnKzfbnkRnOAjnIePV7ih9IXV2q9am5FW7L01Gb8EwyAGg/uRmd0Uz5UYKY/pWnkG5QxvxJEAK0KfRQm/MnHIXyFWqSO6KcZ3dhCZsD+hhWwCCyjYdRuAK95iz7Lpnn3FPeo/AM68pD9Kv93xlA4KmkyXP2SpuVT++VsGpoS94nnwKjnZY70bpMnV243PtdiU8yH06Caej7XXXRPAtbLteIXqcz/d7ZskdhL2FWMA7DGg7hiXUGER/Onv3q7wCqfyNj6Ct6yr6FO1JEgoGCTE2hFN8RfpVS/Cd4aLd2d6JRds/82T4n78kZpOEIa9EXcN6JAdJzQBLdwrioz657NRfbXnEIwKKeB4/ZY4zTHfZ6qwHSrX0Hlgegh0Rhb1JqkKuORZcYwl5LneHgABDWnmfixa6nYkhiKYXReCZlzWJPPeKwgP5dy3ccuiQNOkD19sq6Ge/ciFp/v6sdDUAwqhgRDjiG4BTcO9SACqBDGGIRa86JucXGY7SrATg6bAwxXgUtzAqA1A0QDOxpno74RF6wXYUWawj41ktygG0uYCCKAVJjXa2pvxNEQFtv5sJ3zD1AdHJIvymAkvvB+JR4bH8z2AAZgAXDhBXhPWKQOQsYdoIeoKNEhKxYP0qKsUE4cYcSYLwn5nfFZlhrQOhJIPfNOf/ku62BmOpTJhbhklDVgCe/F1JKPtgPzvAIkDJSGLDOOtIncpG8Ow0Vfedc/P3f//0Pz2lt8VIgC2punr6rWkhu2cdc+GKIk2BJHuRSrlkfyTcA68nWQaZ3x6PF+EJ6JDyHjCLfnGe/Iw/93RidUaCQjEIckHXOtfGM8nz+4z/+44fO+tXmM8ALLIm6NnjD2eGJE0Zr7gFnRiPsQb4m/wYOWOUF1txOxgEZnNZ1vf1Nj/Xqk6c3d/eSsIwrxg1ZAOCdGiDki73DM4OEYsTSNYgrJDGdbp8iPuAP+zfl5BkPiA1ySY6nMZsDZ1y4lmfDT7wi5I//zwWOIU9SYts8vWqA9FCh3/pZYCzA0K/mNJOzvBP1Ys2Ef9kTjG57IeH2zgfsd0qGWwdGLvwAZzhXvNe7+2TeaoDohNJohCxlYjP7UzsRawyTy5pmYOgwdswBGNVSdwgIEIdP/C9li9l1wP0dS0ZZp7Y6hkgClXdIbldZJPGPvuP/JT46gNyMylUyckbKjrBitIyUuQMGtAH3FMMoJtdnqzKKFBWgaIwONSB52rBlwKWkSJ4ijP+d1i3kuElHlZ1OLw286jWqSU+ZE+CZUQZ8pzFygTOghodr5O0RQ289KRus48+aa5ExJQQPAHEe7Bl7DhtlT6TSBy8dA9y+z50CyryaJ4fdcxikEgudDwrReXT+uNBnoXmMGu8VxvWrvT4Dchmc+Vo4YPXUnBXrkMIV1pw8EirqD8/tqD6/s2sPIB4AB+xkJRNeH821J5BlvQS5/YoxVZmleuHCNAvTMjaAq8rZVP1alXPkXQd6nmqAKrKsVsBKhUEyh3GBRCO36BnnjgfE2aIrAD3kl/PGyGBw5I4Xco4xIjSG7sptytGrvCLfKCrw1Ny+4z0MOgm1kfnOB2BFJziPvMcMgBRgMZ/kLaYXgE5b3TMFgIvAAOr8SevFdmalT50DeGcXI58y1J7vTMnLMC56AFDcGSDxjvKs0a8Mhk+2HsatyIpoCTiC/HqHAfKO+78+OQefeHatZjoD9Iw8+4WOF8bVdc9Vr9EpzqvjJccYLQnTg0sfN0B2C5A4M1Y148BhwnD7f4Kbq4/yTi11rkrGAoaI5U+Y+H8DxZZR9sAYhtfh9B2ucC5AVr5JEILic656wJXw9y6CyH/FVls8CqOCNBNKwY1CGbp3Z3WXRK9jX+coN9h6L2GJJTNeoWiMI/81BswDZUbgJcbfXBkng8G/YymAGJYug4TQ8kwGnrFT6JQgwON3NhnAUsOvjMucALSjZLzVWDKu1WVBs/3B0vds82BOMEuUgnHUHAiKQy6JfgpZctgYJMAXg0QOB9bJAXQhDhAPkGFoxN2mwkzGvtuvv/XPGfAAFQb3r6U5D/Y0A4vRbZ/YM85AT9T8xpiEQY48c70vmFdnjwcTgcKFjYEFTghxMs6ZP8ndqc8m375ROlmfE0J4Mu+5HMt5Td6VM4rFVvkLoJmVoPV8ZIRKXwyZpxpvFC9H9dYCmmQSOeyGc6RH8nDIISFV+kkO8dSHeJO4y3AE0IwTWPNdDD4iKp5mMhwh8aSh9dR8fuI9dMcsZPH0favci9Ez6CO621lOhTt7oXuUR8nso+d1UhBe4l2012OArMJkYnyEaLXXdvlU6QfvSsq0ns6X78UL6CzPcIRk611Y5eyd3cC50jdA2Jk88QqTweZb4ZkajeK3sFOv2OdMp2ALEvATxVvMJ4KCF6uD+l4MQSEEOqR7zO0JZLuIm9W9JwxkOPFqhS5GPsKefuaZdhZgsJWh/XYPyG5ThPXCFGEeeD0cDH/nueCVwAylljrgyKNikiljxoX/l2RLaPudTQL0Mi4AUZPg4PuccvBci6J8XEq7AeAUmFhe4Q8+z3X3GcMq8byHReS20dEt1TsDRLgYpeS/vCgAB2YfsOKxcSAcPgBbnxgS/g7AUFSMN4rfYqvE5JALQwLWuTzNh83rWUC7eTBX2aTVlVzdyBg94D5t583xPYKTsYOpv9LqLaMxUiXgMjC59pIDQbFwC+q7dQdU5KUYk2Rvni8HSGlLe8eYrbFDx5WJia1jv9LH39p3uUmdkW+A1atz6Qw4Fzw72GfGdReQWGYehH7D8NV3vfJ9Br1zvLptmfyyH3kvyQtVAnm6kCvOr+Y5mP+riYAUCznwjbshxJAjjGpd+pO5JMfIDJ4Q5xrDjDGlyLC+syISQmp870mvAJKHYRBgknwbMth6Cou1vmHWgRjymGEsDEZMNLlOXgmdxBIrrYrB9O+q1DBmgExhENrTt7yfrJnx06XWCjgCzugkf55cj1FfTwq/nIxxVR2x/x4hQvZoyEik5+hSYeHosMuOGa54ooL5ShauwmQQbwqZMOjtH6TELJ6frECywk7As33s/+PJtLYwBIy0SioWOgh4arVscSVn4RwhwnfaKOdm9BzzxdMKF8j1ZUyZb14jecNCmU8MEaHbcJPzeye6BBZyHpxt+FSoLOOOnvL308sPM8aeg5R/71cAID3IzVnOJ3wV0r3mJsFgMCYZt/POjebd+pDH5D/5tdKB+f0lA+SVKlJ5oWcwOrBeNjSlBTwDmBSniam11DHi4hElTamYJOaQ54LXhLL2fYeM+xNzBJwS6gQ8Jp9VziMAqDNs/N53xFMS9NgnLLq/13i3nfcjbMdsE9QFWhkgDDKAhfEDNGPEzA1QYoMaI6tXPoXDBECbB8DYk0qkAAAgAElEQVRcuA0hZ4wEIJaNsMGk2YRiMR14QsHzWL/mDnBjybNQjd38MsK0WkZQf7CyaQSSOZ4lklpbwmZ0+7P15Z0SEiTEYHRxovXHPJgTLJYQBM+j5K0xwcHIiEvZGBgYhAQwQkg4jIQ8hY9JpdwBBuwjw817M/aTOtV3BOVfy28Y81n3n7HPziPhzwvG6NgBW/vV2fkmAHLuxEqvAIaiE2SSPQ2UOsOp+MQbBXz4t9EdGLt1QrgI3XraCKMceQbunqmw/M4t4EB5kXH+jJqwJ7KcTHuyka01VMc6MSKBCmtKZgPl5C6ZTLYCG8omA4z0FRnLmGaEAii8ZcZpPH5PjgvNAvLJS0bdCMw+Oe68C7BEDAE3/j/JzD43DwAWQsO6fKtMMBAF5J7mUs7m8d35BgxpwLCHKI7eX8F89XTUsKxZRSlnw75j4DKIGSPV6+CswT5yAMgfXjehaaIDEKu+jwAVfYHApFMRkzARPEa2AKl1fntFsHg6zCFyQWRCJRnv7N2Ty36dLZ6iGWmRey+uGCIxaMhj5/aqZ2A2VkQF2QC7ODPmf2eUjPZQN0ASmmcNzbs9gHgeGVHOLNLWn1nO9p21Ov3NJQOEEFSdiLVsMd61EKedffJ79U6M/t4aLrQzQHZeAwdCjoqwKm5SQMuBFeso58VhZzhxwWMwgDLGFSYYQ2gNCAnKzAbDuElcZnB5FoXOOBOuBtwzzggdzxCW5jdY8OQZ1CRzCpExmDarIZ3PZ4yRPjPCKK1R6cL8PvfFmBOGFEBp7NbCv7GqCWPhKgQIA4M3I6UCKXH7k6KnCAlVQpLhglk1fwR4xj5KymboAeZYWZ4Ugrtf9uQc6B/jiAKmVHJRGIFirTxndhM20CFcCOPNGErc+K5CEIaBYQagWmcG3So+fnVeeLfM4QkT9OS58y572tzZq9b7BEhYE96Cb4epUPq7+zeAC4Zxzh0j3z7C3PJGAghYUmfzZOxZH2cEmeEZTzfMKNBzpeCD/gKp/kuWGTcjBitnDuMBGI0FGALMdwUu3j0PZGK/EO3d78jzhNhiFL9RzayPyZgBXgDvROboOxmD/HqaEGAEI51q4RUyF7CmF3cFWerYU/LdeX1FVl65mLiH1ETv6hfyjoxb3QeU3wOrIhHkq9SKfNYm9wqRL77nPPl3cwOUxrCEPxgd9FoYfSSL6IIart5BcHR5/fdVMY2TMzQKCa+/E0kjbP0El8YQsT/N0amBj1hSNIPH+p3GiHGkT/bazIPme/3+l14oKfNsPXONAuMCuZ07OqpeQfiSM87Hq2t0so71O5cNEIx8KuacJlle7dS3v7+LNZRbIs67LuLsJuxdotgrY6UMNQzG1TjxvJd1XO/6iBdidMnSqgKWAwy4j8BPdTtjZ3gwGEG9ndZGf2XOVr/tcbdJouvMOyOHQWWf9HrZNQF4NB6AS8ECeUxphANjiABiLDLuO4MeVosBpb0iKLjZrfMoXPBTc3vyXOeJUcnDx9t3pRG2vJj++612WgaUYS08gocWkYA8oHTSRvLlZEzOLMX/ZE5E+sXwSBnGk752dhl5gGBgZDtbPJ28wrPG69vL/Z6895XvWF9M4Z3whDvvXeUV3nnend8AzuQYIuhKRZy8i4ca0fGkEYLoQhwl5Ihuyhmbxcev5uZqAm9/VpLWeXJPCIUeahQ9wruZClOrUK4aZcJT4RztQr7oBN45Ruadde4VwZxhsi1VwJwdBCvPyN02ulG+PutO4rTfIzF4hOjWUWTGrL/GxMtAZwP3SMiT9T0Zf+7PG1WlHF12SZfzOtIBcAsyc4ZJ9Zkhos/CKO2XRMHsCPOTvl/5zrEBopMAGuDoQHHp9HjAuP3fWXVIPCIXFbfa7lKTKwNffbcmU/XvzZLIZpcXYVx2pSTv9jshWK8YIL3fCRcb1UIflZ9M37HyrOjuQhzNV/es5BnfNkCqYbFKFlTulqGh1cugutEWYy7jE05hL+SSwtG6p6x0r1jV68nfjXNmNElurgbQ3f33zt/xdDAg7GWC/WrjsapVg67+/h3fB3iEUu1KJvJKKpPLc8kz58w4O8IcrD/wfecyUcSQ8J1vNMAiMfAn7+e5TGUcChXYBtDUjufJYtDY47Owu29U+rI+wPSd/XkyJ/U79rM9Ii/mW814c0fJK33oobyvPOvktxh93kXncRRGdUd2eg7POd0FB502YF7YnvNxCk57qBFgzYPBK0hfXwnlOu2nKAP6S3jdnQaLpNxwSFfyKOHWcqSuXrLc+9HJ0v55vC53+u83QDzPg8iE3Fty5VlwMWLQWolQOKkCNXv+ygA5vYBy573TX8a69RJuFy/QSaGhK/Oy+u6xAWKDAuYSWFLeNrGMOo4Zyp0bXH6UCVAqDObKZSa1swnpoaCAk1PmKVfVc5l6v36y7Bxsm4KhxGMwSyyq8Zd98mpyVf0MO5G7Ruq/78KWXllIQEZfGQa78J3Ze7pbM5uvW8+rmzE7O1/fNUqUmxkgdxmMV+Ywv+1VT2aGYw8hqxczVuYKSLEfsEAapSVGvFZpwvpi+7mAhStoozrplJ+wOmdMe4WlkEOU57xj3t7xDOebsVYrC119LgEKuH6zCdnD4u9azS+zf+QUCK1zT8ZdT6Z32ke78K9d3+5+zvDhuTltITiEMwBowlCdDV4NHsKdAeJsPX0buH0qmfeJZi/b099qAJR8pDuGcO/zKuz2E+PLpXi8qTzO1kxBljSFABi/dxKLPc+8ANe7RvcJpTzJ+ajP6gYbw15pdef7SijXrn/v+hzekhuKKNboTsaASAfhlAgZa/CKfPfc2a3yGcdpeePduOlbWBG2Ekp9N/QOBjBmMs6eE+UAC89CGO0tRCNPDOw8e+9VTInw5AEkL3djuXMB4Ww+7Qv7dWV4HxsgXgJE8Uhw51nsuOq434RmYVaxyOqec/2Jhee5MHDJMA69zSjWzH9XsZg6LxeCweDW2FPjQz+FYch5MPHAMUFjcVl6JkOMoP6zVnsLMze7E6HX+s7vZ0bLlYv7dgfjE5/PDBCVw7h701YXCM1ue/XbXvViFYLVPQbvGC8BaP8JF8TCzA5D93rNLovq7vHa5zpn/VKqmjxoXEAnIa0xTFI1bOQF4iImwOM5MRaGoqT6K004hHsafqZmvObwlB2c9f1nqBR0Wn7XGPo9OauY7pP1oliEdQEvTzcgVchLNZ4ANN4+TB59IaSOgULm+jslT2dgG+kKnh9eDeED7nEQIiAcZNToDwD9yfwPYIJ3hjw7bcJasOYMTmDYHPR8stGzyFNn4lsNWGLgIZ3e1Z6+RNGdKRL5ux7LeO4UeMhvV6Fx1hdAlCOAfLoj1ypBB/fALc7T1VCud63d7jmpWplL7PTX+YalGF+nFZF27/H5KjfXXMkBUcHrXc0ZVgFMiOwdr8i7+lGfk5LMV/eWsYjeYMzOGu87PbYr+FJ/L7KDsanKF5wYvC60H7ELu8xuRL9kgHip5FmbQEfFksUqNTgAjxJRgUKnWI/AfkqOpRQsgUzAYggoTR22WSmhCD3GjjARh3gUv5jL2zAbNviV5MfVptjFGXIj9pvdV5b56Puz9zOSgETMVxgbxpMDZb6T6PzOTd0NEP2VxCcmMPkG3tcTn2ofZuEQo3JwnS2pz5m5/lI2jjLPBVJAjyT93bwAZpL2HFaHY3RoZx6ckZKq7vHq5eiGVWUpapKX8SpikHtoGEgYtRgXIyNspPCuxjIznDx7x4C8c2+tnoUF4im9WjUpseR1HQk5DNy37wAhhKugrbHYkjYpjtqsuRhpshM4F9aace1+2+fWPmLIqqTydFPhSYn0yvSSK7wxKhIBTggoxBTDnIKzf407Rkrt8y7ERGEMoVDO3FONHhO6Q+acNHpEGFANSTUu88S7MGvfLCSgT8KcyeFVH0/GP9qfzsBpsu+dd9TfID4ZAb2UfL5DdsuNIOOvkJt+P0qG9iyG9EkCdB8b+UUOKK5yRT4bAxna5UrHEfYsvT4LYYeznCeGfU/kJlfo91Try+XSKT+NSLnSEHv2Vy4QJgMlgvOe5C4gupOhP/IcjXJT6/s9P0T3lX7tvutcGquqkebiSq7I7tlXPidLFQ9aFejwvPSXHEL6mG+6xRyTy/SE6KBUNcvt9vTxlfPQ82a9O/Ib5hCCB9fPLtK9bIAwFLhzHFyDyoaw6cVvM0KAZm5D8auEDsvYXQ42FJYMyCacYzlh/xwm3g4dNQE2pY3o+zwa8krqAfJvBpeL1O6GIPXFr/H9/bNZQvksNvE0Ad1msbElcc42du6+kDj0ztbjTW0W8aqETvoy8wboRwfXtW+jWMXZXI1CvMwL9oExNCtPN2OF7EvC3N7jzuQWtp9GbZW/0hmVqtBqn7sXqHoyulFbY5BrvfdRmULGO4HjrPRWb49f7QlATYiPM/gzNIKPMVQrs8z6BaQSkiEhCE7Kzx7Nv1GgvK1PMuK9v/pIidcETmvrnhpnyr9fyVG5+lvn2D55CuDV8Ysb5wGpDXDBovuv0DJrTVYLtZLsygNNNyApxF0zKigsAA5AqTeN97kWcvq0ocVwYuTOynvWPoaQ4nkFSulD905ZU/+/KsVqL5M532h0LOOQbh81e8t6YoNFAuxynfqcWLenKnolnHeVz6l/9McoNAhWsebOLc+V/RjjYmSAzErinqzj6f0Wo2fV9zJkhNfS3VUO5GoC+hBZAKNFdnb9XSMdlIYlV2sidHSeCBE65WqLjhOWhFgTEjySWfon7J4e7aQhQwmBN0rQDgBG6hnrJ5r+Oqc8CYiVXencd/Vhdg/I6PkdjyDoFZJAkFk3eOIUn676n1B9z3LmYAwGmn2JfPIuDgsyfWQ0XTZATDgmmqs8N2sCZbnXQ1gVLwlDxaFledvEDplNQ9lYMMmXXPBCtihOnZRDwrXOKhZ+5fue5782I0BMUfGYSJ4BzgDLq66o2YTuYlVnyT8zt+AqbKn2YXXhYf3ejhm8s9FPhJ8wMmBh5Jaridv9/SNXYRJwO9MzmlsKfHZnSH3X6CAREPYq5eKiJV6kUchSvTiRoOa2ZyAT5hqvE2M5Hrbqjah5It0LVD0Z9Te9r7V6SDfCCDrj5xEjfIBuZyuG4SkbwgAikJ+sRDPbi6c3Afu9cZo7ewUIADopJrLFngzpYL0kQV5hD++cldVvkC88sUlQNtcJd2OAUAi52Xr37ju/BexzieHu+e/+nGwegVakFK+Q/WevAj6MFQao9aIE5XwoXUyGhwgga+iXUXNeKdKn9zKPgLOoebfS3ow++7KHVoWUY/g7d4gzvxG+zCB1MersMrZv5n7IR5Kz0BsPtHkHuBhQACB5Sr+dNmcTcSnk7onGM8D4swapxPTKe8kdpcGtm/3c8z2/YYDQV8LeATvr40ztSnB3/dPJsYyD7oXBOrjO73kD7hggyS2CIVMKeLYus3yXUWGB/gz9VHWLbKFHjaPKDHrojreqv8ez5SoD3jVy5ZW9Nvqt/Qf30nu7imZ+vytZ7DvvNEBEdZB1yBd4iR60NxH6MPssuuWyASJWnaJwuCmSCGTC2KA1idp/+tOffhgNWAQdceGdyWNMUFYYBgKdh0OlDYqKNY4lIaiE2oghY9F7Z25K93wMETDCpW9gwjkwpbwiQOHJAo0WeVa2LN8d5X+sErDDwmC/AATj7LFwKw/CqI9XQrpODsGu5PDK6AlQSgJ1f1/va+K+lbzrrRsrI9feajyj0CVCx7wznOzXnlCpP/XiRPsTA+jQzMqiEpqJs+faFN+IibHHc/FWT0D/53/+5/+Nu+Tl+6d/+qcfoYZ9/qpB4zNljXPRGmOfQKVg6kWPu3K81td5ARq+3YAX3p8ridbYckwcAceQNA89xhfQZ4R8q9lfQmtqicnkktlTQgAxeTu3efp/57c8x5G/T8+DpPEZ22gfk9+Mo8SIk8/kuXNjTaNYyXBKzDzNKmDNin18eswVnCM3nPtKBFhnhgWPTnQCkBVjypjFSNNpvEEjbxgwyAD5RilpCbL6loIxxsajyOggs4TIGINcFnrwqo5lgNDluSn70+vFkLJmGkLTer3DQ2pv8vxU/eAdrxRQAWJhBN4aeAChGQKM/hX10OcbsZbL5WqZ4TqvfmNdnTF/tE5y9dxV+Au5m4pbfZ3ye7pUyJgzTLdUjySDnLzuDQFoLCkuVI0bRJ995mzVKJCZfpuNub6THmbEzMrNmx86lyFNdlvXV8lsspt3CFGIbK3FD+7seWNw5hT5uNK/XSqBvqyqaZkz60t3weoMRxEkHUNFV9kDCWmE/e1h8kQ+k1SMWpCnzsNlA8TEsn4p1FWSmk3EyrTJAE5VsTSd4rmgtAlqVYD8PwYZwCLAubrF9ovhpFiVJMRME46+R3gzWIDKv/mbv/kBGAOCCZ3EmiYBUrWhk6SaXsu6b5gRyJ15EGrYEmHidmTWuD+1nWyU+v2VoKPgGGQ2Qo2tTzy5jUCx9xg/BqUN0l2au7AvQs16Wp/eRpWaZsbWiBXfGYP9faN5MW7CQCLiqBZ69bDUSh3CxKpBkdK4QhSEmiRfgzGJ9WaUJIlcvyqzkDtzMrcErVh9Z6e/Jx4zQpPhxD1tDN4rVp5iqBWU+rtGAg779xTruBKwzrW9d6UOvD2AZABczRcvw+gSOAbWN8sKI0CEX1n3NDKSEqeIk/dwCtru/BbZ842SrfYmwmhXLck+BrCwYbuwBSzzKNkb6PjjH//4+O3n1jSMuv9Pfoc8A0qZoZHKcvHo2LtksZAlTKv9SxeSgTMSiU6reXd3AMvd35B3MewZQNbUftV/cg5pwMjc7WG6DmixL2rOHQOEHPLcJxqiM+HK9p71UUnwE60TTnkHfczoSaQIggqos7dnVxV0vXcSRQHo0g8VuMuxUl3Oe2CoFNWpZd577qo9as8KB5+RiqMy8T1HcYVRRoRtzbXs5WdXt6efGCFX1luUA9wJq77rjjtzzAjh7SX/jA/RAheMwu3pfoYYYw1WZHzsZOtojDtie5Y/5FkzUn1mDAmTF+XkjMOMiVKwdrzBs8qx3nXZAKHkKBEWkcNxAuzrBJl4FaqwdZ6V+D8Tz6OSS7TEDQO23kWBA8gEP7YtoAyQA+K4ChkvLGsGgU3Eu8J17LlAAOAIKPi+AyaRvJYHXlVn0v+ZkOnVjTLWeomdManSY2MxmmollBNXWZ2/2V0c+g8IW2zPr4nyBB8j0HewjSPD0cEAeMNkEGC+uyohuDKeRoJqFqp25Wb5mUCZGYeMSgeYMVv3agX/3dXb9wKjATNrDmcVJMwTNoCBYK+EscAA1Hs/fCY2EgvKOKiJ04xW+1RYG4UZl/Ef/vCHH0UAws5U1mpVPYngMy+5n+eKMH73d1OVZvZcc6ef5oDQ8odLm9CmDBi0oyRPv2FcPhWHO+o/+VS9UiMig6wEWDHABLZQJIpaeI49hVgh43h7emiD3/LM8fQwyIQgCZXIfgZyGHffYM6dDWFFJ9WdMndJUMekk9HOh//SBQglYxs9zzgZmyclUN+9f5FiwIAW4MM7x6AGKO1ba0hG0D+MKIYzo6J6H8ll697DP+x3+wM4ebohX/7lX/7lf19L7tBrABnZfOXmcGA0gAsJFj30pAECR6jgWPW7eQWuAfx3tw6wjNUZt08Zb8k9RHiRc/b9rNWcQN/ZGSCjSIFaoKQbNPUSu37XF0bc2eOxB44ZcHK16t4YXYLXvSgrA6QTtvQmoia5VSMctrrfQz/JXpjuXc1+d6aR3juD+13v/MRzamg/op9sRULD1fakfTvy+JjTFDSBq2E5ekeYGbxif/O+wTjkHnkhtQIJ140q84e8UfVz1C4bIFhv7keDoTyvZMzrAGVDYXHTYY4oXaEZDqwDgYUBhIFVzAFgDHwB9Cnt5nMA0uSIN/M7Rgi2xgb2fKCTGzYXRwF2PhP+Aqxg7ms95l353VF95JmVCRQSdhhrTb8cYqCTh6Yu+uwCw9FirZLBzYcYUO+wLrVaCw8A48zGAV7edVHk6r4Uitmc512rUK+RwDrJTckczUA4w8uhoQSw57UlmRzQAd7sNSFP2NmwHwG1DhHDIW5x69dj0Blr9uysfHM8fn1dgVefzS4n1G/hPTxozp3vOnP2qzar2w2Y23Pizr/dKNzdrdUUpbh6gtF5QTyQC/YxNgiYA3a7QgDuzM83kq8zr318gAe2V1gFw4FnhLD3b4xLSp3AlvuW9UNOMNIApf5b46ZkjZEyCOMZIgGwAZC/MQfksn5fCV0IcYFp5LmxpuaMLAdYGZqj532rjHS92C5rbq6TREuuIuSU6XU2yRFJtuQaWWJN6ST6gl4YMZq8Bj57upEn1q9XdrzSD3KRd4GsNxdApdAf+z+lxv07Ei53hV15/tXvMprIBOE1tX3qZnkV7Jxze5YnFnHCCCLHnFeyTTVPMi3yDYCj+/u8d1JvZ4D0HMyOEXoZ4pqr0nUs7EUfwmXJfSR3c2GouRzluvTCPSsDpIdQjsLa+zqtLii297zfb96dF8YDIWz+1ftLru7fd32/3m1mX8DLp2HAMV5gK3KNnIeXEUUpJGKvMNQYF2Q4Oed3/sBecCgMaF/N9MNlAwQooyAJLgwD1+zsYpU+kckBwP7Y/CaogtTR9x0AyrkaOpgmwswEEPDeT3kR7AZP2GOsTTpXLAELyGGseAn8vyT4+sydITC6UG/G6BMqjB+L4juAFaYCy0Ug1w19JddhVaNZDg6waa4o9nrJkgNqHh3kK/H3q4OwK4fX7/8geLBSAfF59uxSqH4x4Kovdb7r9+wF+8zYHaIap44FAOr8ljJQueEkqc78ARKV1cQK2ceUa89vsQcoKOem5ykkxE2fe7K938mbso+wD5RAnzu/q562OnasOibr243wYezvACr2HohxhsWfAg+A+o59daaRDN9sjKvOalKIjFyhEQyFlFt2Lhiz8ojMC8YTeQLQCudjCPffkk1yA4TuADjIhNwqTKaKufXn6WaPkq0jRpeBDIjzqJqfhKHoY2QHT4jEXnd+UFZkei6UHIF0TGkNdXxqvPYhkqJWOMu7EQfGCThq9qu4deMGhI3dWHzO4Mwa174jC+wBYPHppq905+x8ChkiS1S1HFWaFGZk7zEwsJ9YY546FTLp2ZSIRf6JXniCECGPsa69NP+MMKyVsKwFY/i0oEXPkRSiTrcgau0X//VeMgDeMA8MNWHhzj55UL19V0OwOvivxpC91D+v4X8d8/CEAZj+2O90YzcGRhEYV0Kw+ndHBs2pAfLuEKzR2Xv3PSZPnG+yB3HPy26vkS3wFyIs9zXt9HGvzErWO1ciSRCC9oi8PsZqN9Rqbi3cJULhbQZIOgYkcEkDCrP60n2yHUauHZsO+OPZOCnF2Z8DiJngsOu8KA62A29iKHjKnUAX0uBzyo3ypiwpf4ZJtQZnFxbl3d1SnwHwXlmAgcE7wS1tEcxZjy/sl5KNNunMdZ/vOrQYJ3NLsQOvADgGJtUmbBybUj/0y2c2Jtcrdt3mNK8Uio0msZKXA3Dv67TzUFRBBVwCUFHS6bN1iqAbjVncJAA38w74DSVHqFZwYH8AMgSUsA3jA+KBnRGI8JxVNS8KgjeLAYiRonQpU/0zz1yRQAaQKeRCwqa9yYVtPQh2fWKgMEKcHYyp31FEzpS1cieO76kW5NBG4c8uepzdMOt5Qq9W8/aEIGRom6eTC83MKe8T4Mo7Stjt3N/AAvDHePxWQ8IwDmu4h744g8Zu32ODEQT+3553nsRnkwu+gzFUbMB4hOEoO23NeTX8lpCnROwpnkUx084w491+cUYw6E+3VRUVJBHAZayMRExiB1oMCufTnHiW8MWEY3bDEygk08mdp5vwBSFVqXDW3++8keHONwOpeqKcUSCcHuLlH+V/CDPETn7Dg2VPji7kNcawy0CYvWp9hEbT984qEoZHn04nzxgg/o1MZHDWEA+f0S/O+aebPunnqMrRKGR6ROKQQ8JVsL2r/LLTUuinY+4GyCpReIRBau5LQmlitPd8iln4dw2JrpcijvI66TzEYp2jVUWwE2PlxEgxn6fVQ0/nfva9T90t8mq/Rr+vIWz0J28yUsA+Nl/+LXfWnEQvwRDy7pDoMco9g4cXMWOPkfXOWr3jKJjFniFjZnkslz0ghJAXErqsm5p4uZtQh8tgKFFK1WG58vvZ8wHc1BcHeoSeUAjcnSbOhFHuktcpQQoe6wZgp63u//CdzujPAOvM4sOMEM7iYjtY8fzRZXvAMtct4Mx4WFmtBAVjEHgFyrjFhB9hgjDEhALAYv490/wbv9AezeYiuDFUBDLAhE0BrhgjPSxiVk7Xs6qg6pWm6hpix23alQELrAPtQKbDkEQnwF3/+m2zSbhncDh49pxx7Q6b35mThPcROuaQ0fGuhLTd+Vh9bh8LscN+2xcMYqBodLAZX0DpKYv3Sr9mv+UhBRhP762hTIUl2b+nSXdkEUD3juo2d+fAHmE09Fy4CGDskD2a0BPyznkWqsfoB9ysp30aMM7LRp7lt0gAhAHCBBEA0NvTSAlzANx/Iy8C+8vg7h7wJDHao8ZGX/CU9HMOvDhvZA7wvSp6YW+Q298A6TwE1nDXAgjJeTLQHqhncEYYrEJZd+985XP7iXxfyV/klbHTX3QQ48Le5d2jU8lH+WrGnju/kEJd3tJvgM8TjcFIv4/ayAuyyqNjeJmjVHCrz3R2Je/vvLRXxtzvyRKiC8CNLlo2pzxsOfsBe6m02S+57RWwZhXlculwvzS4Vmk0plrCvo5xFFaVz5G/9lRaN1ZGlTVHRnsv4HJlju98d3Z27zzrk78ZXYoN/yIEyCLkKBnKQ4mk3OFKfV0RLHUssHUIV8atkMOEBI4wr99eNkB0hvCxmbHBV5IPczmV5HMhUKfg5O6CpbwdK41QFJqFDeg5GqubzPPueghm+Qz1huveZ0oWy4nZBZ5Hd1LcHaffMSwwaf5YbAeGVepduRBLXComlVRxeDgAACAASURBVGHGgBCSJeyFEONmxy7yimAtCR/fsXEpH+tVb2JfKc0qNGeX/PUbUV8Ze/+tvjO+jMc8XL1t+519efpZwB9AOrq48Mm+YEeEm3yyIRmM9ZtNqOfIi5vEPIUGMOcIDKxRkpKdJSCJRxSD6Jz4XqrXOLP1t2QWIoFB7twCCWSvPc4Aenf888mckhXIjt70BSFC5lJ62H+hpzMChfzNLciz/DRlVD3n6UZ5CzU4MYrDOCfh2foIx+HZ5A0wByMixDnp3uEnxsnrIvx01RLPbd+R2fQ+PcII8XeeEH+nZ8jZmTHDmyCM64k2K9SSd/c7m/x7Jxj9G2A/K0fr811+xp2x9rvIyATjGckYRBPZQeZr3QDpIeLVgICNnNFeda3mkDBw7M0YX3BD7rXp4U/ObYqd9MTyzIPfwB88gWn0RA2H7wbiyMtKvsAtqTx3Z57v/IYnMzlr9fdkMEwM/yEKkVHmg/fauUa02v/GkvB7JFMNk1/1x7zBZ3AYgC8aY0VGA/+8krvCLKlqxRBZFRuqfUP287YbL521IzkRigkXHo3xsgHiISYDCCe8rrLDYbB24RV3NsjuNw4UdooyqIxCrwbRn9NdlyPvx+zSnDzLbxg/widGbMau77vPKUmbksGAVTRGAorngkHh4DMMKIq40/XZ2GwQSiRlfBkwhA6F4kA5NL4T5bIz2JIvQ2mNBPhurnZj3X0OCPAUEK6ELpbu99II91yY9q0xA9fCHu23TzYMCyX6zeas5T6kb/TjSWDXx8dD43yPGmOBEqRkVa4alU8+nS9eHgDxG0YWQBbZetLfgNvcKUS+kv0MTzkgPTEaUcBTmOqPJ+9413eAuIRH0um8zIySGpUAXAmXprN4QoQqA43K6TKoASkhXKtEXetW7zR6V/9nzxHNMMpXyfdH4cO9EuOM3a/v5IUUSrmLp7863h6NgUSzR4Ib4q0n+/QzDehlMCB2R8YTkCmsk8cSgVgrLeYZtXhMDweLXvceci+XxNrj+la9RHX/ezYsYM+oVlVBa8UCxiW/mMGe1g0U/74q/7+bayQAL54GTCNs7WmegVFZ3Pq82cW/ws94s5EUzpPzYG7sC/LPv8Ej/uvvzjpjbhb62MdQDclT7FSTxXde4zsXXGdvwPFwonkkyyLH9FOhKlEqKxvhlgEyW2SsiI0I5EvodRjezfTvNtidz3NBlEUbteq6nHk/VgninsmbwGJ0MN/psk1/A8Swju9KNJ/N5a5iGCEmv0F8+yjvgxCYVbq5s36j3wjZwCILd+Eq/z00yggjRph+s3VmleeT4gNYR/c73O1rjU+++4xXfkeZCIvbhfd5B5aS4q0gmrD2B0vOqOcZBjaEDyIBEBbOSgettc/fTMKnXJzzu42n0vjJVDLRHCEN5ACl5K1nY/6EQX2j0V8MqdMWLz8diAEl7wFeoSejy7gYN+Kzn25CMEQEpAGkgKUiJirPWRP6SkNkCckVLmsMwD3y0dwgt3YAHPhiqCK+Pt0AHzmMq0qPo1Kv/S6qk4pZ774UOHMDzAntqgw2oEc2MA7hrJnBmmsHyJRUSqxzbt0B7Vya29ejjqkbIBhz4V2em7X0b2SUZzKcauO1tUd83x6YAfyMzfdqv2aAfxX+nfeTzQyM/s5ZeJjvAfqMn1zaONqrI4Not6fl/zJSeAOuXlvh2b2s+5WcFHOAXLCfZ2u+umtlNraQ9p4pRDHGFP1GJ5lHnq3dvV9vM0B0SO6FcqSYSe55LVUwdov0zc8JV/koM3dSdV2OvB+YgV7Wt48HOAzjlPKiV71HqzkChFi6TxggO4MNA4PxGBkfbguWu/BJD5hDQBgKheAyfUee0Tf35+m7CZrck3P6m3d/D3AEFmvCLlAJbMrhAVh3YZtAHKENwPkvxdsbVpyxxUP3rUahMLZmAIxSc+8HNhJDbF8aCy8V4EYm8BaRKeZESIfvmifhk6rZYS1XZ+Wbl9dRMHfDGykuhgUgYw6AdEaX9ca0JzyXTAOUv1VogP4SonClGQsvpBDBtFF4rv0gR28GDK6888p3nU1J2siZNEVa7DmyUsgIWUJ++y5Dk263Z/XZvgQsT2W4PMOnqrSJAOBp2rXRXT3JR+jJ26Nnzao37t578vmV6k7Ya3puhF2snTEB7LVqY/rgc4ZaQDo8wlCs1wcIuZoVM/F7eT3IV+TtKlytjluYKcy18jjEsBkRlbucKc9X3EY1thrupQ+rqwx8zugT6jq772tVeONkbWffseZC9M2jHKbazBNAryJd1vlqTopzC6Or0okM8Rx6yzzL+ZW/dVpMSt/qZYWwvn2SPI+EEeq30uIrwv1tBkguKMGgsLaSR5Ar2T/B+r+y4PW3uRNi9rzEPvqcYqkVZ06tUQvGPY+94ALFMtWbYl8di/l3MMWLrtzPr77H73cG2+gdVVidKq67fcUms8IxGS792wHeu+/52X4n0RfT9M3GK1HDbQghAp1hDJC5h2bVCGLufWvGg0XB1RKu+S2W0Fn8xu3f+kBxY4QxYrNm7IS9hlFOpT7nn0FGATCyeOgwY/7s2OT6Lka+e42+UZoWuym06q63lfFFTxgzcG4sGuMDEM48kJeUm/l6uumb/LiEbKzez4igF+wHBJN9LNwEcKA/VDrrobfkk1yep0PL6GgMOzZc4Q3VExnTSQ62rs4e/WT/AqRkKs+UEN4rxJnCCsKUsr6fXEN6hbGo+MiujcKwVnq+Pu80DKb+JnlO5kPIJhmwAnzOB6NPjs2spdywPTYq4ZwbxgFbMrgaKeZKDppQyZA4veIWecVDJyyqN+ffumK4c1Z5TFLZbtRn70RQMyrkaI4urvM730NUKujTscIu/BsYzv1Ks0uid5XLduF37/Z8xeBEPin4g8TreiBhd3J94xmrF05mvpF3zrGzrUhJzzOpa8rzAS/ezcWGNXg/vNN+kJvoneaPbiazkZEpijDaE28zQPJwgksFF5OKPcoNlzuBsPvcArD0GTQEJgFS481YXxK1MHJiz68o8l0FrMRFOqz9LgvCOXGw/n/m+rXwBIGF0j9GQo2bNV9c3W6JB9T83eGjkFXvups34jk2CgHFSDFvYR7ELFIqYlm50PphN7/iNlOlZrdGr34uRAermrhk/TQfwqkwoxq2lGBSTnhmyOR3WFO/I3j9jpXv0J7sDQrTe3nzMEAMKHPF3exwX236ZP/oE/CcWvOeax/wogE6o3U4eZdxSkbexXuePOvud+zVHipDONlDhCoS4k7Z7VF/nKUaQnK3z3d/5/yKa79CrCRMATC1Fwnsk70466N96a6XVAC8O5Y7v2M0KKvKgPpkw8z/+7//+ydfMX027xPP+KyCS/0hDzSDynnO7ehkNg9VKvb0EuDkgeT6pxvDIpfLkUNCX1QapB/8O/lGzzE0GGH0BGB0ldhidAOkTxUP0D8y4cTjPSphW4unjBLVrdOKme/raPy8fJ6Vi4DznZTjBoZ7Jcd8B+Zh1DIAhMORH/ZQrwAZfUdXkbddR6YgBm8sz7H3eS8WXcKy/FCN7u1kj2cjNuU4+H9zTE/xeoz2w6hqJRDMq+Y3tZAN+aVPQoZThIIRKEx3lhTdK3P1OU8FL/8+uyrgJOdByJSzMDKc3537A9MikeRMkBdIj9n4hdZZr3i0YmQGC1XPnj3GuBBxUkMla1n/OyFldc7hff0ZJbyvSkjnGVsDJJs3d0OIoVOdheIxaZgUncjnBJZkFJ8TBKwhC8YdxiARzkRYA9uYrd3NjN7v8LHyV/W468EGdljndbPPhPwoHrR/F1BguY/usqjfxYyI+WW9j1giwghY0D9gO23ncjVvwOUVsEL4YRkc8FVMY/pA6TB0krNjXqwzpfpk47Jj0JkTAM+B6m0Vs7i6wHBVbrG+Y3X/iGfY87t9m+cRYEqwmsddkpvfYMeEKTGkr6w3NonX51vNWQemGOEMt8gDBhUAiXWl+JRStfe5fbm5CS5jtm7ODAOv/t535ZNZczllMdqxg773rSYB9x//8R+PX0+OSfo0LxRDQgGAVInkxmgOc4HqyYOFbvGAnJzvk+dd+Q7GnMftCht+5fm+izhg5IzCR64+6873KW9nfXb/R31mDwsBCMh5nhH/nwsp85vsB2G5TzcEDn2WhlVFzOgrQOpWb3kp9ihjBfFypzmfzulTjayho09bX7OqV0YeCLKfbOZhWclmawsbkXW7s9lL4572/ff6vV6Zq85DxwU1TKjP1+zy4nxv9Z53Vj/j0XFGlHN3znic/BuCKvlxvZhLTegnW2AmeMT36doRDqBnGIBytxhx9AxipJdWvrOvGJIiH3jS4s3NvSA778rWAGEtEZKsXqE3jAlx5qxIh1BIBQs/n7PcTAAm1L8LvaBYMSFudaawuBUxhyz5UXhFBW+jygknk+Sd4rMr0B/9bnejt98ARVymrNNd2THfNzf1Upa8FxPEmGLEVc/QKOms9vXqhu9W8sl8+U51Le8qg50+8+r3YoCsLgb0zFmpxZ44198vFKLe/9I/P7kUkqKT8zO66KoCDOvtrOyU0GiORhcszuaSsiSwJJx9q4kLB0ixTl1eYJKcIWvqvCMshGnxyglD0O9c3Cg0sf4e+GOQWhcyIzllxvtEUutsPmd3DVhrJAPGrzZCmoEGuGOGgD4yMgat3zHChL+Yg5MGJFJY32hCG3s4XTymQOwf/vCHH3KOvKcH/AFoGZFxyTNA/bvE5lFJSvuke5yfHKtQETkaJy3r69xaX3or535UipLhDaDy5j/d6mV13u0c5mzqjxw/OSInd5/M+k72MbpqlaZPj/NqaMwolLg+A5jiuRA2RfZgkVfJ7cbnDNcKUbsxOx88D6ee+d3zfuufrwwD5BQDtHosZziCXqFDYIGRMbl6zztAe3QXnApX5v4MeJs8lLuqj0gBcqi3GLmiU+hW+5KeFbLKEINTT6Ih3jGW9M2YkHLwLC/OrsS3320NEMqEtwJgMCAuPKw0Fx6wZwIxVECZz7HHXLYAifAA38P8cfUQbiwxBx8Q5C1hIY0OtcGII3slvOAkVvMEaFOm5sF4T9vo3Ta1pCiemWp47XJQVhf79P4Q/DaBdbrT4p7EHgDZs8pgd569+01lMHZhcTFU+jNnt7vmeysDZHZje3/HjrWK13AW47qbh3yO1WBE70IfvhXKUceBief96PLCPsKM8EiKzaXEuYSxPmQHEoL8QFz4zFgocSE+5IkQBACOIPZd4Ny/e4bvfatl/wFYvIzkGpllHCljXRMoecAYC36XSnpIGQqEC57ANidCXVYGch0vI4bs+EZzp0OtcILIsQcoUMYX76v1lqPDCLde1pLB6bfWEFggCxmuIxCg+tQ3AHrmUz7BSREVAN546DNrIgGWfKe77An/30P1kETk6x1y4pX1BmoAnhSJ8SxhO9aCh5aBeHonwKwfGFxrOktefqX/s98aTyp0nT6/X/rnd6tbvHfPda6d8VHUgHknH8kyOpZMhKMSuiICAWlZ12X3vt/j51cNgxXBnCR9sqlXMhStQv6MdMyroJ0uIyudO1EnMCFdLyogOS7IFzjaeaQXd63uZRE7CDL7UGjl6j6QXfXW0XvjtaHrYVPvo/PI8Nz7Rn/vSFrP3hog9W4IAsULbQIuLKU1CVdWJqHlc5Mozh1o0gnCmUKVwY9J4L70TIYKK89zettdALRbjPr5Lkm83xY6ejahcOdit9G7zRElXBm/xA/PxmWBbdRds2kZbSehPqtnqXpC8Qo/eDLJN54FoDXW/Kifq0oUrxggs6S13geCa1RS0/cYH2Jx1c4/YSB2a7q7LR7TIXxnVrVj9/x3fE6pYu61Li/EtQJi4suddXOM9cf4pRIUTxKDGaOPWceKE2jOivGTJzyZLh30XaGYPGAn3sh3jK8/Q+w0F7awsrifKSXr7Q9lZg+LR6ZEogTl6QB6DA4x1ZhP8bOACeCDmXbOd27r9AfRIIn4G42xVKuTWV9jya3R1pB+kMMBZNsf8nYYTJhxFZbsW0SNs0RX1GZthQl9436M9EP/hVFZP+tFL/H6dEIg8lvYsX0LXNrH5PYsT212C/Wn1xJLDPx0j5MxmvOVV/ekb/a/s5kSvie/ecd3dp7t0TtG4PRU1/bnrULqgEvRH9WwG+nqu+9+x/xdfYb+IxbgPef0TnnZq+/0/X5RY33G7Nb4nScVeYQsyvogwejwmf7OfSg9p+t0PKIEhP/xEHgPTyNDgUfcuRRGxevvrJ5eVlhxbO0fLAgbcALUiAGECGIdNj8pI1/HBhPSPdU5gEiSl6u/yGMYia7b5QhuDZDTSX3X93YVCO68ZwXidiE7d95Xf8NAo3xngv0kB4WLrZZMHPXpJHTodCy8XYwPIQKMyyeaw8/aZ+wZi/eP6pjrSy5UGnkG7hogK8E2Gv/MAwNYYX5fNQLzTgcZozoy1H2Hu9NBB46+0SgeTH69t+HT/dh5DD/9fvG6QnOAS+yVmFyKeNaSDClvhKdDbhVlIJwVGLe+SAmhZ+bytHAHrxKD7+mG6RJmkmIR3o9tsy5AOwVqfEAXgwQo5/UQmssARTwx0IFGZSExap0t++bdH8ZjbRlI5BEjiCfGmOQAdG+Ns8cg68nWgIC1HeUifuv+FiFiDN8rJTdP9xdZRGf475MNEAR6arVDhCdCgyxeeXR4IWpodU1irmMAYu15JMHofIb5rWwz2Q3gAegV5I10tb7Tf6uQ9HfPafJcYBDel9M94RwgDYQawk90IaKlt1TFQlRceX6ew0uItIB9kFDkpXnqlUjzfaAaiO9l21d5oXfmtF7WeOX3yCJzgpwwLrKQbNFvYamwCy9/qu+droc+VPxir8GcNQyYMUVXycWmr+7exZYiAIl6ci5GWAep5uxJXVi1n8oA+VRiHkGAlRlV4LljgBB4BIX40B0A2AHIkxyUXSgA9pgQeCVcrW6S1APXN6zmp8IEcgERAeOwRIGMarTX/qVc4uiA7gwQCgHw6Y0CEaN/Ui5yJujevQ7p46rmPGaDYvxW0zfg60rC/Ct9JewUJxDi863GOI5wx4wzvlalBhNrzi3OeAHKKTFKw+8pC5VuFIAQsno6l777ZIhk5ptSEWpSAR8DhOHhLGPzGCe8GkA55SfxWfUv+Wz6zPvFU/Bf//VfP8LXar34lHF0lr/VkDCMKeMg/xiHwmRUnRk1uguwNAeMpyRjzuQNA8zaP90AbB7uk8T6K32zx4VcY2KfbrysclbSRFrwvGFfJfbmXotRv3L/AuNZOWwJ+J0spAeRBqnm1M/67HLiXqHI+2c64k4ozKvzTM8mXIwMOqn25p25TkCfzTNyoYcYCmdGrvASw0kMt0pYnPTdmiAn4ARyH8njPasLaGe5obVk7Mm7V99BKqwIp9lv9QFZyJOPnCDnGFb0gMJFZCHZCFveKe5RK7chZ+kpRmJtCS0jw8ncqxU9Y+jAvYw9e8Yz4RDjS+Ut+TUnRaB+KgPk1BiweGpYc7lhLwi/XZuVG7typwXDQzUq4IGViu2hVHdtlbS8imnMc2dsu89PjLaUhgSAbBgCU313wmMWxlLf6aAkFtLGkxg6805wJzqgO7eeuRzl/hjPbl5nSt187AyQmZv7Cqs+c/XOSjfW/eHAWwdK0ZxiQlLi8I7QI2RO9v9uj979HLsHXD7VsG/Cn1KW+an31vcQtlfYqewtypEC5b7G+DuD1g5Qch4w06chMAxlQn52Dj85L5SaMdSwC14AgANY5x1y+ZxQSYBXjoxxKlTC+2GsgCqAzzvUy3/KFaGo3xHCeHcehAojfoAfeS2YPuPpnkg6y1xQzMqHyn1UVlT/nQs5PaNSzRhkz3yyWS+s5K4wy5U+Yc8Zz6q7vcvre+X9AK5QoDrHwgFVlqPbgOQRO3/lHfaoSobkvhD0XhJ/VEQGk41oqCWBZ9UuZ1ESdKG9x/sGnLqGgN6AZazhK/dbOa8AJODLCGGUnoR+hjDlzRUihPQcVei0BgoxYNpzP9lsHXxXWCpcJ6Q190pYP3IWTgBmk9S80tUMA57hUUjYO0LU9cO8nV6LQE4D6JqwY0afP/S2+UvO5EmI/W7Pptx3LjYlZ3lbeI6Cx+jNVMAaRdYw+JzpmX6rlcWqgW2vGgsSwhlhyJ+E5V0yQBxEL8AWYwskyNa7LHYTtPr8pOxrr1xwkkCed87yBnaANb/vSeUnnov8dlU2dlarOr+dse35vG+6PsezCwBnrM3O6Nl5Cq5W7Or9PQmFWnmEdus5M0AIYbHcJ23kgcG68aCsEi9HFwd534lgHM2rPQiE3i04cDLW1XecfWMe3VT+6rNnv6eIAflvNSWDsf+dQSaAU/aaohVyIFSD8kyOABZQThwjngt7ZPzHuAYQlB6nvDyre28pEom+Jx67d88VJT9LHH/Hu4ShfeNyxdp3c54LCMlK8oFHp4L36ABeHvrBWtibQCIlb80YYKNGd/73f//3O6br+Bn0EPKos6LHD2hfFJ6LAPwmGYBNZvTVxrAXvoP4k5926lGczQOdB/QK5eJt6cRZB8Rkg/WtRRrIB2F3Lomr536WoyrPTRGTWQnq05LAszEhvuxbYN17ch/Ybi8Er9A7gLQ8AoYDjwfjFiYD0IXAMSQYKnTjzLNrXhgozgIDz5kyf/l/BABQDPCTO/6+wiC+h9hgmPY2W4PdmPO5fiFXTgpT+A0Z7rzZNwxJBii5gHDkLUW8IDAQFqOojNN+1e+NsAQMySjgYReGldvhKxZCMtub1tT+JM/gHN/pd5MlzNy6MG6QkDwqIY/prJP8D/2+ZIDooJhYcaTc7BZZ4okX24C56XdXqm40sfVylNnEY5TqRj7xHtRnjcr07QBrfo+5qyXbrhggnoEdU22ht12+w4xtz3N2rPsq/2XlyrxbZepVA2RnkK2MOXOyW893GCCjtdwlsNcbWkeCUYgHZn3WRiUGjZXQf/om5fSRQuDterLxOArB+lbDgJMjtVXF5t/tUfIhhrJzxvDg+RKigzmyXyhmLFFIHCQJ5ogSBcLJBkADswz81phaAIUXhRJ4spHtFA5muTaKlOdydYnWST+fvDl71h9rYs14iyljYIrSBT4reI/+ATR9pmoO4xOYEKdOdo+YTYYKgHqnsMnJHM6+Yy85O+8gDbHycmS+WYlO6CMvQ/cEWDvhIACge2SsIy+JsxKvFg8d8A1U5l4yORgSbHOHEX2vSp3wKyExfssgoHPrRaKdvBrlKI6A4ShWP7IE+bDzAF65FPGVfVN/y5OpiAE9ivjCojMKggF9N/feRC8xEmd7jsfUZcM8MDVEi/xkSMIvPUxoR1LO8nj0LRUqremqOtRovkYhdat5lZdk79GT8X4Zr30n940hQtaYn9kFvcgqMvE0N+hKEZyKhxMJZJ9bB3g+BUDoI/tdHxnz3ZNnH8M35B1M4pzlbpLdvrtkgLBoxZtjp1iBjA+JNUCBToqN1GkTejWGbQfgRnHwu1sx++BHoTs7wOoZlH9PtEq5tFiTu4meJS7t3r+6TXJ3ECkc/R7FwK6S31dlZnf9fdUA2YXE7QyyXf9eNUCSH1Pn9MQY3cWNnoQfVqMQMCLgCLJvtVm87Sf7880LF7mlsVYImNrCCGEzxUOTCdZFmI19Aoxii+0dbBLBD7wyIFTP8pu4vGvCJHklFMi6y0nAnuV7vC1A1dOVwDBd9nJVmGQhvUAxCeNQweVukySJ3Ppms07CxlLNjPEopAcBVqvSYA0xfZS1tcT8kT8MTSww1nHkAeExeLrCoPnkvRMWcxIaMZt/+xh454n8ZnMOGHyj3CsGiH2IWVZliP6We6XPzpQ1YkDx3jI4ci+Z8+uz3GmmMpIwZSFPwDAQZm8KWzKPjG0GZ/eAVL0LENoXbmjvnuoOaFcMPSNL/2CwGuqWC03JkStNmA7CwPOQCS6+tY/JLGE7wsrgOl5bOpmXgrGHIOT1Yvw47xkDeeZzHhFkWi2KgliRY8LQ8CzykwdVuKl+uObBXFfi2lzIjyBL7NveVsTrSZiUSAXGONm9a9YT6WgPzara9WdYI/tTCGbkIUOCvFCcw56098hOsn3mpWOkGD9Z1O+WmvX75CJM77e2KeSTMELhwHQc5wIsD98jRhlOtZqbtbcnhCZ2HTTCy7O+XjJAPES8p01owzucJsckm1zxgNyhWMIrbs8TMD+yak8qSNWBJz/BJrIBsSRiDyVDrtrMe7G7q6I+U5iKQ0i5ebfNxwWKGVmFUQjb8btRvOcuHGqW96Jfq9CtVZm5HcB/1QDZhUKtEtCNa2fAzAzB3e+ylmJ7HVACATthLSk6cawzMLgzmjx7Z0z6Ti01SZlh974V/gDEJDFzJ8Df9bn5BRqeqszW+43NwvpWcoWwB5qBEMBcnDLFQxZSNoiZVG2hiFNy1t4BWiVjVwMkhqjwLYZHEjgT2xwGSoUf8vdp7xfFJKygMppkCUUEjJH9p8msfX7ls1DO30hkrn0BCIBYjY4ROkPn0UE9RydVlIAnutD37Q/yHSBjcPZGVghlfjp00tqJYrjagA37kveO/N8x81eff/X7wC9PIa/TqPFo0BPCeoQWWSPGoHV0jxDjg5cCcQR0O6tkqzUmWxgvxghUA9LOtDXjcQEIfRcAdt6B01EOSEJYeLkSk1/7Ssc6/7VKkHfIo6oGBqyisIPoCfvKGRFiVIHzVSLI+SKH6DAGnDF7r74qKGKOjJO88v+MOM1vyC0hqM4pcMoTixgBUBVWYFibR/uMsQeMMtoZbuYZoQK4Kmd9et/RaI13ETMnSf1kp74aH1KdLo0OT4Ec8sz676o56SMc5yJApLG1sg8BfCXWtYQowWUrkgYJxVgTOkWOpFy9+SNf4oWu+UWjOdKfP//5zz/2apWpzgQnQU0St9/hWevufMGd+u3d8LmQPcSDZ4pCisFoHfy7+dNvfSb3VoUfal8vGyAmEcNnQ7FiKUIAi3Xo5VcMj3RkdxfHiHXOb3eek6vCb7ubFwAAIABJREFUrX9/FfJDYDiUn2QhV7XBd2B9djPsLBkuY1+5MD9tgKzCwvRvlYDu850nYWYgneRw3N1LKyMyz7yafC8UoIcC3e3fnd8xqDHw766ms+oLRU/5WqtvNOvIAKotXlj7jsFBUVHI5CClTlkAGtarhnEK7aCkgXa/S4JmKsDxMAv5oKyx8ZUEwbxTFt+4hJBCUhmvrjswBJRgNoHCuww7vcJY+3YDEITjnDTnFlNsLStwXIVrWDeevE/qjVHfgW7G8pUGxANoiLpv5BuN+goQCmGbNcQcvYzVFy4IINlbDGOJ3Lx3QBlcIYHambOHGR4AJHI1d565QwFg83cGpnONsERCJWl7p097P0d5H6NLcEchViM9sauS2d8PN/jDS2dtkRxIEFhK+BkW3NzxZOR+B/NFTsE8sJ//Nze+Yx8zxMg+5AvmnCFijgDt4DtngiHojCNYXkm8Ng+rsOWTS6ivnIPdd1MxFKmM6JZDRl8x6MgS+pLcRjwwvlaXC5o/5BJjA2kA2CMo4Wt7EwZTDpzOMA9Cde1fZAfypHtp7E/yybrBswzWUcEBz2Jo8O4lPM1elUdlP1gzn1l3OeDWN0RUcooVEJkRL6M5vGyAeAirl9C1OW1grpxXElF3eRCrex92lvBu4+w+H8Xe5zc2ismeJYrtnn3y+eyCpR1gnRltlKT4UnHNIwW4Kvmqv580QE5CmWZGVebyrgFiPrnJCeF3t53RlPftjK9qjAIEwPi3GmUCUD/ZKM2T2OhP9YnQF6tcG0aSDABsKGXKXFWkKCGssRAeSjhheJQFRU1p8x6kZrv/BwSwroC8UA/P9P0qBygy7Brg9HTDLAN3aYAZo4xRaDz6ib3jKXBWARrMsZCxVAEb9ZksZbB9O7RH38w7lu9KAyDDEgpDATJGZByZGwPkyvPf8d1TAwTzb29hT+nXn6kBWADsqLLYN/sJgAlVAdTjIWJAJFSp9o3BQM+aWwYPg8n56RXtkBBkbAWU/Q6RrufpMWtHTgKRzp731btQ6Bnvw4IDyIAljxJiAZON7HB+yZh4/XiNECmeC2TLA7FPyDHeEGFmPCjOOGzB24RBNwZ99u9KJQOy9BYg/Wri9a4Azyrv8p17xdqT2c61ME1zQlczdIWmkn0wAGzCiDXXp6Fcu352/Otc6AOPefXa1Lna3WNiXTkWrGH1duqzCBD/5TWzbxhajBH7TkSEUMVZxNBoLLcMEC9TZcKGY4BwD+rEneTzV0HtzhLeLeDucweFYpzVsP40mzVLBt+B9R72Y54od8wbkDRqJ6zBJw2QXVWzlScs49kZILPwsgqkdnvi6uent/ReMUAwJMDtNxrlhOHK5YPWTTwteQBME15C2oBpsfNJ2qSMCDRuXv+GURWyKbaaQjR+32f0i6+2VrUJ/QHmv9UwhgyL2mpZQgCcuxrooJSwTc4dMJsypVgr4Qo8cRILnUffT3w3pcHAAFT9v+cBEnUPmW9GwLvu/bkynyP2OXcJULIULpAIpGA77VPrKXSDQTJj/r598WCdg1oBazQ31lxoBEY9RkbCeXgYrPksbNZndMZVT8SVNZp9ly774x//+H8+tteADqCCpwBgBKieDu/bjRGgBF53oSe753zyc/uADtLINPkSd8oTA3lyMXgQyAYGLtnHuK/J09WjP0tA7tcAkLO8OM4yWa1SFeAqVExIkgIYZEsuRmXQ+D4PMA8IsgXA9V0yzrnWL0DbdxAmnmcPAcP6DXtIJjce+XG8Al2+31kXfWNEzfaqUCAY6u6t5bs+xdtmLIxKxIOwevqNwRZjnt4Tjgb8764o2L2zfj7DY7Ac+St8j5yyBxMKvCL067PtOd4OaRf1FvX6HfuUIUImWm+y5BTveM4tAyQdILCwfRLCDFhM+h1PyO4Ohl1egYGnasyVxTv57u7dn7i5Pf1aleDdgfUYThQkt5hNNDM8vO+0osYuV2KXo7Ga810FrJNcil0438igJBwA6E8xyqcHcmeAYJSS1PrNUqWAgPCrEA6UGGMEY0rQEXoUDtYMOWF+xQszKghnBogwJXvOczDGwiQoNe5eSaH2WXXRUzDmEfD7RqM8KJTRLcgML4wgBW6NuLflipAN2EFGi4RK7CHDhPfIvAhVMneUt3lzdpR59F0KTDKs+GmsEi9zFLY54P5+OofAvI88XwAGwAIwMUwpJcyt/WAPMESFnPEszKrh8D7yIHy7kQ+Mh9XFkuSUcSprCVAZZ+6d0P+VzrCPrbdQhqebua/vBZZ577HeziVS8Wdtoi1UgbubX/TpcSEKzB+5J6maTEgVoU+9u4dyjSptjUjF3FCOjXcmGaXKS/uD9SZrjMM+9f9ANhKWAcHYIJ/lfJGJuYoBwWB9AH0GvEYmYujJMYZJKk/xJMsFgU2cB0A3YVxXPQPkqT4wmmdNSBnyaJTM/sraAOVwFSOHTkNSk8v0GrBPXtMX9sEs38X4jeHunS6MPR74VTU6Z8ccMB7p4tmVFLO50EdGJ3yyu7uIh4RxeVpp7yUDRBwyUGhjWgCxkqc1kutgd7kMOyPAsxx4h2R1D8OdzXby7lzC9W5GcgW4dyWIHWQM6slNyb7LPSqxaJXD48AJCVkd9p3HaLUGd70X9ZnGC/AACaM26p9DhV3/VEnJdxkgeY79hgEP03ZnX7/ym1GMfDxyBB0XMwWVWucUmc8ZT0LHAE1Kg9KR30A4S2DktlbpAwsLvFNSaf4O4H4rAdbZ4Km5qiBfmefZb607kGxOn24MJHNRWy4VBDYYKEIwUiGHzBBnv2L9JH8yNj91/q7M0apseZ4DMAEYvDyjBnABaqO9Ys8LdWGQf6ORjXQlMIKQerqM850x2zsqNtGHP1MDLBUgEY4uV+aqbEIuKFIBpPIAXvGU1PAXc9JDs/zbiFSMR5WeZyx8S57R0/SCuYtH5061KeNEsCLkVjlVsJBQUZE6rzaAHOkgP0+YFeIMGQR/xrMTI8/eRVzxCo8aXY7MQLzxFl31jtxJAzj1gPT+pugSL4/IBWNknMJajG554D1kcDfXLxkgFAYGzyHUKYYIpcjiupKM/g4DxEApMhvxnfXVV2Vw6+Q6RJSSuXhXW1WjEsbB41TL3d15rzWj/LF5q3bqZVqV8N31bxfetYtd9HwstFj7GTjrOT0EBxftu43HOtYTA2QXUud52CjsOsYSY3xiXO7m/M7nzjpjoDZ90T9jtZeEHgi3IZQk3lk7FVUAUmEUzqh5Fx5AoEuQE44kkZlx0gWxhD4elG81wK1eLPatfngv1poB8g3A7r2U5TsbppSH5GdovHEM6F0j7+1XIQoMMsY1b499vyKtAEDn5KT8564Pv4fPGR3yB7Dtu4Z8NK8uR9PIFfL91ZvQ63s9Uw6s8KTq9Vr1jSwjL+laBI0Q1lpNbeT5V8qZhxmewD6nMVoQNfRAWPOZDkshBOExDBxYjdFZKz2pFkWe32Xgd2vSP2ekISgQT7N7OE70ZV+T3T1avg+TAvm8z1eBfn0f413qgRAn64OU4c3WB95p5MPJ8+0l5A3vvzUh13lQRBhcaanE5xkpF8yLLiep5xV57uq2+NV7eboRtT23xpoiEBkhdHq/t2X1zJcMEA8mgBkQNrCYR8LYnyuW9c4AOQ3rSUKoxK5V01dAlCXIwLCJCJNRO7UWU/d5d4Nv3k2QeDYmbHYQZ4A7ieSvVMHBvKgQwoLfHRagkXF1AtKxLhTs6cU5/WBz487aqiKY39RqD7NnVPcjAeCQEhyzxkXNrchLQvEwcnsddkAQKzprJwJ1FzpW+02R6DPF8o1GSEomrI0LXtgRsIDJIqgIeswPg4OQFlJoH7m8its6JIVwI/Pq32eKcCcjPj0PqoioSGLPUDKEMWXu37Dm9khtuzr7wBIvEVaODDIH/girwKIlBIh89e88XrmDAvNkDb7BXs9y0u7Ov30P8P8s+QYqO1bP22pczr3qXzx6DFR6xD7tF+bWZ/DkWd+VF/nuXP7WfofIRCiObrXOWO0bchDeYHzwsPLQYoYBOvMNzL8jad2ZZmCOjEdySxgqY6Dryd0FdqMS7IpdOBc7IneWAyvkCREHX8jDWl26t6p6+c49ZU3M3w4jrYjXWX/MA4aebtw1YXwS8BFlu/ntz3LmkX8ifXLrupAyfaYX6L2//du/PbqzA2knFJnhIAoAGYfAvbpX691R9AcCT3/gIWkScm6E1Pm7MDtEXu7/2M1V/ZwhTP7TPwgBOiieHfiIjrqSgO7ZLxsgJg8TBIBQmtzSrHPg9rQc4475Pon9N5jVvRirBOZV7P1J4rN3r6pxAeUWpyew7vIpasx/NoI4Uy78O5W3COla3/nk8DHMMJRXSp+O+r3b6LWKwh0DxO/FrwKKK1dsBfL2i/jJmXAGKn2+S3rc5W5g5Nx+uprvXSxn9cR98zI+Y2BQ9ARCe5lLnQFCCdszmCBMn++rxCJMIfkMieU29/Yz1kSyduKCUzvf93yH0P9WAjphLXbeOWb0OwuEPqbbXrNPqtLY1dlXW57xoZELQJJcGAabcAI5dQAthSHkERADjLN/KBPz/HTTLzl/VxiuXR9/hosHax/N9+jujtk4kgNILgMTPJnyIGekzi8DZLcj/udzwEZIy857AdQCRAwABJEQW7rYvzsvgPxOfu96RLcAzc5o1RX0qXA7YNSaM0ARLJWgom8BtX5/TH9nv1jPeABJv1/pjZEO0xf4C0l1ghNOqzTu5mn1+ShEPneckIfku/XT7oZxWyfzaNw7QoMsl4TPeLgCxhkNkt4ZMIwFhAOPCM8w7ItYghl7mGqfG0azPeU39jjsgqjsxN5qTukBxq4LwXnL6FGGgP0uOkZ+2gnGu7KuNc/IHNIFyERFCpy7q9jvZQOkdl4VBNaWfAJg+3TwuzK8Bkrhzq6r1wcbDhs1uxl6FUqV2vuzhThhCFY3cxKmFFtPgopLa/beWt/b+LAZEsZWbEZ/ls1NiNnYLP7TSmUAlkPhMF+Nbb1yE2bWTkylsa1Y3ZkH5NT4yNyw4lX+UC6P8Bg1CgBTeeLJAapXF3zt5mO3d/WvMmK8RLN+XxEmd76LhZfQ12/eZYDYn8L5CGFnkRAEWnNnRcCA+eLxcK55AbmyCTAClfLmQeH1pESB70+X2t7NA0KFVy/N+TMGikbfO0ha1dnncRO/LYwJW2cufV9IJSWGTWfkAF+MUl4lezEXGOoDxYUZfroJH+GxWcXiA9jWcVRnvvfX98jFUZjA02PL+8igq7dKJzyVwh/dfF7HwkChy06A4bfm4NvvxdJi70cFH/TNHiNjGB4YXnrVvwFDyA/6ljcCQDzFIKsx9+TuEXgVdeEs1wvfriTkhrSo+8J7REEIkbIn61joSeCTUVQvoyWTGEXCAStOIFPJ1q7Lr+i5u/uCHENc1LmpIFm/kFQJX7/jAal9o4fMywluYQTxeALOs/1Wn51y4Tz6CHfRIXI8rLVx7O74yLMYIPKm6QNhxyl3fIrP6iXcxsDgMQ46BZ71b7kwcBfh0tfVvLmOwFkSQl31G6wiR1NOVseh9hJscqW62VsNkFRLYCUSACz/WfnaOuiT0ClAkIKeMQkOLpAwqwyzcg3tkp939aRHCWB1fDN36i6sJOEOypViYCVsXbm8ysbLHQOnwsMG25Xr9aww1bPn2vxCEXYKwGaXzIUR3o0N2KOYqmdNfxN7fZrE55BQYOIWZ+3kJtX8due9oEiwWbMcgt3e7ZdhYkpGt+uervEr3wMsrcHJuX7lPfW3WKJ+AeC7nr17jrVjCMkNqM2Zp+jiiq+f7erskwfCShjdWHPnHAtHfjH6CX/JfPantUaqABwUHfm3I0x2Y7r7OQJIv0aKGrC2TpQS4x7AYHwKTfT/I284kCBW+Wdp+mntZqx7vB2InNxunL4zQsjpWbJpvkfekQVymn61v5wBuiJnbaQ3MOTAj8/yx76yXgAgQ4RxvNM5V+a9l2cHssg/BELeMzI+eCHIrNNqQPq0wxHIH2fKXpvpOsCTHo0uBQaRQs4sr7RckNp24WFX5mr03ZHxUcOE/KbfJH8afrbqGwyKtNmF4+cZp9EhKbtO/8E4CYeHO4XiInp3+48csRZ+CxMopy9H6DT0U5/pA7mVzkMdA5xs7RlzZA2jHJF9Jdys4hn6TRGRPqYUEZC7aRxkJy+9OdiNv67bWw0QipFVzgrEenIN9bCj0aYBIrnidzkNs8Oyq4C1KztmQ2DisCmzNnOl7ipDYR4wI6P696vQnfSZwMPU32XMvN8G5G5cbYzECzoMcYXO5iL3FqwS4PVbTL/wo9l7MSIs6V1MaPrRPUn2zegW4p3QNBfA0sxY5bEABk9ds9hr4HBVxhKTD2z28JWT5H4xzYz5MBmM6U+XeJzNIYBAQZyGV+7W4uRzpQ6VcPxGE+drbXt5cWBBzC/ZIYSg7vGTOvtYVR5QcoUBTaHIN7KfhXYR8GRGPEP6wVAR6sVwEQbwdEMAONOjGGWGhzWiyBlJlCClR6Zi9wCn2nIvyDfyWGbzNiuAkO/zOvL0qahjrUaNEUIHAsTkAVnSCRPlmO3pX+3/z4AwDrjB3p81Zw5jTDfmfgPyE3klz+PdpEj3TI+qSo0ANq8u7/nVZGLjlpD+ir7P3JkjYb9IA7KJ4eG5tXDFDNOkpDBsw7uCLOH9vFpcaGRQdeOjl8Cn405v0jYWIatkKXnDaw4A8wJpCZ2DMejo00ZHI089a5STKPcPXhS6Zq3JbxjrNJHfGiOaeLUYlfAWY+aqTpW6YE13ETH27ehCytl8SCY3Po2BJNxMkRDz6e/1gkPnD6FLD/LK1wsvT+b7rQaIwygMSwgWr4aNQFmdWEQUFQW7q+zCopec5VBg1xg9KhKsFsFGUUJztcCrEKpMJKVC0FEqGD/Wp9+t3g2cuAugJ+WPLNi6YA67kCPegdXzPffE1ehQKZ1mIwZY+x3DhnBS23u3kfXPZmYIaidKFAjxfaxo2BkHGNBieJz0vc4Lg4aisuHNjTXYeU5ODkK+c8eNeBJC5fkYOoKNUjCP9jwwshKOvT/myx4EdL7RsLcMuCcbpkcy9jeasBoCtssw59+lewSuM0VBp53U2cf6UR6UENlkLwO3wid4GRAHKW9LYTFAEw74LQNkdUO4M4AJc8YRQryo5C1D2fmvSsvcUXCzMrbfWOcd+65PSDUgV5jErNx8bsImU4UvpCJTHRPW8BsXEX5jXnfvtEeEj/A477wFgBqMQYamAcmAmMo+I/0OTwDRfguLOK/OHPm7az05vBakmZFfrxgf6Y8+w1EqRV0Bzvk9fCLyIXl2NXk43+l3iBiPUFfvnOll+ous2pGZ3kFmpdph1a1y22p4JqNeuGk8OifXHnje7OoDRh+ir94XQ1eSr8Jmr+CNXObnDCOgqg6wn0KKYf6vGJv6IESZ99c6wDN3KyzObi0f7W1esBMjIXoHTrNe0hcY1PbHyFOUS5FrysDubOXztxogNjFWT5IsgM0KZ0ViwHZVsU7KkJ4Oqn7vdNI/cRO2zTUrSzaqfHF1fIwxbjsW/mn40dV31O/H+LCe2D31q79xGdrJGPT1jmEC/DFYT4zm2o/uRj7p48l3AJ1aW5tCwkLvDPWTZ9/5zifKsK76YV9757eqBq0SNAlooXAU6k6+3Znr2W++ZYC8a+0Zk4zKn6lZPxeoKRU9akIv5Hnx7mBar8Q51+eRSTz9dOTvvfHwiaVHTp00MoBHkPdj1xCgf/rTn34wt11HMUAQKbtLk7uOTt6CdwO0PVKgA/9VH/3WHsiloqOcKUCVngXSkRrIQow5MhFeGeUBIilUOaphhKNc01oYxTiFezqXO515kiA+8uqPvEf9e6fkH+IZgTErZT0zYsyZHC97aDfOvnY80IxkxteuMMJq3Rlm8mpVypKvIbphV2hgt9d9bk4YF7Nqrr7TQ7nzXDqW1xamEGUCM1f8Yx8iX+Ss1HlDkiFkEhJ4NQHd+99qgHigCWYZAqkWmnuMC+fkFkobCtv4LjBt04vX5IXYtVk5u93vZp97N+E6Y8p2ZVdX73VQhcJg2LA+rOkTb8TdsfgdBe2dAJn/f/d8vdK3/lthfwR7Tc47ef5pxZIZQHn3OoziiCkiyd1XmJyTsZ98h1Bytk+S9UbPQzJIqrZ/CPN/+7d/+wEEVs+TV0awfivkbHX/B6NTfoa4XwCiG60UOyPFmmGPgKJ3lE7G+p7GNp+s68l3jE3ytHHaAzzQvM88M1z2mH/sKK8t74ewBPkrnZVmQFvPp/u/G6MQMYwtto9slp+CRMPqYc793V4E8IQgKidqfcX5A7gq0PAwq6Clog/iDcgQalHnRj8YIL9nD4jkXQAYmLtacnS3jj5XbU/O5AqMYcjFtjMmZ+3/sXfvuJZtSfXwaQ/VAfqAA6IRIKAkDBx6ABIeSBhImIVZCBcM8PDKKIn2/PVLadQXzG8+Yq299jkn780pXWXe3Osx13xEjBjxmF3PtvtT9rYDTsfQpO5ZY+knOVqTtvPv9qb9CBjWNss1xdgjssgkxkfX0+LZ9jVDfRZyRC8Ze2C1tjF83jcII605DN28y1O0ygpo6485Nf76eMcQgeukFsRL3VmP9RpA3ponO42lNXgyhLvvqCH9chZVa7QXGAj6TT6R0TUc1jyMuUFj3gjjhN6ytuFMnpsRo3eNx/Fb2gaIhWWxsrTGigzjQ7ngMVwsUYJGZ7lXE5u32/CdUqqdCalsfZednFWi6Lxrds0pueuU+L56r5AmBl2NtUtyZDeX4uo3MR6xKqqTVJD15HilT77P+vFNdxpGQdIdBV+F2+lZd5IGx2d28jlO/cjvo4s8/85I53l6Ash2+5LrgEnx1lerauR+IWfCjMgQ68g3CDnascmYRmEBn9HIDUBzlVicsKMxv8E6EBZiP1IAn2U8PTlm5osb3v4Efnwzxkz4gKR54VmUOsJHaBpdMSs/+tXK7maMgALsKJYbSKDjGFLCgxhT5K0zJgAvTDR5wfDCQguXlZcF2DA46TwFCugACjtjE2ZapTOhl52Q1yfn8LOfhS1loBqfnGnzdJ8Y53IIGPynxogW/rMjQE4yvZKBHbmYSA+yEOAWauXf5Inm7J9Tv2fRE2QoMmeWt3jHO4/xt/aRebx+1rl9kdBfY8b4rn1eVaMcib2ZkdIted+NHDmdvTUrHHAa9/r7XbKSrCQj5NPx4sDIjIJu/sisj7CS/8hWoZ87A2yGWYSsmRMGbE43h58ZWYwW5As9pr8Md8QMPY5AFAHAmJUWgZy5GjnSNkDEEWL7sBYSxnYNI8QA8RGENQtfln9ng60s6CuLw3sJfXX1u8ZHnn+qRHHqR9fwOZ19Mr7nVFYNyLFQnizPmnKDmJIVs5N49yvnhMzG0Lt4dHjOLGwMwZWW++Uf2cwEu/HouFpXYP/K+3PtE+NBuBMKs8IFDBAJ8p+RvGsNivccK9Hx/DBOJNLtGuYcgM1ZF0IvKN9d9Q/ens9iy3//93//m7F3haV1yi9w+Vk5OnfWbOeeGCCAOC81wwPD/Itf/OJb6WAKHzNpfhFO5Khcp1rXHuNoXX/FpnoSuaPvPBgAAjIMSAS8yBX/L8wAY8yzLZHe9wMV8hKwyPaCvwOYFDNAQKYZG8YZ1lO+nXfsDi/9imN0t0/WDtlu7ADbdzUGMaMXwOs2xhAv1y4/FNHGuGZURp/QMfJOeMOueIQZsQ6rYzDoq3WAYb5igPg2ckYIF7x0KveL6EEcKTBz0oczg4phMTuwF75ieKfNziQZQ+D1l1EuDCl9uaJ/7TlFQeQ+7NrOAJF7pizwq+Hj9rM10GnG0PhY/4xeuFjehygN3y+P5HRWTH0P/WIcebfGMub0lfXU8aykABODPQcYClX7x3/8x2961zjyZpFt4xpl7NOP5rSTWzIbp7YBYgBZ0uIJLRyCeVclyLVcbEAUoe5jWMw1WXM1cT7IgrdproaaEPAOlwFqrlpj6c+dw/fc26n8lHdww2PcOo1LDHt2WlDGmZCxMK+O29gPQILSrSdWr/r6auUOHhYVOxILeWKdxn7M5vwUJ5pnYDxtPN6dp9or46EfPFyrhEysrH30lQyQzrgxNDA0kropjxQy2N1rDhk1r67lTv9m15Bxnfw195KPwIT8jNMhWHf785n3xQBhlAHqwCQljhHzG+MCoPL/ADmwxlCJvEdQAF7jKdGf+U313bxcQhiANR4c3tMcgkmHIXaEVSE2rF1KWWiv9eE3BQXIL6GfGEigwF5G3GELjU3i/IEO3qRXSZuvMnarfjDqFGhgfBjDTuL33W+y5+hTBWmuNHMlLPRUPtkzyTD/We90zlVysxaeyaFzvDXAJFB6tYoX0tEagg9OfTE+iB9re2WgrXTheA6KsRjzW2fREPBQTTqfldz3HCAWSd1ppzPj8oyZAXK3auaqX/a7vLjRe2GNKDTBM+oac8PwhGmtnT/8wz/8FuWBxJEHwhPHs0PfdNoqAb/eO2Kq3XNDujPIciaKtSDnjT6D91OBdDwTRP6xgkJ3EtD1qW2ARMl6GaCLMdDZndvRdUIoKCR1s1nMnRjJvEuiFmXXKUF792TL1cTYUDarJLYTALpa5sw7sWpYsV1LrLyFesVFx4LV96tVprq1sGd9xj5hQn/1q1+1DxYjxOWUYJHG8DwbVGzijs06zfmpPPPOsEvilfWN5fEsm7q7fikVBjSGopPThBmRY4M13u2pr2aAUKoMCyCD1yq5AQQz1kQIE+BmnjF2QB1XLaYY44PNwmrNcgYQARTYZ7Vu0vVd8PNZ33XnvTFAdofB7p7LK/TrX//6zqs/5B7eOAbV3YZwE5JVGeHVs8iWv/qrv/omU36KjZcMNuD96pYypz/ISiG0gFuavcWLJHqCbFk1HorVIcSnMTYXnTzR03NOvyOmyDtgE2MMQwHf5ON4vtXpWa/8Tt56P2M5bTQW8u+ziJDxXCtG+yz/sYah57wMnpvq+QjgUv0OAAAgAElEQVTr3v2ebuTIaIDAczzwiJGn2iohH/kAf1mziggg0RggDAdeUd4fuR+Mc8Yd0hgxJ0ro1K7k3s4S/1fPr6S7+xBNvDsMJOtlZmzpSwyQ0Rt2+o78fskAcRPhyYVlQFlFrCZs7SzZmnUuFEtCDObLhvNRrCvGhcUEhLp35X7ykTYuSwzT5O8BdO5VeUJcrk28iit1PcDPeAIq9NlixFARPmMMdx08DBYByPNDYSSe24YFphJmcOUAJAsRY7Y7b4MQJ5SuHCAzTjr3mtg944yhxLyNp6MS6jaCDUAJX3EDzhaZ9ZEDo4QLeWfmi4FjnCRqmrPTyeyp841NYITqu2fY+AxaSuMUS0wYKL/HCCaEzBvDQyUVa2YF9n0DUOx7sL3YUXGO4zkep42Gxcc8eZZvsJ60Oha+g3frxGK576sZILwZPJ3GhjBKboD4UeFaYkgZwhJyMeIS+BhnmHFyhHCW4zHLGSCoGXGf0QhhoTadkBGGlfCcn3qThL6qErX7drqCHsAMftWGfRSLfacBX8KqeDU6YcZ0GkPl1RCQO3191z3CPsSz0/VXSpLqD6KCfiXvlTiGEaKT6Vt7y7+t9uKrVdV2le6eHC9g0+F4dLt4el4035biDk++a/es2UGms6MKVpEIY37rrHhQPUvLHCKiao7qLsx41/du7mxkFX0r2gSGeDrnqpZlHvtsrhnE1i0MRA/yAMM/9orokmAPOM3fO/rfWDJiV+QFbOQ7U1TgSnL4LNQw34U0RJDCvPYmGQbTywd034d4QNIZYIGrE7DEjIlnlKw0C3nSSQMfsCg8yAAB7gCgjHrCuLIeT29EVi+GHQgX68aa4w7n9hT601EaT/WJO17FlF3VCePCZX9K2n+qTz+e8/8fAcDX5s1polibsVRiN/fhyfH9agYIhcCTR0Cl+l1yA5AGlBVwJrwAmyanQ8iDccUCuTel/GrOAPJCeMLucMcnx3V8FsMWq3oK4wR+hF59RkjcO79/9mzzJXzgSqN8ybKvnohPB2HxPqKdqvh8RB+eeAf9BJA4wNHeBchOIAqJmEPY4AZGGDCKjacTkZP+BKQAVvkN9hbjRBgX3Vgbgo0eB4LuNv0H6t7dUlBD5a0//uM//r2/+7u/+925P6dx6/aNkQ9f+KaVV2c8AJmXikFkzNNWhW3G5OtZqDO9yRinE2bh7FfKFY/fHS/S7hBk9yDHfUMIv+74XbkO8Z7E7Nl99B1yjuyTk2wtI+UQHXWsr7yzGmCeYT8YY4Y72YwE4JGiixHu2niQ8e59OQ8GYZ8DHk/9m62f0z35/bIHJDcaXMCeF4K7dRWaQsBY8BYdy9uCxbj7E+Nu0K7GPnY/brxOPyTO8IJQjJhLG6UbVnP3ve67En8o6btT6/yV/ny1ewkLmxWjThlQRJ/VKDzxxAxtbtGrXo939vurGSD2Mc+G+SIEhQsKZeFZI3jtN2uf4cGrxBslXCuhjRSxZ/AQ1ZwB4XyA/Wc1gl14xK4hYCQPqgTyc2hYUvl15rnTzD/G96vmfdRv+CiZC1QDnp91jk9n3k7XYHABUQBXqMaVE5wZ7PY7rzyQSMbCCJhhz6EH/BtQY51hhpEAgCcjpx7YxlBhfOwiCU7f4nd4BJA8kQ2dZ62uqfkfgCMvcEKAPwJ/1H6NBsh4bsaqEBDPFhld8xNhOt6NmtxuXTiCAEnNi11D2HnA/TaWCu6O7bvOi8v79ctBv4oTMKToLvIdmSZ8rCZ8Gw/rZjd/xof3BaGmYAWjXZXOrgwdx6UaIDC1c+Zm7/c+uaLC8e0t/ex48+v7Orkmxsh88vDc2T+3DRAd/c1vfvPt8BovZuGtjmE3aUKOMEwmzam4dzrbXaSz64AFfRB2RZFy+Uo0BIxUJ8hvPCLYb2wLgWcC5TX4d9a06xK73gXJs/jH1bcI/aC0eZS+h5ZcCda2eP2c1ny170KkuEpZ7xiCz/x+ng2xj+aCwiMsCFXshbnEjksUd53wQSFW4ttTHjd5D1hVSjLr59XwNmP61QyQ3TwnB0eY1ZXQHWtA+KHY089q+kym7ZokPQbVz6WRiciB04nVxgOQRO581gGSV+aELlLhRWgooIg9VB4aeLAOeOGSoyTcBMOccuhX9jQQA/x9j94yup1Rjk21DlZGRz3rxxgiERB+dw9uXM0jvePgyE5+6GktwAR07gqT8K4A0taAoiwppxwQmcqH1kIAKfbYOjEGCeM+6XwMuURlepCBYpwZxtba2Biwcu/oHwaNXFk5SHIqYDLETs6ngVMqUB7zT/3O2+z9q1yJWY7I6oR1+lv4UZ0b9yvYoAxz9fbUHB+61To7GbTv8iCmMtlKvllzqtvBOnSbsE2Gyg7LCj+Fk1XGoytg4CtVFcd5hyfIYDJpl+NRz4oxv1errHkvMpgM9905n09OrjWKwLf2rLNTGPxu/71kgHgwZsJi88E2y8yb4QOAN0yFAcSKYkrF1p8W20l4dH/Hxkm8EptOiNiEGmvXRgacCQ0xrCaLZ0YdbECU4GFNEgxYG7HrYt47hyvO4h93fd659cIkPOWu7Y7d7jpGnLA6lj1WjHF3tYXVMAdc9J4hJ+WzWvIaGBlachwIeUYFA9X8M0CsYcaHhEvzYzxyDgCmQ2IlY9f66QC30zd/pgFirzpduBMaSJFRFJSgPXUlzJECVUL5s6pJYZTM/ex04swPGcb7cfe8mtM8f8XfKVrKbwyDGftqzgEaidnfQwOOMOkq8dj7QDMvnYpXiCeGJjn+l3/5l99KLAsrxGpic7tEiVBjzxlLZn7F8QFsgGmMqXAhABjIFSZ9qmSVs358J0PLmBrfJ5O8ERTCmciiJ5pvxCTPgOSqZGvYb2Sq3DcEWjwJ5KScJ7qALjMmu4IDvD2MGkbO6C0EHpVdH48+sLfgGWuSPBbmCtgC8NYtsA/jJAdP+GTyavTH91YvnHn1Lnt3VqoXgGaM1zHyzci22mAT99dn7Iq9JMcHQUVnVL0PZPOWjQZYZfefmH/PsD4lrl8hFE7vtnbMEyLDWPO0kSd3vR/eNx6OGZIUns75fK4RYaCULqPurgcEnoF94TO5LMGdKUygP9bRKxEiLxsgOmEhYgFStWlW+YIwAuQwKCxN4U+MgU74FcPF9TYxVtJmGEG4QefeBhLlmHh2FXrYVBMiOUn/MFE2qwUvZISgFPbkfgoWW2XhAxom0CQoJWyT6wMhY0Htmnu526+EIBgbTProouQO0ycLCjvC+KEQnMvyWS2GgzHkprQBVie/n8YJYJGYRXhiCTrlmnfPNE4EAMUPtCcGXWiQNUgxrOq3Wz8EK4FrswEbmBuGh3/DNNl0jCXJ8NY/Bs1m9T4ABeuBGbDuzBXBNlbIyZqlwKxnHqTTGTufeQ4IYadiR8cAIXStU3t2PH11N28Ul8IQ5MlnNQUByIldXhoWjDz5uTWAJob57NsBGGzr7hTqrzZmADLSSUiwdYcs82/2bMIwMH70BR2DWBAiiKA67Vff6h7Jmp9xeOiVsQZAseA8AnQgvXe15awfIVbAqmfQD1cIiNM7nz6cdGWAYHvpJcDY2CBSREsA++5xpg09k6RgZBTgT+/7N3kt5IhrAVG5sAwzOqSefWSNYZX9l3M4GAs5rJIXXqRGgCvSg1fdekTWMBTllkoEplOQXnCEvjKSGRzIkpC9V89amx0SmPMjPHvVOoc00tFwFYDOqOM1gc/03bqhc+hg325/hhRi3MFtp3NNTmvplTPjTs+mA+lL+wC2QVZ0dOfpubAgj8Ro1BpvJCejrebcjevn9Pz87hnCzmDeschTxh/GZlTddSQ8YoAkv2FXntc1qt0YNBYsd3enxv5YBm51yuNYq9rmxBAEZAKCNq3QDoqFgBROxfCwqP1mcRAMQmoYDQwM/Qzry93EjQZYcivvaoefSsCuFgH23ITO2BjVuLIhGUdAP0ElVMwC0GffA8wCADY1we+aUxlfi9qGDrvQURi8X8aYNwAgAzRXYXi7RQ9UY4zcb9Nig+66KQlXQhmbtEv0P53ZkoOezD9QBUxTLBQRA0WSn/A8wtKcMEYYNv6NsKRoCExxmgCNcIHRqzMe3ORdFNeOhTFWvCmn0tBdIXPlOmuSgd4BJtYqwmH23bt3MuLsy89svFkSp1eN0gMofePPrVkDgJj/sL9pxoTMsY+/t/MtyALzCWjZ64wRsh3RgNW2HyVO0yUOKOTxRLR09Bdywp75qhXAECnChDDQybs4eTlWa76e9UNO0U9AF715F6DUd1ljMISIiyeNuZkB4vnxbOSgPLqNbGJQRk8nJp+8T+UlHm/GRj0QrsbujyViK6OvJD19qonMEHUxVluihyTfK/XqXn2hixFt1itjhwfP+rVfYQWEbG30ByM6FQj9ljL8PMD1PBXsei0Ry/gQ9QBcz7zUV44lgDuQdgwP32nc80x9NOcIPEagb4sB4jdVCo3P3YbkhbUA9KdTAhhm1ikcZey6USu+X+SAsWWQwUKzqnLdA499Iy9FhygZx7FWS0tpXuQ/nMLISXjWnfySvOsRA8TDOuV5LSysAkA8lq1lvJi0uHo9syYcYRcAbNeMG5jSMMiejT2XHE/4+benY087i727OGbPWtUkD7OBncJ28BwZR+PmWy1S/2bMGEhCxwgmYNmCsZFtcqB43GzmDpvLbec6QpByPTVGn3AFjLHwKYzgnY1MYBOElDpB03n3rG9Xw926dbIZMrwfNh1X9t0EutpnxqFqUAB33PTm8rSZGeTA8WcYIPpPsUqme0czvsAfRfqZDQAAsFcNYwewniqxfOY3vPPd9jhgKeSSggWIyCQG2dOlLt/5HXk2OWDdnTzaV/tCngKRX/nEc2ud5/8EkEQhMKbML0BIfiHssPnJP0DuIW5UxvKb+HegEkOf64wJosm6IfsYJggbJT5PDSBCajwdmmktI9Kq7qrVlmIU0AO8HkimFC3IuRS+1zN8l9wPXpKapLwzQBBRSCUkl3CrgGyeDGPbjeFPIRfj39Wh9Ig5Nab0mrkYD0mG1eAvc+67GD8r/cOg5Yl55fiA0zrI71cOcx6f2T3cuduX8TrjI8oGGQoXdcgKz2A8ioCJHGU48HZUsifv2pXNdY35ZMDkgOer3xJDerwPYWNNygHSrzv5JXnmYwaIB9byvBYywdZ1OSWxqG5aABfgwUYxJhgWNuRogCQWMTGYXJcsePd8dC7B7OCeOoFCgMKojxMbITazVgkIE+5PRoaQAArf3y00bItFT0gCiP6N14dRYl6EkzBMuIW50yrLHuHIuvV3Cpky2RkTs4MUhSkxRDBHGi8RYSg8CQtAcAPyhC0BxWAQF21e9c3YUE7WjhwAXiThTJTXSUFSGEDh1cO9asnA1QYFrhi+xp9wPXmTOhtdOWjeDh49AoYB5h2nzUzoYLM+q4oO44eH4B2NcsMwPslu3ulnBQGz+7HhQk0+ywi8800/7tmPwN0zTlZPxT6TR0+D5afnUQUbAOnUgGHhsUgvBhUZDSjTNck/IOsxt8J+XIdIoIcw6ogzYAxZZe/wJgkXoZ8AZ+O/8/zKB8C4vqOc86wKVgyLWhSmGgrBFmSB8HDfItya/hW2BUDWw9uMEcKJkTFWXKuH69GN7tMSarY7byLzRhbRIXABRv9K0Y9x7ut3ntZFfmek+K67YLf7nnpd91DCeg8cAZciqrvY9GrfEFTyQ+EF51+Zczpzd95c3jF+k32ClNyFA6fIAYMeUUB/wlIM4leOt6ieOZgRbrU2atibiBt74W7EyqMGiEEEwAkqQorrdRemlEEnVGxaDH0sPiAviVxhILgcGSpVWdRYRKBZjHJOZ/xoA+RkfIiXE6azKsN4dzLDYlh4gLiFzk0soZKFSshbPH7PgVE1x4JyEbJkwWKZNHHOu0YhCC3ifWG4JF6awUgB2YTYIAsXa+Xbc6gcg8S3YooYJdaIsDfXAvhAKMHPc0MIp6b4qj+rA5O6goOXjDEwYxk8A9PiOylSTNATLe5NAhtLYc0y/oCW3enB5pDw7Jyu/kQ/x2fIORJP3BGmV95PXvD+UaCf3XgDd4epCVV88kTdz/7eH+//vW/lhemZJ5rQFiD7eyhQADiSfadEUsQfcE2mJ1xGlSYx/HQNUlAj4z2PrqbXyXC6gW5EmtDPzuMC0AEnoUIMFWE+K5LpibM+dvMqUkAyd20z70NI0oRW0aGKF/h+XqEQSYhTDSFHj/p2v/l+3z2ey4BppvMAuxgnro0nZSyTO/sWwBD45I2Eu1b5jZ31Xb3zq+uRk9W4/qgy1rU/CFZrDc45NYawUEOVq14B5eN7vNt4GW9jkhL+DPREoyBfuyGIQhdh4RCMwYSeCzchk32DfTQzoGAVBrG1BA9LHn+lJbWBlxD5yJhiTDN2NOTwK57jxw0QnRIPTzABogbpNOFctYCrSbNRAcLqAsVI+sgkdFeWOC4rE+zfvSvXYXYIEpMxJqW/Mimze08gWJgNdzfPDNZ/1nb5H6/2F2C1eI1FNotnArQSrpOPoG9ioTuHcnExspIlTwOk8mMwfwC13yRoU8KS67zT/wsNY9EzPIRv2WxC6zAG/s4IMN/KCQKBjA+hWavqWqsDk66MF2OHUSuXZtYIBUZUR1HzwPDeMCZSWWME6xlzsa8MGmPN8CBkZgUIxj5x575y8NaVsRmvNT/26tXTjnfv9N3GLELtlf69ei/miOLf1XZngAn3/NF+OiPwxGF0AJn8EPmEn0UQ3JkRupXu3OV+ADZIQfKWQYHQIsvpVcVRyEj6Hjh3Le+I6ANGBeMFUEG6GCMyHWjPqeerPtNVMebemUNDno7EUmWiGRIMNISb7+a1BiqRcPmmfANPCGMEAcf4AgB5hRBY/h8uMs6emTL/ckwDonk7VOakRxg8Gl1Yzz+ZjRccBKAy5Dz7Tih0fS5DiRHNaxVPr/mXL6PfDE06PO3kNb6zLk/36KN1a+2NDXCXuE9fwYbvOPohYVZ0MX1ojXuXA2wRavCckERexi5hl2MN/v3f//3bOnEvI10UhjGO98FcwEW8ObUMbiXzOzmlqzFmyCLZGMsIAkYN7yVsd8Lzp3mrv7/FAPEC1qlBVDFqdwBKLH3AlRWdPILEn2HvAVaTAQDKEamJumEqqqUoTtMGNFkMGY3FeAorujJw9doTCBZGhGHTJ2Af8Jy1Vf7H3X517mOUAP4WtIQsQFhfdyVI81xjL/k8NcYxw+YNeAOqAfAk7WEXgTvKipEpNhqzxcsFePrPBmO8Mkw8k9FiLo3frLoWIM9wkRD3artbKWJ8bz3kyUY1nmP53Yw5JWXOAQBrGsuwKkBQ32OcVNn6rMbgPCnEK31LGMOVe951befUWOADEPnRfjojACAAmMDlnQY4/P3f//03+fc9NjlPSX7+Kv1PxMO7w9hmYaWzMy6ATAZWBbx0FLCJGdYYHAAhoyONEaYKEvBOdo9FGmAb+nZ28nSwwykE+V1zlugKxmJC5Kr+ynvpZ8bo3X4yMJGzMEP3fLWxJG0dg4D3O1U5r4wlA1RYO08iLOu9sC8CkoGU6ldXnum7rCnGTMacd0t43khseJ+wd8dGCIfMcRMM2NNJ7bs+1RBEh42KTFL5Sr/qQY1Xvmt27dsMEINosE6WX2pSC78BxqIAkmPAsABYWZIURGWqK5OsOgkDg7Um9EqoCGEBJKfO9jsS0k8l7aoAsThSsm+cjFeOs39lEcTTxLq1WXlAjF/n1Exzh3VJSdsc1IdNsiExYYRtkosJWApa2JE/bVDXyuHBADFW/d312DNjwjDRn1l1LcYKF/gTbOPdWtnj2OsTBp0w8j0U++h+jesYiDV+1pA/rd9OvXwGGmbwsxpBxwvyRMPsiI3+CgndCAIhExinVSPXlFP+YYA8Mftf6xl3w0goe2F7CJXvuSH/MK6f3ewt7D+P+qtlVk/fAjCTZbO8y5T/ByZzhgOijreWESKkBxkhJIWxRGcJ5eLRpZd4JYSpyWtMUjZPCDaZ3PNt+V1xGPqR18E1dJ/QZlU57xrF+fb6HfSLdf7KeRe1QljeAQhbP/BO8noYKsKrV94YvwPvxsBYwW5k7wkz1jmdnWmS31O9DLZ5V4vHgsfA382dP0WR0Oevzl36Te8IU5ffLH+0014xQHh1kKciY2YNtqYHrc+7Rqfnvs0A6QyQa+SLYLCFnoQpzqnl3LSYVq4tAI33Q1nPLNBqidtUFn8Y8V1ITbdvnet29agBbexKNvsuuWsX52nxCVPyvdxqTy1q3yc+1dgbZ8wNg8TG6cQs2mjCq7hjbXZzUF3HQq4YfZgNzA8hwyNiHnlZbCYbVt4H4M4L5t8JM25MC5vLTwLjKMRS+Wx3xgrGCltvXRHsvDWr9pEn0MedmgoS9gB3J6+PRM5TM+YU3mc1c2FehFy80gg5+/qJ04xf6UfuTfGDXXgZ0KBizzuSYZ/4hu/9GQx28l3oR7zXH/VN5DRjuBtigGTgzbYXv4cDBjvjKH+AJ+RuKd7OO3bX0BF0OBn5EY1hwMveOY/sI/rz9DvG4wk8fxZydvW9DLCcjr26d3VkguthGrjAvuFFYsQJg4T9eIPodUSXedmFk53OIyHLzW9Hr14dg1yfYyisW54IpCqZgNDt5EBfeS/MxRBB9p7CgDve/N278y4hgt41kgFwHEP7lb3z6QbIbAByBDxLj1UtptJhcOOpi2OeiDhNbioKzLW7OO4rk766ltULvAPRY2N1j6dfJ1xs9rxRKFjUcmMAZ0DN5PNKpEwrj5DEcULAJsPA8SioPIWloRy9T5wuo4V71HjEWtVnG4aRZ6FZrLwVWBehQHIe/Lv4U0YWY0FlDWVo/bvkcCF2mg3nv5klnBOxKWr9Y6hgOSRSvVKFYjeW+jTWv07VqV3uxFhd7Yk1MntGwgt5XcyXBHSgpx42tXs3pSLc4zOTXAkffbhbklj8sKIHNY74XePdfS5WxzrfMXD2FYD2UwGc3bH5iOuAXnLHXuU9laz80Q0YItN3rKlwEYQB4kwewE+tYfLpC3v8oxrdYM4/mlhh8NK9r+ZMfNQ4XXlPJXgip43z6rDjK8+GT4TOiphYealOlZhgEMCWDkAowh/OzSJbkXORw4gBQF7fkYkjqE+11FVlyI8yQnwHTCXPh6eJ5+sKWWxMeVHJF8bX7l7Xwr8wmLD28dvJMfizc55bZ97NSXAgD5jny3FB+lfcpx+IXkS0vXUicx4zQHKQHZeaD2fBKguniYMzITZ5TbLh7mUlpn61g6wAbB9ICViUfhfvrjoOVx2WHWuhpWIAth6YEdoix4JAYbhgs5Sq5Q0R4qUZIOErWGSGDi8Ft2mMFRPLZQn4Y2N4X2aVj/TRNYDw2GaHv3DLpqrX7HrJVL5Pq5s7YNoCSFk/Y+h6Y268/L/QLoYG74X7eRAsTouDYk+YD+OinlPCCBC/qqIHw0U+CKXqTww3NkJuB2aCl4YHSnwr5QuwGU/fNgsf2lUFe2WD7Ay/jK2wMAIgnpzqVVttuFQtGX9PZQusrFOgldQzxja+NWBM/TtBmQMM5Rwx1vJ+48TTIbQgBisFb50S4gyRJMFTHIxL4WdCA8bDCTPv1udnNuNgP1419PVbGMJXC1mJIb8bU/uIfPkRgvX8ysv4R5HziH5GQ5IA4JSnPQ0IkJF0EMJG2Ec3DOIz+v/EOzHGSCJe7FV1wCfeYx8hZMjSnTf7iXeNz6Abyd6axPuO9wSrAOzeSV/QDzF66BKH1gGdQrGeaiHpgkeMr4IATzDXwSn2AwJtPPTXd9pDVxLi6Vn7DK6DUehssgABbS/Se0hYidfVQ3cKg9dXLL0oD+tt9LgL72b4GH/Ew9WSsjmAE0aDdXl2lN/tkHOwr3wLul8ImjmDGeBL0TOMMOsDlmIAwBH6CYvFQDFOCi8xxHjxEWSMg7vHBXif3BYYRDOHPKOel0pwqUw7M9zhG/mtPFonA+wxA6RWjTBAQHzN2E91q1StyqE7EmhiSEg+AqhNZA7m8QHVuqvg3oAL4XAfAIc9YSUzRoC4PCPleFfJ4gwMoCLMvpCiatVb7CbVJKTVg4VGgcFo4UlYHWw0Xj9WK0hFKhPOEDO2jDkxd5K74/nBBHAvEuCMrcQwWzwMMeBVXo2FZIyNLdbdte4B0G3unDydsm054EdFDWPMIDEH8mwsPOFUFBRgHCNDmFS8L76vE14DcFgXY5L2TgDbHIzHbI7Ztat8GsJ3ZjDmGckjGsPPqkcuXpKaFJaDogjHVOWoxkwMbG7m2hhh7vU+Bp+/Y08YfCPAtU+Mb8L5MMWU9mc3QobnpuPNomAYYVy6X/G0bErAfjqtP/v7RwjW8ysvctg6Uczhs9c3+U0+AqiMj5+b0en7eUPEeQPNHUDVXRXAJHIQW0qXfkYD9snaU6sAUPgL4xNWALKBeeODrNsZamS/xHbjWEvge3fOT/OMlM8FvJF8DED44Gqr1ZASihOc9ZQBkj4ZC8YN3QV/wRgI304e6ey7jJX1kcqXckI9F9G10jOnQkBXxk8kDfzmGzog3vpFPJpXug0u25X1T1+sK2sJoYuMB9oZdLAmT4pIER6MWRgdbEdXpWR/MKNxUghBMZtOGP1sXMbDEF1jHcKS1iVMyrs1O//DXNHxGoLyRF68xQCxMSkTC8ZAstACngNua4JMDtyJazCD6SMMMEsQG2yStVQs8v9ApQXPIsQwBCDmPQGHFlWAK4MCkGbcKJkIRAk1ovBSQ1kSEYHgHmA6ytH7d9UXLBhgcmRVVqdKel4N/fFsFaL0n0FgEnlOLMyc7J4cAgsNy+B3bCFjzMJkDWPp9APItxk0BgjgZwGx+P0775IkPP+fsLUAdUaFRYyt8UxWtbFWICDjYWxsBHOealjelcMhTxv/ajxqx/ux2oCnsK1VHk41QPLd9VlZy/FEuT5zWtmZJOrlEEljxtDlgdNn7mhzZkytWy5M8yg/ZjwjRnieJLGv0OxRffUNM1tU4/AAACAASURBVAUBuPkGe42H9Ku2TiUg+/OHAfL8DMYIVylIU85WONyP9jVGgDyiDwBojDFvfQec6T3yCvjGjCLT/PcVQtd4rem2VbPX6V0Y5uTxMj7KcwOtM1YYSw5bAOVYbfiABxhGoiMYDFh6spQewMSL6BDtARCSTScwV78jRxvQL6muGcL2aQPk6RUa8vdqHtLpKISr/WRwKySDTNwRbIwfhqwoH/iKwQegnxocx9gyt4wYpK7IFZ4Q869cdXAVHDC2es5dzYXpHFy561uwje+Bta1/e9f74EkYxXfCe6MxjRy3Z+wdHtRTaONbDBCgmPVqUxlEm9ckSjbOIYExNgxEWOOcgwEU+0gthktlr21iViIG5b//+7+/ueP8Z9Lcx4WW9+RkdYsa4Cb4DCzQ517eAKBSqBePCQsvbDOwBKxjKGqJ3HpC5DiRs8Nf6qFC4/UjW09QAZYWpAkmdAB83+f/MXLxNvF4YHF8M9eb320UgtV9NgXB7xsYJhKyWafGhjeHu7A+i2uTMMS0E4LYdn+3mGoNat+Qg7tS0YlCynkglX05bcLOIUv1GXEBrp7LqDQeM9borgFSq5fFsxEDVz+sF+Np46V+N2OQsq7Jeok3/qd/+qdvblqNoau/hJ15YbhRZu6PILEfxjLBSd7/7FPDMw8AJObHerQ/fQPhyd3NWyQmFLP9lVvn4CZ7QRlCTM+P9twIqDJEzgVkCXdErPxoX2sEyFd7G4C2zxFS9O2YN2XvA4RYXfoPCUEXfRUvEvxB36+qQSGByGMyvdtWYUfAIazi28lxINMYImYTAu1eOMM4kqX+hDOQW3T7FQOkVqmqRG/0HyPfXrtSbao7Bp95HdmcEOgn9SI9TDekktnsG3P+F3yGMO8Yi8A6w8L88qyZb1hUKoJCJ9ZEzXM2b8gvGIGRAs/W5Ppg5ByUebf6V9ZJImrobxjFGoSTVwYI74t9I8WBYdI5BPEtBkgss7DjQD1DAsDFpBvssWwuIcVA8YE1nCvPOpVcxcbkxGwgPu8JcBMqlJCsGBPAEcHA1QXkMUYqgI3XYqzmsPJmrEq5zlxaWcQjW5/KXmIqGRT6zZCQi0HoA75p2BZCzQKxSVzvd14b/69CgcUgXIlxx9tg0TJuzAUjLrki5gOD434WL7AYI5EVSxibAwDTWMUlx4gT7sWj5PlaZV9OAumKAdIxbHanyd81QOp6igEiCXXlvsdkWX/iVuPNMh9CA7nYc1YIozK5M1XQJL6SQDJfDOHqgTOmlBfDndv7R3t9BOxdlb3UPD818b0/DJDTKF37fSwAQdYIz/zRfozAO0ZAxINS/bMGACqwcSdMdJb/eaX/cBCdKt/zam5d3gM7hGyNDmdohZSFseQnntjpK/3+7GtTVeuf//mff3dw4pN9ylkuOafuyWfDXJ5vPqQRAP5KPGv1tPdViHj6kkgi/1+9I/ld2gO5al0j5kW9zNZYQvUYUYwp0UNkMYMGXoN73D+GYCGv4RgRMtYvzHlqjxkgce/Vj0+NZh3DoGPJJYTziIixwySq3iRnoZZBZd1h7d2XgbTAxETGLe96LEJOEOXuAaixB/5NXLqBHpl+/Zud2qkf4lEBEcLHxOQskhyGGHfTKpdgtkB24Voztr6yF4QZoGkcuAJNrsowmAtskn8HuPXP+GNTXO8bXMsSzhkZPEDGzL2MC/9ZYP4M++J9rFggzCIcQa+xq7kd3guIsfqBayB75+2ZLcYk1nfc+Z2wrnjMZu96wgCxqQBQ38uAzRiYi7BZ1jkPBmbDdfaB/AIeIuszgoJXKh67GN2EkDWP7YggqMZ5/S5sD6Xyo70+Ahh4MqOTj/TZB0G+/rVf6wnAEeBQDyDDnvOy/mg/RuDpEZCzgeycVW2kR53jRA/ebUB/Jwfg7vNP91W9IRKFcT8efts5b6q+h35DZspFpbM9l76HlUQbiORAtgHP8oboMGek2NPOraL74CsRKHAGIIzwQazGe+BPVZWw/OYGuYpUpTvhu12b5Umcxunq7/ATHCYP95WzL/JeOBXZK1JCWV0RBMYWyZlW5w1GMo6zQ6Ir7pqVP14dW8C4ME8Mi3yTuQ4u1w9zaz/Aspp3we/maTRiGe9SKJQjPiWge9YjBkhliGOAYMolN1toCTMBVoUHuZ4lKaY0FZaSq2ESMMTAppawiArkA/TjGso7c9Cg2DrADphPqJDn2QieY8AlWNeFEINFDod+A+6eAWTWmMnxW+sinh1kxfvD8zJjU8bk8zzLRrSxGRmMCW5shpvvMj68Jrw1JpuF6jv12cYmbCxU4QsWkjAroMr/W0i8HBLGVG9iZBlfY89bYn6Ml+tcz6M0O7wxAoMnBdiW8BR33+5goNmG7+aAnOp9ezYDAOCfHSrl97sGSK1gJtzKnCgLjUEARpMIFs9GvDqYKONrzYgLNYeapDP5EDVWkydKJRRCwFz4BsLJv2V9E+y1EQqYrBjhVwXqj+v/vxEASuyNJJzy8plrAnoUsvYe0uRHe2YEePxGY8OeYeiTYT/ajxF4agSQZUibWaWjp0AsoPpR55DNxqWGByeqJGeQwQjd86bqsxMZQU7KxwXCYQPMOCyn3D+Q632IWrgOfkImC6dkkIjEUI4fKcxIQt7RX7CLMYOHkHOJZFH1iU5F5qVC6Ox7OwVvnlo/+gnnPeEJQToaH3pdXqicINi0eiVGAhs+EL2CHE6YV3KVgqVnkTgpmgQLMh54Q0SqwGuwLj1n7hJmBm8h2md6bnbEBAziexDiokNgoBUOq3PxiAFS6zADgaw0H5eD31i1OgN4jclnPhhIp3B4MISbSCb3nJwb4d8BeNWpDLbNzQqsITmMGQvb/az01Om3SbizWJiudz/AzXqzqHkUJDymjJxJBeJNTKqwVANkd5r5GEYwWpJ14LtCygY0jjah0C8GSKpDPLWpnnrO7ITU3bOFI8VzcurDLowt9+7Cr1zjZF1lF1dtFw4W4yKJ47wbIxsRj5n1xRNDgCZ5jJFiHfP+yWOJRwqjIrSOAZJzPQgX/5YCDisDxL/Hc3cavx+/70eAoU5+2N9OOraWGCHIDiELtT1dgYzCESqaCjhhmk5zRsZ+dOnSU5+u/o4ssbfGijlkCYPwKyQrX/2mH9d/zREgu1NGfezhrmT8na959RC4O+/MPdFVlQmP133MJey8JyFdMJfCPAhV3guNtwjgFZKN4AOg5ZnKUaTbJd7Th4g4f4fj5JUiQBGsDBmhxELihPUwPshb70HEIVkZPfKKZ16HTlXMzjdeuYbMSlXXK/eN1zIK6G+RQIw62NP4jQnvs8I78KNEd0Q/QrgeFDib4xC4DD/jCXfQN4wPBiJClO4TlhgS2tjCXchWusYzeGvkD81yp3KEhef5Jsb+qb1sgHSY6doJSTM54ZY1LhkccKvVcXhMuNwo+oQQ5RmMGQOUxcgyT+WqXOM3pYDraar+jSsPiJ8dnMNqBw7zGwDoHpZpNUBqRaRxcMdKWQwYC2z2vk7uQ7wtQIZNKnH5nQYIgwloZpEDAMYvsYhyZXiHdtUddqWJZwsxxQpOsai7MLb63FnIWP09gnm1KVbngLgeE4D5Xq1D/z7z/jByKbe6BjDrDJh6zoG1RgDFm0F5mOvULJ/FdHqnZ2C0frTXRoCyRGJY90I9sWpIEwSFctU1YVOpRQL7qUZ5k2kUgrXeZf3tTwDge85HIc/JgVn7ORvXCYd9ao39eM7vfQO7AN6ob56unmSsa/L3R459jdBI6DiCgzeCfr7jmYleF21BPtGDjBDAlEeDsSVpOgfLYtOBT0SpXEhkr2qewtIQcTCfQjvCjGEKOA/BKmcSuOVdYMCQg0Jjvc+7c05WHc9dQaDduAcPBiTDn3Qto6jTXgmzg3/lzQqDE12BGEXAAPdCtOtxD+nLqjz/2NedceS9vE2+kwEj1B5m4nky1vAlkh/2ENUiHCx7JXvEn7Do7IBDaw9ZDsPwanfOU3nZAAG6LB6LI/V/YwAArxapD7a4uH58NFcRq+7P//zPv52u7cPFABs81q/rKHzPxliz7ixcAoT1Vi1hA8f9x4vBWGF4YJ9NqEnGYhos3gnWopAwHhLPTOUs77MZ9MNvrDshWUK8sNU2hA1mcdSYvHHyGSoseEYWi5ardzSg3NO1oKsBQoD4RuP3Lg8ItpGly8jgogOSbRKWMa8UgIQFmVm2XSMhY2ZxEyqrKiR1bDvJ5+ZSOBRwP2uApfVAYK5a4mVnv9tUwB4GgaEidGzMW7EWrRf/2cRYAONHwPg3DeCyjs0tgKXKStanMSSMCVUMhbWsRLL1VGt+1/7xEhLy1vmPdn8ExC8LiRNGQD4p8MAzay+M8cdioYVzPtWsE+FGV5s1bc3PSjRefdZnXA+kYRIxn7PGlW/PzmToZ/T3o95J12HqhQ0jhH6010eA3gSax+pE5LBwZwTb0w3Yh29WreY+uFZIrxxXOtgagFkqCPSchNsAiogtmASBwbvO0KgEaYhTOotMQ4blvCnPci29bp2Re/XA5trnGCC8EvosJDz5WgyFfCc9ba/SsTwu+gPAInYkU8OBcCLjWqI9PYgQRvLCFb4ZboK17H2AHMHMOGC0zPJWrhS8GeehVjbNb77Bu5FQMOqq1QIyV9cNTxFshaCmc+Ap8+dbEd85NHt8rvnmnYddZ60THgbXmRuYJEQXPA0bK0ltDqwtnifGiTlKLkdC2FdEr7lPJVBrGf7PoeGrMXrJAEnIjdg1cWkA1WdZ/lcXwd3rdyead59ZE+Z391QDhGEjjIxlOUtC6r6bUWXTWiwYdguNYLHJWaw8WuYVCLY5XMcYZHgRJhYwgUS4ETCx1q8wEbMYwl3/GY2M3JknKfetKpDl95Q33gH1MYSuO6affd0PL8hrM8AIFu9qPVvvGDdMD8XJnT0CZFX8eKSeahQuEuROE6aHgPkeG2LHnlt5QAEThvcOCHyP373rszWIHeaRJ2sBk4Rm/tS+9aO+BxmJyEmIY33vLILiqX6dPPLITmBQQ0wxFIDMtJGoBBhFiyj1PurCVKUkt3ga/IlUFfoU4qyWGY/3tJ5gDmh6B3wSwlVf8l5RAMaS/lc5FMAUVQCbwAppvgFLDqt4PjDvPhjDs3hIGE4iTowRAO67AGGhXeQumaDICmKaESYcc0ZWng4XJruRha4bz6DahclJtPZ+ValWBMgqh3e3fpC8xk/uB90CixknuBlGMee7iBAGqLlDlsMyZISWIxNEr5wiSlzPw69aKuNz/L6EmVtjxl4EgLVhvVoDOTdvTDJHhhovxkwKNjFEdu0lAySlQ3XSArRYvvohNyfhEobBgvV3rMnobupUY1q95wrzb2FwmXG/YcSxBqqD1drPs/e4j2AjqHgEsGnZvJgem8BmtHgpPAaH/7dYGBuEhn8X2mGOLSjXAAL+tGH0RayifmmnBO+VUO3MR0rZ7q49xbbuQufy3FWY06mPn/07Ycn9/aMk772ZwAyKN7b2jSUGj4DHRhHoKp9hrNIYxPblU8BwLIpx5SvsT8pZv7+nhgW1r4WJ7Jp4caTJz6HRnZhens80HhAFQb76GTpfdX6AW2toVkylHvx66j8ZAIjRI4yZaiis7j2VTR11JgabzOGNCCisz6jGEqCKrQYkXRvi199hBM8Q5k1+iSKp3o8x3wXgpO/pfaBzFR6eCmF0rRCdDtA1NgA3YAqgMj5EvjzRTqSi8eHxQbTaQ6M3kQxiKO0S3HeFCVI4aRaONPs+RiFvG4MImCfXctj07HreJR4FuEw4cNVBrodPebDMr3m7Q6BaL75RpBJHQif8d1U4SMQAY5OBsopEGb/zJQMkcfFccDYC0J660ya30ywi92FxCQp/EhrcYMKxAAELNpaoDQpQ8wZIFAWyc36FezFm7hejbZNoJkhfHXc/JpSOfRwX3AzY3q26cJX517d68F4nsa2evJ1vm7kaO3PTvaYTIuVZHRfh+M5a03zXn9PmI3RzqOTsOTNhwgCzDgFSyipKIcBUKBbh1RXE3fG8cx0gij16ChTf6cP3eg8PIJmClbN/hAFQFv7D8qS8d74PeyW88qkEaTJJEvyuFDWygHDHevGAYg6z7gB5CuR7acaZLK7lJmvfGVPy3hAfOafoe/m2u/3kwf3rv/7raeUY+oue6xYnuNuHn+J9ZCIQPzZrjKfTXj+1kTTsEpCnPM9qgNj79oQwGNWE4vHPoYEiEHJQcoA1PJHCKtFfDI8cGix8lDyjQyV5wzJjOVZAEQgmy3LfzHCCi4SHISCFKo9h4MYTQJ7pQt9JfgHcDKKnQshPpGIFyquz23Io9aqsrj2nehdvwaytsBUwDgMzDHgsjLMDiJG4PFTGgn7h+ZqN2Yipkp4g0gj+SINR5IDynp2K8JzWedYjWYSM46GqBok+JIR8pqusUWkYSCUeuU67bYAkpl78sQFgifmAExM9dsrAOY5e+A9mnyIVp2miWOUAFUOCIpLbIT4NIGC0aCZYnCWAycUqgZ3FTbDYsBS2xeA6rr2xlGntjwQkLLg/uRj1hTGDHR2Zuqsl+1ixDKyT92IcH4vU+00uV+fJ2k5FMuOAUeNG3CVXdxbJ6ZpuHOZYQOD0XL93yvrO6l6Pz67n1Mzey1VrHVtzNp1xw1Kc6sFbU5RcSvGevgmwEvvJfV2ZztN9nd/tDcLyR7s2AnIwlOWmCChSpIdKHoQs2WL/VPYJMyWsQWnLJ5o4Wcx33NYMXSEJhDlZKBHTunESLbno3yqRIiY7CaJP9Ofdz0CkkGWrlgqExiTEwU85D0SCLhmCoJk1ukvhA1Ukf7T+COxIqVq5c/fEWaXGE5mV510xQIByHhbGeS3mElBpT/C8aDmo1t9Tqj3XkQVY/9rkFDBugUpErLwqa6oSorVC5HiWFpnD4+u99As8Vj1K+gtnMWJ4YlIq1vsSpm8skKlk2C4vpj+7//eQvvG+8TTwVYh4PcB69e6UME64U71uljfKeODpoEt4AxiA9H1K1fJmwLxIpJX3ZVXQx9gyiHMvnZXiOq+egB6MlNAyES4MHP2n77y75hCN48VbIwrD2iDjO+22AZJkbBPI64ClwRTvDoKbdYi1L3dEbWVgz4bCBABTAKscBQpYnLNqCrwcNo7FzHIHFLC/JpfAYeELkSA4eFdsSIvEfRJqdrWJ421wzoawCIy5NjNA/HvnxNRsRu8ey6t1JujKNbXUGq+UubFg3mmAdKug5SyYethY59tS2nZ3bT1PY3VdPSV0dk0MZxv6KusqwRGrcfo2istaYqz4T6GD0a069k3ohXUMdJ48LQSFpN5OeEBn7H8O19iTmL8oVIwXmcTwR45gEcfKOZQ3Y5XAfaJhtKwfIELDmAm34PnlyQ2DxvDBgJGHI1hViOB7SFgWC+5bc26Q7yWvMYw5vM3ZNxQ2MMPwoPyQHD+1RjfQccJYTxEDu/j/n9q4vPo9wo3lMDgMbdYqa3x6F8whP6vK3hPznmdeMUCqsWS/xxuRg3oZnylkQrcjUhmlDAct0R050DZ9qN6SMX81OSFjgZYxed574T3Yyd9hinpWRQoB0cOplBmPAt2lsAoj2zd454lEPc1Jft9V3RxTAXZFck6RKbv3zAh346nMsLkzH/40V3JrJOObM+uT92Wl05PeQA+tmrmlM+ipEKWvhJHnnSJ8GMNwc/oXIlixFMbPrPGYyNuDh7pY97YBks6ylmyeVOKZnTK+W1C1uhDL2Cah8C1WG58lSeH7MADPQLPo/Wkx81DUZ3BZArsm3CBQZPIeEroVlnHsUwwqlRp8g6pdFKKYRec91DKc9V4KUpiO8mMJ07H5bABuKIususxOm6tWUkpi0Sx+dfacnIAKNAFIFj838yk86dSn3e8dD0UVglfeZY7FaPquXTudpt4pHMBwBgRqTOWVvtYEv9l9cfkzjM0ngLlbV55B8ElIjWHRWQcrV/OVb/k5XQvkqmiV6jjkALaPYCdzEhoxupxVI9lVVLsyhmSLdR5yhAIQcorgIEeERJh7a4iBCWyoEFMb2SMP6KsnbGNiU9q7O0YMFN/9U2rmnIdH3f0TsZDvBqKUnP+ewu0+es7gAQAaCFq16gXY9W91TlVXL50MkOp1qDq6kmVJZK8l5H0j4g/2gDWAWWDR34X2IE7JijHkuRpOsIXKWPBQrew5iybwbt+sAhZDYgZAyR9hgvItkCQhSNzHc0O+Mvx4PjuVLzvrZmcYzMZ+d5YYzEgfj+cR6ccO46zmmByWd6JIj9wK4wbLmjuVwFbhp/nuerJ5Zyxc86oHpIabmT/GlcgAOohng44S8SGSZxaCxVgyt1fm97YBkslnNFiQwDrwfOeUzd0AA1+8IRavUzNPTFF3ssbrAt6BZd/AELFxhGfwXnxUGzdV96Rw/Yu3AGDhJhUbjhXdnQ7+ynd1Dh60UMcD+7rv7J4rcvK6AXS8dELxZs1mE3MrPC5xtt0+5rpT6CHhZ11Rjtyv3mlua4u704anXBj1NrzNT8Hswgfrc07enqvf9lO+ngLmgQ0IzMFWxpySQHaM1T6MhzAGseBPtNEA8UxrgQJDwlgLPMNAFXnk+lnMMgCgEMhXbeRSDjCrfcT42hP2wypfD0DjAfopNEwxOYDcutrIXPsbwfaj/d8RYKTTe+Tnqo05ELsxTKjTaCDWszZ29+8MkLEfMUDqoXM1SXo8/NRv9hOAm+peY0n2MTKAZ5wu1v9aBKIC7FkupNAchAvSY1WNyjMRscYqpfzTN/m6CDd7/5UKnuNY8ybAnTk7q/4+G/sTXmEcyMVjIMAtOViPrF9hhx35KfqG8QZXKGIgDMx/PHOdMzJgUsQL+W+uRQkhY4TBzYimO1W5xjFl2PI4r7z7Qn/h8NmeQN7SldIXZjpztlduGyCZfK44H34n/6MjQCknG0RehqPid4maneetrgkbwYMintrCsQBWh6688q7dvRYARpZC5qrUF6zCqdWKEBaqpKeEOpyY9tOzV793TicHoLixuyxffVeXzT953WJcrioFpYQvhochcqftlE3cv+L4HbpGmRDkNf4zFc+UeNUH4yVpTZIbd661f8V1DbwKT/zR9iPA64CZSosAZgAYb2wOj6zY7Np4FjGpT7SZAeK5lIxwJMYQYCUWmRJdESIACBf8V6waxRtMlo3j6DuBE15KY73K12NcMU6+50Rse1rel4IHZM7dlkIjvO4/5dyY7vhYU8gCROgp2qCbryh6YkXcdQ2QHTgdK2AxQERLKG4ByGtJkGZ4I8ZySB48IAwqhwLTa76LnkDYIrdEjQCB2Gokin3DcBXS6e/2GqCJcK2A85VjFABuLLgcCLkPpwp33fldXbcLhVtVY+2Smt2+7cLb7VPvo1/MlbEmB7sVoqpHAu4VZZHkbtiLbmAckgHIDN7l1ZlK4/ekopp5qlVSXed5IpCcO0ffpO0iWXKArzmB995ugIwH8nUO19tVSlhNuIGyARk6q9iz7mJZXVdjIFmqLH2LZoyDe/U977w/1RWU02V4yHlJUtGpFvOdfnUOHrxScnjsg+d3yu/mtNdVaJ3nnjwC8V5IPE9xg6tjUg0QfTcPBDEjQ/IahYHB9hsFMVZWSu4BAOawTXkouZ9ScVL2qlLHrK/eyePCgP/KDSOGwGCcdSrSPP0t1ijlnkaAKj5AkGObMIUE/0h8IAkcSPhEWxkgng2MWJdAlj7w9lEQQgZmRj3FxNs3S5h8oq93ngEwCfdYea+BsXwrhs06GPP16A7hG9bJ99gAWobsqurNnW+y/rDLPLw/12Zcec5W+R51XLr5iu7ZscnkMh2LsNq1FTidJUQDgnRGPWSOMQXIuR6YJQMCCOkCng+6BOiPIZrQmRgxZAajAqGi37Ulj6P++yvHKNBhQkf1UTWvnU7urFdEipBD4ywUCP6rBMYuFG6FC+LhfqpYy6oKFg8XEtCaQzrSKXL3RDKcSHTJ/Aho4ZnWAO83Gek+5DKMeofQzZhXsnpXwMeaIYvJGGONyLZOZw05JtSMYSuHuttue0C8IIfZ2BxcV7ukGh+tqosBtUmAfFa6jbNLsMVeY4yTj9H9sCvXVWMKWCcIWJom+7RYrrznndeG5Te2hAggK8bYd7yyWFd9rq7i2TWnxK7TWHTjbE+l5zpsVdzf3bNMZn1P6UICTihcwnNUgwCqeGm4eOUWST7XLwl9EreASsIa0FR6VM6Sc1YYHsAb4csz103sSv+++knZOX+DDCDcVm7u01p55XdsTc6y8RxjRuDyjJgrIQkzJu9k1F7pEwNErk+S0Md7ucOx/0CRvC5sWhK2Z++xdrCaX8FbIKaaR68eVDb2mbcZ8LLGsfqrfD0MK0a3U6v+yvi/+1pGNuPjHUSQPaM86lMFEd49Fk8+H6HDk7wLuarv6+Qr5vpd6PMppDfPgB/kQ4ztjp6xf4Q0AfjA7azRLzylxoU8GXMnYQMV9wD7HGTo3+A2MoOR/4oBok/IYqQx48ZBo6vc2dM6GM8qmZ3ZMSbPj89cnUR/CjM69S2/k8O8ZPTE2Hg+5Ai6RmgSjycPcCf0KrolxiT9xKBMEQIGCELyKh5IH2tObELuYF6kOyK1VthyT/aN33zD6N0w5+Q3Q9jzruT4vWSAdCeKItRBrC7L2MAxXnyIBYrxveuuw4jZlGrzs44Nnv8wBElO925sMDAXVyWAy/VksuV7rJp+Ya9tKiEtYvIAAZsYW846x5A6S8B3CqFh7XqnTRPDTD+FR4gH9AxGF0EmtjJlNCkq/0Z4mFTX1zAdE4xJZGlS6ow4LK3KSjtXfHUFez7rn2ULZInLJCxqNSbfAQxz6XrHLOloJ0SrN4yQkDRpEZtrVr3++D7vAL5nlaA6VSDM2Sn34uRyrTGvtfpId23nujAh1hdAZY4pAN/te+UZiFFWj53wJ7i4TYEpxghhLeeDQgUyGeuElTHDKlAsQIZqcJSEeYu7FWNCgYi9xHbV5tmSqnnDvlITigJETLrdjAAAIABJREFU+0aGFoX/GYDZfFiTtWHdKA0KwJwRumOZZWtXuMQTDUFgvaxyfHIuBnli/mMckQ0zuWl9kYmffUI60IQE2RVPsC7phc4Bq8ZaqCy59Blr5epck2vKjvrvChDzbcJPyRG6hmzZ3R8yQ0jGz+HAQmCOdwGWOFUezJyd4v/r3J4OqOuW4Z2FBud8B3PGYKhGAiCLIYcR6Gi4hNwh11VQgpvob0AUIPWsFLyBoYKtfIvfMOf0vDVB18gfE/7DcwajkCuwEu8R/SRqgoeOLO542+ER2EWeYsCwcQa86Sy617pFwl05fqCe0aJ/sBM9OvM27HDIDhvoOx38SsXIWYU0Y8/AMb/CdM2d/hvXbqn+sfJnDEfrnp6HGawduRjyVe4QzPCXdUCHmB+l54V8pyGO9Fn4Xo6CMKdw9CxRHx4mf4zJFc/XWw0QVWQsUKDcQhRTbRL8v4/yIVg/AKCz4EcFMDuLw2SxfE1MDkpMjD9mOadGepb8BEz1LIkp78JaCQdgHTJwLFoMBLAY0E8YitGfVVCKMIvBEobBv/PsWFBa3LXJe5glg6VMsHFkFGEKGUZ14cyUJOEl5Oe3v/3tNwNmZFDqGRjux8oDh4TdjAlKvsKMdRsrbxB+wkK4kbH7WbzmjudpdkiUPpzO7ch3nhLQT4dGVVf7qlb4CXjUEsOEh/UNdJlLBgUl4+9hw+wJFY4YmkCiMeJOtxb8G+UBkAG+AaUErflXBs91xtkc2TcEHcE/Yyf03XxZt18lHIvQY1wHPIylI0/j/dTvBLdxGStKEfAUEwHtN7JklE8MRF6Gpxqgjtk6NUUlGBeUA5lC7qSC12h4GuNTBbnT++7+TjZZw7tThrntKT7rX8nhboEReXlk+Vdu5IrQizuJ5saFfA9L3S0iAvApQkDO/1QbsCQ0egaCdt9cQ5RPY3M6TLmjm1YViZKDApiaX0SG9kr51NP3vOP3Gs6WSl15D2zH8AFYEWJCj7o5AZ4Rxj3VPMk8ZO+smucuD/VkSCI56dtTKN1s/Fbh5fqDVEYSMboQJjCOSmWz/LfZs+VXI6TgkVODT40Lz9YdQyTPhxEYEPq7OvsMgc8AYfykxRsN88gZ0Zcrnt63GiAMAC5iH8cdmQGlnCQVAqQG7k6rIUAscOAOmKNwsQiEP4aSS99i4RZSzaB6ChgqFIUkTyyxhu23YdIsYiCf4WICfAfDocbd+jffQmmYPAuOoMRAAPNAAoBoEyXJy+YU0+x3LZvYNcDm6Aqt4FiMHWBrwVkA3olFNN5YFIo/4A5QJQxtMv3Tb79h5Sg6sYY5bZWRWGMkVxt4Z4CsDhs0hpQxg4BVDdwpTYcdALKx4FzBad0Ql5Wb1XM6pexGAyvJWVH+p7U5Jmbpd0pIB1Bi2QkfjCjBLT4f6CKUrZtULDOX5s5mlmMgqczYYFOALoa0axm6+snzxZhRrY0RtAvLSUKbez8zP4Dng7KtoY2fVb3JeBrvWeKedWkOjFUqpNW18LQB0q12xzvDQCU3ME2AjP7PXPvWGnnyVLL8aS/k99PBeq5LqBuZ6nuQJN1G9iOEvlqyvf3NYDWXdwyPKrOQRMgGeztyoDs+DBFECMLhewtXm30jAzulS1dhiqexORFR9f4RUI/P7pxNNQsNTugLncs7wohmgO8S3k/f9Vm/13C2UXb5TpVL4RPEagWsp/5WT1WqkKUAxcwAOeX11AMeZ++GnRjtolu6Oh+eFPVSz0LJs5FpolJ8O6IYVqqHxp6+P7/TO9aGcTwdhtzJv+6+V3+tS1haFE8N1YNzRWpUQyfXM7zIGl62GSG2ev9bDRChITrLkq1hNjrNMJCfcGVx1o+I6w0Twor1ZwwOC5URkDMkAFt9MUD+bsHVTV8Z2JGJqHGGgLPvwF5TmA7PwuITJkAjUCj3wXtdp18J6+EN4qmIZwNwTSIbdhUDqE+Em3i8sYJGdTXOqhGkTvgshrNu6twrPILRxYsBKAO25mrM7VgZFLNa6ixfYzG6GnO6NDaU65iAYuwYI+Pi74wdLIHNdIrtzDo41b2+En6VZ1ojxhrLfFLevnesUhb2wjczMlUuIagII9/G64Zd5/LGegMsXNaMFrG7Nrh3EzqMRALUGsI8MGq5oSXnMzyEEALJ2Bb7SazoeGjWuPF5YhhJxuYjm7WFBEAM1LAJa4Fxb+98dJNQZ92PYUyS7zBB9gIwjSQZQ2CeNkCATcJ7bAk1itAnq/7t3/7t257lEUM4mHOAd8aAWYeuF3Lx7rAl70cEdaqg2OPWsb2AiBlDB09rwfqV5FmTdk/3vOt3JI/4aHOC0OqGWyEWGIg8mvYFYzKMrnh/xjqPNeKoHtzY+Q7PJjfIBYCoC646z/6oa+gH3gj5M3RHl0Ee+9fJA8w95pIOW1Uq6uYmJiew9jlhxTn8FA6hf2fRDh81xuN7EJUYfPsLVoKlxvVciT3jhLStZz+QMwhGoeJwjGu6HpAQrUKEMg/BNisv0c64hCvctzuAWn/JIWDffKz0Phkr4sI3zWQtTEQve4Z1BAfR0bv8t9M8rwyC8b5VMvzp+bvf7RveLHqQ/IFjVl4WRrUQPrkpVzD9Ww2Q7sfnwDwLeRYvzE3JPWQhUbgVoFoMknoBW7HBNjOXtYUXD4PB44mR6IpZErJSa2TvDJAqvNwjXAtQ4CXBnnoeC5drFYuv/9xnQB4rkuCkQCiWHGPPQKFw/cmYmTXWv8nUYhSw9uPxGJO8dwZIzacIq6CvORsjyXKeTSgabwYdQ8hGYu1X74Q+2bT/+Z//+c3zwloHLvV3xgp010GuGyusre4/nYCekLXV/QD9KmyJ4UCgcCVjmyOUeO8YDXJ+/DnbkMYDO2uMrFdjKsSKoemd2DEGB2AIGDA8GChyZYwfYcJQML7WMyFkvhnR4lr9hqXjueP9cxYP49b7OiWXAeywPu8GpcY+nht9HRv2G5vtWz66Ae728hheZWwoQnLGWjTXlFw9AfgjDBAeyt/85jff1kyNq01OGyDjNwYswKNYwaph+HiAT0b13TkgL6zb6j2++6zcZ20w1OX3zbwAZLPfE8b66vuu3m/vk/dCdMcwvs6zKkGSEFzkB885Xee7Mc2IqiuHe43vtrfIFiTZu+a/873da6wlHg9kTLdcMTkGPPOojYbKiYiq/Uq49irEq1N63vNmnvmEV9urgD25Z05eTfzujmvnunrgId2FRB3JgYwBQm1lHMMX9BtjRYh9N9KFsczjnPPY/KkP5hAJN8svoKvtlxWpNjOSVmOBEEOKwkxp5CzjY5dADpvx1ADi1h9ZzOi5kttsDdM7PAiz/U4X0UPyg+xj8sd/oiQYOlfe1VkL3WsY5bCufsOJVzDgpxsgFijDQRiBBT0CXUoIewf4WcQEfTUKEjdsECwSngTX2SSEQEKuAjZT0qyWTQX0MMnA4Jg45v1AqkWpYb0t9pTiG/NH9Mfi8F7KCXi3kQFZHge/21DYAeEUWB7sgMXlT31wfyxaf1cmFKCliPzuOcYt7kV9oaAt3hkoT8xqDtwzhsCN5wLLvkcYlg1kLoAI3wywEAirE2G7C/TqdbsDhuqzaujY+I4OU/UO1mDsR9ZqDovCus+SjQkfQsweAIiTeJwa3/6Nd0xoEIMXKGYgCqnLKdFXz1wBZBnKQM6qssrVucv1cUFjL+21nIw7Ps8+pYg/owIWj5sxGxsXtFA1bLZwR8rA/gcUYnC+2wARSsozhGCxzqsCt1asC2uFm96+JVNOSY6SWnPCunX5RCPbJMCS21eYr9O7yT3GRUozM7zJ0hkLbg0ZKzK11q0/vePO78bculAwxLwAqqu1fXq+OUDgkHcSSsWM8+r4Dt5RhrD1OerE03Nnv1sz2EyA19qyFuiL1dlId95x9x46UCgqOQEsMgKuVp9EqpBnMwLzStWpU1GTE6llDGZGTC0rLyQbaZQIiJ0euzumd++j7+W2WRc86rzwdc+l/D6DtnPAMPIUMO56QBJ6nTwchoxxInt3hvjpdPtVwvjdcRrvUzkRmSyqhyfzTkuekn2aU8jJhEpy1hD5mu98532v3mON0D32r/8QtfKzrngqP90AYWkKdyDIAbPxsDVuZP8BAZQxC7h6QEwCoYUtoRgANaAs4NkgZ6I8P2FHYZy43hgdACulN55+yq0kDjeKLfGOqe5EoWv6Z7N4P2+AyhK8HxYPcCVeP8lOJsnEsdz/9E//9HcxgpWpiVGAkeCRYFhQyIBHQssYbTmoLsmmNjpWwlhovsm7uQW5Un2/MY4gTRiTxS+x3vWMOOMTNoLRQ2jeiWW8s8i71ahq6Nj4nlPJRePJUxbD4E4/O/ck7hc7YJNaGzt3cOeZ9RpCIEmnV5P9sj4YNQS4ZD/r6xUQZ/1Z9xRsJ8QSe83l/8o7r45ZruchRUyMDeHB4MCm2lf22Aju32mAmFMy0VjygAFXSAP9GT1uvGIArPWOaFB1j/JaNfPrWiESPL93ACgFQ/YYO3O8q3CTM3H0G4k0q3g366s+YkIxe+QBWbnz7jHeyThkkjl7Yj3RG+Q5uWnsgSLzwIPZDbO6sjbj+UUokctCsK6e/9N9H13EcPMfHUgPx8P+rnAtayDn2SDiyGCygjxkYHcqWtkLvHnWH7lH1xsrewVIHSvaXQm/Mna7oiYdUsszkBZCOysQy9kLvFp0O7wDUCORdnqsO58fdR19hqzFcnerZXX7VsvDZkzsZ1julCNn7cI2MMusMWg7BlO3r+N1ybfjsb4TMul5o6eO/KHTfXuwpOtqPvAuiuPut1y5D4HNGIVx4XOeyyvt0w0QSlD2PMEu7nW0nihiwt4HcmvFNVXj/ijcHH5iAQJThAXlAVCHkSDggOxUKRLfzeKm3Ag0C8BCFd5CIGKihH4ZZIp0lSwWVsC1Fg3wbmG4T2hWSqelP4QlxT9WUqihUgSp/mJijQlgwaWJqSbICTTv8p9vBKRtYB4Zgl1MOdArPAOLmFAbfeMpYrF7lr4IIcCksrzdS9Ea3/STQtole19ZcJ1ru4zVSll0Si6OhmanX3ev4bmgNBnPPEtXXJR333nnPmsEmLWHhG3YcxT8LmzDWrQn7RfCB4t5YuJr34B9e/AzGm/o7ORk/+5bgB19w0aPrv93GiDmgCsfsAcQASseUHucbALiY4gAqwAkxed3XtFui3wSvur5lOiqkQX6Y37JppEoWt3nuZhpa0v/MN2nWvjZvwAm7541ArAmT+30fcaMXmHEePd4ANvsfuNJz5D/1q9+0kmKO/DsXGH1Tv3L7+LcgRVjag+t9gHyh8dTjDrZaC7IEcRbSmTyzAulFQpBD5FvdIBm7Ml7eraSU7WfDFP7nWECFGNzc+gjXXU1dCuGhncIMRVCSh/503+nNbAaQ8al74sMNW9ChBAGQjyNU221ouNpXmqEwOzaE6nlnpEAzHNyajedi0A0J0K4GZ0fSe6dxuAzf6+h19YyTCfsyhz683TeC68eMnnlzbevjfndQgansckxDNY2+XG1pXSvUL2xwWy8ofKQ7ceE73+l8L2r3+v6WwZIkud4B+QRENC/+tWvvikIihnoxahjrwAT7nHJORYVLwHWjnCj5Ckb4BfwxQpwX7FkGRBChPwGuBOw1RV9OkwGiPYuQjVuVR/MxY3pTSN0uOcsSoz4eJ4GhUTxMk52h97t6krnQBl9yZkjs0TyWdUmgjxVtFbldhkqQrAobInxY2OAeU4Nc0nlnFqm03XYXu+ppelWyeV3FlznnhqHurt+FUJ1Ujqn8nydPl65BgBi0PFKATRPNWtS4QVngryS6Dbrjz0OoNpnlKc/szcofWsaoPCf8bziZq/vQwjU/fjU2HSeI5Z2FjeLcU+pW6BmZjAiFYSOPdVqEjpFlippno8gYSSERNAfQMscBMSSlzlnyL3mpFvaHLi0RslLf5r7vMs7jBEZn/m+Uu7Rs42zPiFcGC6InGpEjWOYsAsyCsngu3gCrrJr1q9xAUjyXdUzkhjqxFzrFwDpT/9dMTqMF4PVd3W9I8kJYFTSBwgmesS7sy7pRB5zxgkiyb97j3E0Lrw+cholsQPhPOtaPYU7OYSMHPecCJAcEGzcjJe5y1jWtTFb+xk/IIzuNIbG17/7+27tRIcKR+vmDJz2X0rxn67zeypUzjx6nYqKnrE6QT3stmuAR2SjyIoVqWnM6WHEFRyFLE3eZc7n8u8hZP2G7ESeWAfJmfK7MT+diQaYw0yiLYSGO1PEPGQPnJ5PPvFUCDHWL/sAhiAjg+VCWqzObqshSAhPa8h6FTUwepRm86mPs6MQ6rXWvv1W59h7cpigdfpKvlVnne2uyTgr0EEOjq2Szn5b5ens3pGz5ug28rW2d2KKWZ9uGSBAK4bOxAFUOk04MhhsAgKSAgyrRIECMNxJmCmMHcHG42EwPM/1FkcSbhk3mFjMI0WaBO76Ea7F6nDT2XSuY3lif7BDjCICWRlUMbuavgpJcj2rkmeB0NBXbB1jCYNmojFgBLsNI/zJWRpjGbLaH0qOosghQQSw+E5xlNzMDDNxvQwG4BkzNLZahcJ4MT6AyyRkUjhxkXs+oaGPrqHshVbog3E1psKmWM6YQILF93uuDe1+4S/G3yYXEw9o5BAsgiPXzk77fHWzze7vusx3bNUpTvez3ZZPjBsFlUpd1vbqELsn3vXOZzCe7LePbkCi+PtZyUAKHuAgx+wpfRxBpTwRQOKptqqCVZ+PmeYRJjdrkixZppqSvW1dkCtkBBnTPVvjqe+ozyE/yHH9sz6Fn9AZZBkl73eyejSUyCPynjfHdcZ6Jv/f0ec7z6TblGanE40370T0ze55KecaIiV5ecCmMNi0MO/C3XjjgBNjSY/xiqh0pSoj8Ei3IGDqKdyRh8lfPBkgd8bgiXuQNAC0fdX1sO3e262mmGfscjFyNsuuJCqdBGvMQiBjgACYQDVi1feuzhyJx8RcpvwsfAJjwT21ctau3Ha8K6cz0cbKodWA7Tw/pGFya8lN3kvjpuUbdme3qZYar5A/kTzw4qmKVebP2BovhturZ+HYI4wU+NZ/8BtveZfUeXU/0D/2Mx2/O2R6R4qv+mDdwVkIacRO8q0+A1PcMkAsCoCckMOSJFHZR9loOT3RYuQSBtopER4MSt+ms1hsVC5lfzfBlA2LH2i2kAgEQp1R4Zms0yvs26uL4Mf9Hz8CSe4/HQ60Kl2Yk2ZXp9t/duLWakQJbEADmAAuEjaivwSzmFiALMl82CLgg6C0ryqjQ7AARK+WAHz37Nv34ltnTM+7343YwBzPchIAYGWBsXkUGXk0AiKKFcv4VOsYILt3ASzYRiSJdYQE4Z2+emDbU98zPocSpRv0Exkijllcs7U7JqgGLGHoGF1yda6WoX3Xd4zPBXKBZt6LtHpQ7KofiXenO3PQYHLf7PVqgCQxV3gJsCBJWBicNePvQoV5UBgoxpIBnWIqZAHQSp4ANauy6h81Xqv36JvoBHkvO5LvSj/jSRNx0WnkK6A8tnoy9+45cM3qLCaEYKpOMlLtBzJ/ldtQDZCcS1JDk+OtoRvq+mP42jeqLOaIADgsRxT4uz1H9lVga714lv57dwyGcX3Pnu/fYoAEEPNmpUqoMUuFPP/Gazs7u03fEA28Qgwg3gx74ZTYHK+BdU8vvqsxPsghnlge6Fn47tPvtnbt8RmegQ1qDnHn3eYcEU23cQTUyokVU1jL//qv//p2DHHLAIk7j6JmJLAQdZZw9B/h6k8Lg6DE/GPlKCAChnuPx4TwxbyLY+Pqw+IJwWL52SQ2J+GKEeG+x/50qyl4N88Loc6IMZGUnk1v4ig/VVVmh5B1JvJ0TY66l2+SMq7ey1Nh0Vwp2xhwihFIQqb3ExjYMgL73SXYzCnQZc4YoMY2IJlAxcry9LzKEHQrYK1K8ArnUTt/lUi5UxLG1LrxnTxr1RAA9HmDuCyfDncirAmZ3anVY31611I8BMksd+q0Pne/GwPr176RWwAE6mPGNOyQPfmKIEZe8N7tcg9e+Y7dvZQdYDarYMQLyuPhN8ABqB89JRQCA+RqbPyqT68aIOaMrOT1BYA9jyJHCpHFn0Xc6BcwhIWv+Qf+HaMbzw2vJE+tal6pOFjHipymB+gQDKdr6B4yHPiOFwJY5IEQCix3hPEoxPZd378qy0p3kcsU/iwcLp7exLf7Bp4N8ouOVJI+zGTCFM0nOUw38tx7tjUIOPBQM2SE4IpCMFYAEkaeTDYmSAnvW+WBvGuvdZ5LP+ck5VUIG48kVp3e8X30367Fk9YttLDKxcDaC5faPQcuETa08nzN8hJ3oc2ViIs3AimSMGwRHuS+b0TyWhcxLuktBkVCjY1TCtfIqyDbGSfKASOEU4gGPnJdjS6o63v1fKB8PECZbI8xQ1/Abkho0SqiLOjo8ew2etXaTJiR66zpnb41rog4MuZdxRNma8yeYhiSWSMmpROMmzGI0bI7Q8PzjY39qXiRs5SqvrHP6SS4WDEMcoUB6u/C5q/INvrMnMMy5r2Gtb4TU6z26S0DZPUwzBVwSpmogvMZzWTxokhUs9F2bRWv+Uq/LT5KwKZYgZPxkMHV+wg8IVVABYGxarN8knqtzSCpkAC50uLS9H5CeOcKfMqz0FUaM9fj6VRU3w6wpGDBOBadGNKnSxITCKr9rDw26WNVCmE1KQxKBsgQNpc8K8Y84wG4B8IY2534eQoey+a/3Xqr46ZflC6W6mqYHkMPu015fnQj6BEBM+FN0QvdRBIwVADd0bDGHqmq8lQ5244BQtlS9DkccTZm2HKKyjq1tjRA4ImQljtzlIotwAT2MyFh9nnKR6cMOY+6EFN7Qc4BJctDZeyRVoAIMG4cgHPhMFh/7KowWeBFSWDeQAobIJlVGALQeYh43MlOfbx7htGqYEZAyazYiHFMVSQ6SoItACLcAlDx7WQCgGpPGzeyDXlirxtLhgTAwptELpNp9iAvmGcCkn5HWFnn9qZvpqNnJ0rfmduPvid5Nt4LoJ2AV7eYieeZL6E+YxnfrnxmFALZOwIOiQN4IwpOoc01FDkGiPlz/6ylwA4yV5im9R+Sjowez0Szjuwte8a3A9JIYQSgNSgP1z5KmGDO5Zg9328Z6yRFW5M8PjOPhGus0/HsNqSC/mhddr97Lsu71upY+n6VC2yMkOtCJREJY8s4+3cykn5CnsTLQo7wYiHzzbX5m52r5X56nJ6wxkRUkAs8VOQdMoahzyhl6NAXZIx+KVQRTKF8PjlCzopAgi/sDfchS+VoibDgZUz+953cmccMEAsOy6XThOEVhv+JxdEF6/VdK6Fztz8EJOND0uWu1TNIZtd5DhaDS9qC6LSdMSXelFKzaLrJfUBuYim7zMKphnrnO3Jmyena2RgCFpiqVX9PMdCdOF/9erJqySlfJeMw1pYn8DVhA2I6a54Vj4UmbBETRpjtwhrsHYKKANrFOO/mhNCUK7E6JXZ2r3WJ9e2ur9Oa6P4OuGCQCd1ZE3ZFifP0EuLGbzyM6zMMEMqWsHfw6ix3Jd8iwdW19oO+z85GcC2ZTc4Av8K2rJt64KawWCwpRXf1XIb0JcCkhiUloRc4BvoAISCbEUbpSmblOa65ALmHB5bhxzPn2Ty/WFL/ziMopwSQEmLn37B8vAlVWQPzWGNzi3n3zb4T8DIWqXw1ro0QMt7pud0cg9F76bn1Xs8in61JgJdMMN6Ahn3tWxAC/p78DQx5StkyvrDvWPFUeYz3y/x7lu/VZlWajBPjx/4lAzyb3OCJYMwiMRi0xhGQksfIG4/QAmjcDxxpOUzYfAnT9m7hZDEWkIO+j4EFXBlTRifAZI0AReYFCWAN8DgDT+Sfv5trBhQvkef4T58A7Gpkd+dmJV8zR2N43UxeMO6s1SfDHasBwoi2N3w74zyFCKxb42sfI4HsCwaQ/QOoRkcyAqyPkErJgeSBNM+j/KUnvcu+9CfZAM/xGM+eb50EQDNaGNTkp7DEek4bYsy8WJv2xHh2mz1NHrhmrBC6ku1Xigx09cOV66ph5r5qSMyeYzysY8ZINVZnxrIxEjnE0wLfMVzNV6qerrxD8RLb6+bGOz0HCU3OMf6QEmTODDfAFMEXZKX1TVcjjRiP9I/Su4gwsodxYm2MOrIzjo8ZIISWwbeYnS785GY8fcguTu50b1jbhGe53qa2oa+G23StcYtgdaiWxWXyk2B86n9+TzUNbDdlY/ERPJSYje7fCTXgijKm6Aj7EVhQHGIvc9pm9/0ZN+OZajq517/ZRBbsKYSuy1qNzGYneX3H/HVK9+Z7RgPE+gPgCSPPsZawAb6V4gTsZjXqT/kqdezH2vI2vc2PqQDeML+8jwQbwAB4YPGNObAgBGPmoUAYKERAGb3artRat865zT+jBC+BjL1ZeYWMK2VIeCtHDJiNZxR8tAFiXQFivDG7cz7MIRaTdwFo5P0Y+27OeYiFQ3RCyABkMt0aO+3fuoZyQjHggxlMCAfZo1/WI+9FPKzAh3/Dvib0NqAyFXJSGYcyHMkGAAfrCywZJyBXG/crWeHbAXt/zyGTmECGHaUL6FdPqXGi3+wpYYfYbv8WwH/aOzPZAygAEfrAA8PLAxQIkQDUNfvXb2SK2G0gAjCMfmLEAXrmG/gjhxgIATqeycg0pr6LTkNGVPAD/BtfzxUCJtwNiLQPyAaABFtNpjBuAVLGjr3By2oMjInxM1++NbrQ3kGEaPFQY1F/+ctffjNKGC/uF4ot709hGIyt/sY75RqAlCdA7oJ5NWf6poQ8Q8VerefEdHMJM2+zZPBZwvQ4z/YDoyvfeFoH3d/rmRg5nBHoq2FbNU8kXpJ6RkR0pO8wn7BZjVSg6xlYwCXZTVcxcGK40ONwivVJ5hjf2fPJE94O+93+dIAhHaQxDPW/c3Ybg1Vftbpf4iGf5eulklx3XN9xXa3GmVyY7D/yhF4WkVAjSKxnYxtCwW//8i//8s3g7xJyq2MIyAQdnRl/AAAgAElEQVT7RHgmWQL/MfbtK/2wrxkR1kTFDWSOfitGBFPY766nT+hKcoBs8SeCAKZMuCy8M1bU6oz1YwZIErV8qJjpKyUMOx2dXYM9IXC5G3fhQXefTwBSioRip52s3zyjViipz41AiPXZeWe9xkaQcwNcAL3Gp7rwKAALxYYmKMSQVrdZJxfhap/q9Rjn09pILOnpPbVKh2tPcbqnxNAqWE/vtiZq1SkbmpChxMV9GnOCxTPNAeHr+rFG/en01vSDUBgrgaSUnlAM4Y7Y7uRZMUKsAQlm2GDMhLUxxlYDcVz6CdU5fXfn9+6eodR4P4zBR7dTyKI1aF+YOyARyBqNt482QLrej91YArcMPuxkx/AYnzUqzd27PJ/yY0gAmxSiscTEWodAZMrgYnQpY4YDsMkwtadcE0+673cv7wQWEID2zKxvwIrMS9y7+cuBYLVcqT4DbkArksx1gDTZRy6mVCygRzmn1b2adyAVYoB4v/3NcJ3tp68a9hTixtjxeCXMSYgHvWpMgHysKWBJx5EvwjLMFeKLB4OhAXwJiWM0AVNACmPGfNlzZLTwDWsDMOXFMH451I4xZgw9w+/+3f3my3sAM3PF8JBzCiAD/8KUvUtVsORC2p+pqNSRLyMp6H4y9yQb35nUHzBrrft2ALwepldJN/JJOBA9lLLmjCpzwcDPd8xOac/4BL8gLIBJz2Fsau4z/7Pnkyn2j7VTy8SOY9M5u83eApgRCUgPuE44OwNIXtXYUjmObPusliIB3h8CdSTjkhpgLlJ0xdpmuI0FZLqRJ/W99dsZDMYMSULW0vMMevuOcYGQSP41cjK4gQxGPMMU9qHfciC1vQRHMJAYITzV5ID14Z6Ufb46B48ZIFdf/Or1wDovgQnvWox33tkNt6mH6Ozeswr7etX48M5XlBwFLwG0G/J1ZyzDrK3KQF5xm1cj7lXvh2+pp77vvi0Je6eqPDY7ZpK3CVMwtk6+Su7pxBdfnY+AgbshV7v3zU4CHq+nsAgtrNlHN8l7DK9ViVpjQwkQzEIfZkmQ7zRAojCsHUoEKI73A8CiTHg3gETxvEgHjD4FvSpGgTkHIl/d39hMYPNUytUY5nwKOQvADOVFoeX0bQYIpQdw2vvIJDLduAPylBzjj3zH/jMC7D9AM54QawdQpAQxuafw1rtrbTybSKgXA99cMGYC7HiYhcBUnTQLwbrbjyv3JUHXOlqF3kZ2AhLArTngGQIe/b/9GfbU2kqonO8HOBkN5gpoZaiQVfYOYxPYEUaM6LIGzK1wLPPEsAEwzR0gxaPj2Ty1dKRxtT4YoQxm4JWxqG9AW4waf/LY+x2jm3V5lRmvbPLuTK86/t0woStzVq8dw4tmxs4YMWCtCbEyJ5Ht/i3lr3dh0rODFhF35jJt9Xz7WviisdPoxzEs53R2m3XKEBTOVwll7yRzGFNj61YoW82BZwPW3tc5sHT2nNmZO8mfsAcA9XiO4+G0z8gIuoWxXYsh2Vc8jfAYY2LWTiTa3TX30fd9lwZIrQrw7gHrgvquJT5jIMIW5hCpu9/UNZbG57+DCZ99w+nUzo4hkefWeXk198Mzu96rHYNUv5kAAbqEO8ySszqn6nre6mTdu2vEfV127+47dgd65ZkEK2b6DhN/t1+5j0GIiZ1VwHINNpXyFipCUQBNoxHyLgMEMOMZAvSBeLG6GKkk+ik1CURguIT+6Zc4fH1m0I1G1Tu8xDEMVgm35DMDj/cCgE3+QQUxYpqx2Z5BmWJorYVaDYuxBPySC57pHgxsvpEyZ8AAvfGcrsISXl0zKYWb5xh3YWSYfgZIZBvGkaEHjKWdKu+92rfZ/daGBHUhEmSIUKyZHIrM9ScvqXmzf4F/c2LtCfNkBPOqAmnYdkYFYyuhJYwIspGx4N0MFOuXV9izzS3j0HwDtObWO/RNuJw/5S0I70AGuQcgNb+AGg8Nb5f/AH9/2itYeXvUv9VqZ115nrHjXeNJtu/JhoQCreZmBrCfnsdabRTIRTCMIdP2hbUJOxhD65/nTjgNWWGvCL0hr8Yz0cb+mqPk1XgWA1FoHJLj9Hzjb5/zXvIeCvGZHei4O7vN+tB41PQdiLfWRE0IAVoVHTBncpcYtnf0iTHynQw8Mt/zkkfHg+u/WgVyHLexfPMYumf/I5KiQ8hk6xdRkXPvRmNtxEIMM8nliG77glFDbn7v7bszQJ4C692JSz310/Xd3IWRgehUXjq9O7+PoUGd+94NRmsfdgc9ua7rRXJt4i5tSszXqoQtkBmQshoPAidlCk9jtjo46nRf/f0Ka4Ot930YxCdal9179V1R6KvnCLEBmK3/j24YdqEfqybenRFgvWoU+lhU410GSBQP5QKMY50ZF/pCQVNaFB6whjUWfgKUuK+WbtVvshI4Yaw86SXu7KmMbbw5CTvwXZhyLn7fBbTY92OemDhmTGhACHJF+JWwLsywkJzkTSSXQNWnJEE/vaZm+X3kirwHwKcSE0C6fgIZEqqBjzsJmp1vAFID+oWUGUfst7VDzjBAjBWg4zeGv3FkODAiGOPG2ToDOHmScv5CYvmNtzUmJpwR6HrP9W2IIM8CXDX6TSiQ33kxyFb3MlDMOQMHWWcNAa1CuRjXADZjUxEXXkcGnOsZl2nJbQIYecYYRNYJ8Oj/Y5j6Vu8GZDstUQnY/o7xwfsIMH5WZbnON/0cr+FhYSxYO/aANXhV7gm3t+5z7lzGkSxFpli7yMMYJdYcT6E9lUan8Ujz2saTY73zVPOIWD8aAsZ+ELY9etNqDlOtgPlTm9fvygC5C9axLiaYAE0ydg4F2k1oErvFxu5aTRg7LZAx/yPlKF/NYen2tfbvLhil6LAFzqCgNCTHiRc+tV3yvXtrUt3pWTG2TnkUHfYR24HNjPt49+5ZWc9TX8ffu8UK3HcasyvvJkQl+nXzLoRtEJjWvz2EtcQsAuintjrUK/cBB8I3PqMloXL1booMi0sJWJPYNyEMtb3LAPGOJBIbf5WRAExyQ0JjYnCxmhjbhJ3Yk0BYVZhJmr6qhDtzcsqp6jzjdA25yqjIWjnJ4dPzXvk9VbiA7TSgg6dKPkI3NPOVPszuBfABeJ5Wxqa5puPIMsDa/+ecHd4ZBp1wKUa1OXz13Kanv+eJ511NQGccIkMYP7wvu/ZTCX15Ypy/+jPoO0YIDyWdRWZ3PST2M0PYPrlTARBW5a0VgsjASLPfPJNBzhCp3pIaYldzmLpRF199Pmb9e9wAIeAoSa7AWdWCdAI7lIMKuwPXqUpRnxWrE1NW3VXdcKlOKIn3dU9cHfM/7hoAs/Hq9jX3nuIxZ+/Awv/Zn/3Z/3GHXsnbWCVN5V31tNjTmmCAiJv0Z41RrfedDofKtd3Sv65fFRA49Te/Gy/u5W6hgdOY1fee9h5mCDN4OpjLvmFAMD7GqkfWjWecFPXJUCMjUrqzO3ZPXYdV5UF7pb3TAHmlX+69S9Rcfe/qFOfxOeSc6joJtbnyHusNaAAITuc+XHnu7NqEes0ODnT9GOqZeHgGkj118vq92r+r96tsx0NjL94BUVff91Wu7x5mm/7mAOUKFGff8sPz8TkzbF4YhzwTIxG0+23sLZKX14HulYjdMUZmmOfKKKyqTIYUh5N5a2ACTV4fgqweOoloiodvdUjnlT7duTYFioRjrsq633nu4wYIMJdTNlcdwmxh9XglJJV1mlhSSWqnwwWrUOH65p4dFVe3dvTssLtZX7sGTT29++lQslOCd+1397ySeg+mL6cO13+/Eza1mm+GhDk+KQL3KzsJ1OzOXMkhZafSod144Y4rlHtWbPrqPAwx1bwtp+oqGaOTJ6GOpb0nVhobPpaFNKaMNaFPp3aK8e/sn1MysJhd8cKf0cgEjOcr7asaIB9lfBi73bk65JvwMOU4Kf6QBUqtqqJiLYpTt4cZg5h8YUtYwz/5kz/55vmTd8DYtZesydXZEvriu3mteJR5joRSdAyWnEOhn3ImtNTfFyom9C7P4QGUt1QP6QQIfKv/rpAFr6y97r08u2TqZx0K3O3n09cJy5qdb/HKe2YVi1553o97+yOQg5SF6Y2k9u633RuEbpM/CsXMDksc75V3Ye/fCaU8nbMFF5IpdHQOOhbiNRazSJ8QJEImyV8hjAwCodozb6Z3/9d//dfvzujLIYeMuSukhDBectx7YZKn2iMGCEGXusBcXQQeQ0FYEKBlgC0chocBoVgMMFcx4e53HgoDOmtXQ0dO5xF0S712w186gMx31fwPDLJqLq+GXmW8rhwC2D1wL8/eVfvosk2dELGuAYIF4dUCGlZAfla6dra2rsQLn7xMQJSkVELE2hnPwgF21F0Xu9xtY84JRth3e7Z9BwDlvBHhIfYeQaSEHm9V+iAhXrzpKRyHomXc7QQtkJgTa1ffcVqPY1Wh7ng8cZ2wJvHvrzRAmhHzkSehd/oL0ANfHSO+87zdNbvqTvSBtS7sVQiEvBvrUSUkfVTVhoJlKKTMK+Oc4UxhWoP0BGMd8SHfJXKrni2hf/aEEFByOGcd8FTuDt/MfXTBLiRRHoJCAPaUd/Dcrdqr+WH0HCOKbuC98Pd6PlUq9hgz5Aojf3cg5Z35zSG4IhTGwylVmCLXVP+6c+qx/giP4knyfOsglZqE8pp7YSiSl1fGI3IHaDQPXRLnzji8eo+5gm+sw93hv0I8yW1Vu8iUVGKy3iS6S8CWa3OnmUsAXT5CzYmAj6wh54CNuQ533jO7B9ZLvgRvA2KsJnL7PnrS2MhXWh12SscJcQSwYUdhmJ5H58EUiCB5SfbJ7Kyt0/ckVAqRaT3umtBFyfVK6nfIjfFZ1iv5RzfvvC90J/LcOu/m75lT1SflX9VoHx5QWBuGs8fIStUJyWOhxUJcGVazSo/pvz1K9rkmBs9pXLu/P2KAEJaqJNh0JslgVMFpMQI0lANLj1vLBLJCAUAf5j+VOmbtClg/GR8Ag/JmNuSpdSuqdA2aPO+UOH3q1+z3Lvvm+8cqLbv3nUoNdsOXOnGMXQOE4LHOcgjOrP82Yq2KsvrGK2FfJ4BB2HPvqlAhPnw8C8fp8pIXr5RCHcPIPAN4p6QZ9cYBUPF348Ig8U3er2whQ+xKyV9grx7ANhu3TonL8ZyW8TmSwFOv/s56f+Uebm4Jga80yvVVL0p9v3hjScCzZs9KDLYWaknH8donQzq7Y8MzwbCoCjkhqYwG8c68moBYTuoGPKwP/67CmDUr+ZdRywiR0IycAS7IKgUieMqF7DFOeCUkm+esFuBBiEZt9IkcoyR8jt9zxQNt3wP6//M//3MEKPX09s4YpuSmiACFBa4QUkAcb56wiNV3dvqQa4y3MzbiCVrde7XaYk6Q52mmL3YkiG/CzpLfI6N7J2z4yve/41rgmBE9GmzAtDVrre/A6JXIhvQ/rLecoBO7j/S1l2YVq66ORwwe3yQssRPilHfAbZh13s9qVMOWSG2hy+YfjnAt4pMx6lrYkuwjF8aztrrfEMNb4vhu/VuTQpP19W7+FHJe3hb9txojepthRofT5fZMQqfhR3LSfmWMVUPefQiaGoFhrGAGyfKwtz2IIKoHd+7GiRGotDaZyiB+MgzsEQNk1XmLn3VvEFf16U8L5Ap48qwT8MyJuizyU+tUwLpSOjbPOyVO20Ri/hhJFPOJtfYd9TTO3XedStbWe+MO3FnHY3nK1btPFbDcd/XwqNW7Oix+VbrdA6t2eQ3WAYXCIOCFGD0IBNwMKJ3WoN8JIODMswktgvdkJNTndkMEdyE1eV7Xi7MrX41R4Y055ZF0xubONc4amNWUv/IsLBZw/FSbGSD2PQaMwuXRwJYC8rPzS656iZ/q9yxMNUSCcbZecnq1KkzIH8y9b8FiA+wAhnAI1wnLI6PdCwwAIIxVcgaT5/v9Pw8W0mWVf2ev7IyBrkdwNU6U8Mz71c2L8VxkgrCzEyg/zZX1wCPM2LvDzHp+rchzet+JXKj3I0N8oznu6DH3rqqsXdFdp2/4qN/hHoUiaqg5THPyvKV/p3VcvyMgmmexG6ru/k6hlt14eS8dw/tvv77SAGQAmkfk7lp+5f1APrKHrl4ZB9YnT529ftcI0UdVtRgCivjszuPyPuWBYSjeF5413si8OyRGjBpGWZV95Atyg/cGUSmCAVHKiOKdhjV5yXiaeKzhDfJYQ6IiVv1HD4ke8HdkjEJOr+aDvNUAYakR9JI+dwnpuwVzRehUoLZ6phhhYO6UiNutatKt3BRBlNCgVeI0YMnlb7KveASwfacqMVeMuU6pzSvVv05JyearE9pzEi76nUSu07V+77D5ec6O+SNIcmgXBT0Kzzvej9r/VMjwHi75KyUgu0ai2v0Yjp3g7+RirQ7bzPdgmFQHWe2Bzry9cg0vFIbolUZA+4an2soDghEnA5EWWEpAc8ZAvQqo737HTE5GbiFShJVQrgBYDhL0TcIB/MnrreoXWYL9pIwT34zd4zHnrXKv3xFaGDnKEwBYVbDbGdMzOagfDIqOV867hTYC1iOoXjHedXy77PeVOXkFFDESHPh3CkFJfzqFOICinFqeEsxXvmc0bD2PB8xa+Z7azIAgwxnXHYOs5o3uvtteYgAw6jvPrc+ydhRQEJJztdnbcrrIw6vvXb0LsAaKZ3r0av/uXn8yyI1ZJ8yz835zx0gQRcSQ644jGUrOka2MEnPBy4isqtE79L8m1NU+QvKQQQnVYtgwuHhT5U9Zc+QtI+cXv/jF79mLDA7eaviZDCb3UwWw842ra95qgLzSMffOSh+untmteNQ9r6Pr+uwaCXkeJgj7MWvj4UbdZLqukOoefqdvpyRi13Srf7m247Z/wgDpJp5n/LvgfAeqCQ3AiZude3Z0t7/i/Ug/vZ+rfEwuP+2xroeuc1ozRoiyoUB37VS8wTzz7H1EnsLYT4yO8J5dXLZ7jJs5NXcEPGYuOWt+FwrkG55qwq8YIbOmD87LELo3M0A6RuGqn4wEihThIQxIcYCuAswzx+pP1glFSIlZVzGYeUB8g3H95S9/+Y1xw9QKlQScyBPkCyYPcGNgOI8lHhFhGJLSyVIkAy/j7EydUxjuKLMTrsUIQk6tvOO+RXgQRa4xQMbDY0/Gd6rJrM4temU93QVFQmbMV7edqn2Zf3pWvPuVMJz6/jFnsCvHut/wUdeNutn6R4AgpDrtFPbrGQxIHuVX1lQ337X2WcSC/dj9ls735prTHt49yz7miRFBougKYlAzF0K4/IfM8f/IjlVI0QkbvNLHVf/lAPFKkCuIuquyOM8NSRDDnb4zx56t4pY9TI8Lk/VvjCDGjP2a9AT6jpGBCLJueaboB95/z6dL3X/XuaCvX9oAuXJeQgcwXykZiyEdD/aaLZqukaB/QLgQhBnTZDFLvKwurS473+mrb8cg/cd//MdRDnSNuW5oT6d6lE69aoCw6FXXkWDXaVfWwyqHBQASJoP5BLRm3oOukXrq850a9N0zTk4J9r4ToAAsTkJxF37lGwk88/QZjSsb23uKeQ6wBYTsB/dxT0fYPm2A7PLN5PgAiLyIBH5tXaNwNtZjfteVAzLr81aMeAo8YOokkVL4QghOzX0MEvsJKXNqlLbzbawrSZKMmJ0MGOVM1R32C1A1k9HWAQPFXt8Bv9X6p8/I/ys5YKdvH3+f6ZHdM65UMfScU2RAjE8A6iQnTt9WDZ3v1QDBKkvyjdzoFqzJ2JwiBxjnQrwYA6+0jqGT56dynHyhXejQK/1xbycEvL7jVG1q1R97hv6LgeI6a5c8OYXqA+1C699xKnkS+YUq64u8j45BD6vQr3ScZ8B9OUyU/kCSIoPoMGQ43YPgcj1jkrFCTqfEsYR4xLky/sJeEdk827xU9aDQO/P96QbI7jyQkwWaD+66EK8I225Sd9dI4E4UIrUqrTbLXcFIdg746/T1Su5LJ4zA2HeF6QncZh5fAep32L8rBQlWOSyMMO5nQEn43GiAPB2bf1XgdUMOd14LDBsh1jlZuNM/J0dLivuMRrjKL2BQ7Bplhgn69a9//S3cTXx9Le36tAEiPndMoLQ+KR/KjeEnyRIgqe1KgY563ypPyvMYaFfA4yonIPIWCBOqyqA4GSDym3jZzI9Qp7vVlnZzOxog495OLH2qUWEA00ZZy6PBo5by1sDM3/zN33xLuK/NPsRSf0Tlpg4Zl751SaRcv4sMuJLY39n71ZD7Hg2QsRLjFcIr47OLHHiy6IQKUtbxKVfX3oDZ4JgrBRM68z27hgxw6OpY0GW8Vlilik71oNC777x634xwAN6RKOS1UKYnmv2FbIGTyBvGQiVKeI2RSsJJT/P4RH+eeManGiC780BY1hJpOm5F7BoWQJjErnVLxnrGyc2c93RDuv7oj/7oG0vBehzbDAxciXnt9LVrKOnbicFO/7vVv7rsyisGyKla12xddPN33DtjoihF8fmAufCZ2Zk2Vw/P7GzqemLq6fqukTgDLRSMmGshMR2mq+uSFqsM2H9GE+eMuTlVDUq1OKCBccuwQhK8wwPi+eTXmNBH4VD2XN4A7Xi+y91qers8qStEReZvBXizv5SV9HeK8ZSnRsHaMwCHkCwMG8V6JSGV7JRUKUSKUSdsrSaLjgYIA8/4A2FjGwH67FtTGpY3XJ6Ka2p/yX2M5EcYH/o/emp2+6xL8uUZq1Cdd5w/M+qh7nlNnyFXxnfOqhFd3Vu7cL4njQ997xog79Bnu/na7c3cd+dcsyfXyIy8UzDjt7/97TcS5cmqUU/2+ys863EDhMKW5CJ+jZJnFGCzGBIWCpBiUVGClIxYPQDcv9XKPlfA6KwU5GxwuyVjO2dWXAXhqjr87//+7zT5fVb6tGuAzapsjN9u3MVSn2L33detunHFe9CNL70y5/Ub74Qmuf/K+2ZGGWNSdQmJWqoqjbGQHSXhPixvZ27yzVcS7bsGcoCV/SlmFnujT/XQtZ3AuuKBwlQBiJ/RrEUhQ+OJumNfMGoO0iO3GJbmCdERYPmkBwTQwD6Kt60NaAeWGSI8MozserbMqZreanx3DHlX7tRnr56XECy6gMtf3saJDfStxtbeshaNTarKUeTG5HR4bU3ynYHxGRElD4WBORo6DCJlVIUcaN3cwIxPRwa8Yx90dOIdr8KKnHoHMB2JNetICNxHGXJ35oWhy+C2nsZzoK56F1e5ne8oR9zxmn20IZ3xPxGiV/Nq7szr7p6KF2EK4Yd0hZAp+kaeG7JIKCp9AieQS8bTv/EKI4jpmKs5nk9/y0c/73EDhNIRE8+7oREWOQPEv1EihDpFxzgBXChXyleYQ9oVxr7jAfDcLtvTObMi/eweqGbBzSpvrSp3ddmSjkK8Aiq63opu/4xT9zyVK2dyVDB+txpFN3/HuzCYNXwEMMdwEChCUAic2jqx+TH2GOjizq+UpQXoeAhHJTcKkO76xIBhp4UdXVXwNTm3U5ZQ9aiU+ftogbdL9h7nj/eBEQL4UAx/8Rd/8Tsj07//wz/8wyPdJxMx8KMB4uHIA0nbAJ4qJAkdYyRak1criZ3yu+6A0p0MMs/yM3idnGHSbb6bEUJ5U9RkGNlkHuyb1TqbHSyqnr6wO9+uzapgeabQs/Ew3FF2duRtvvFuTk13jHbXnQpBuLebH5b3rIi5dwHTUebqh/XggDbx6EkufmK87jwjB0MCkXKPkIz+XIUNXvXgzA5zfaKgyexbTyShkCLzkVDDO+N1957TobZX9PjdPpzuyxELxgcxRKYjUGBceoRHjEEptNX6QEz8wR/8wbdr/T8DUH5GR3/O+pIQtOzFU47j6Xs+6vfHDZCnOt41Fk5JcenPlZKxXRB+5ZmzcdmVuu3G7p82p/deMRZOSW/5jm7/XN81EEe2sbOWABIHwt1xc3Y9YjOvkDEVRgSwzA7QxMLyOlEYq1bzfu4oceEpEsR2QqtrgHTGenYNIcsAtG66YTJ/+7d/+43x+Yx2OoQQgBWrz9j0bQQ5pfH/2LuXld2Wq27gl2FPsBtQbCoiiAQ7BpKtkGRjJ2pjx2A6AUHEnhASFBGCmIZRiRoDEmLHhva0lRtQAnoB8S4+fi+MMKyvDqNqzud537XcBYu913rmoWYdxuE//mMUh4MD4N80p9mj+NzRKCDGb4+exJFVLQodydkX4ehWI1tt/1b5XTvUz3h2j77BaaN8exGPQHDl48ipmDX9YcgzllEd4yBbcs+e7z2/NfR6URDFOPDYc2urEPoNiikCEk55peBHPPM0QkX/KIetP9BS6CkqpHVQ5d1XIuO7iHzP+XpUhKeq19u1syvvKo7aHXv8xLHvFXd4RKTJ983ySE+dHvaNffr5z3/+JQJKT3EayU5nbVTzzFZOP13roLzXbJUqn4/sn0p29jMGEl18NTn8kX3Nz36TDshOslaVu7hj3K7QgBhAQoUxtYNc58Gf1aqvbqpKdGEn0XAV7oz+V/u3Q2cznkLsqGqVVo0CjJ5VNeJGa4whxbhpHQAoCKOld1BZ9KWX97N7lsMo4TV/765Crox7XGP9Qpbb6E/eHwwm6E8eI8bVa6GXTn+lFGdNch+nQC141T/+67/+6yXKRZFGMiSFt0Obm73P+ClxyBhqG+P7b/7mb16UtbK09tMp5aBXrIMBqcIKRyuquO2umXZ/kLUq5JjnXjUq8hJq6cAsZW0rjRFkzaBnoWFZV04A7yVb9uQdeq8IVszf6OwLKKWkV2i29yi+kOV79aDBk9LIM2c+kn+rB9OuygEb811EvtWLdyed53Www0K4Iu8q1KPK+lxdsxtt6s3fyZpa9St+nx1kbD/Ry5U8wHge0E5hDUBOC0xZywBmJV0rbVXEpqrHK+86uaZa5fPk2ZV7yFvRKfJQZJA+kXtSaeQgkEXkLg6U/MQnPnEciam8M1/zJh2QHbSgcsK2D94xwitVpTxT8iH0Haf4pM2UWdUIqEQXdsrbVk5/33EQV8IjjxtjSMnCyvkQ1YTn2bww7JSfW54MjnsAACAASURBVLVqRMxzCAOCl7IYtVHk66Ri1kqBVtfRagzy72hfTkQVfepFXyIJWL1xSguy79RUuTp+Y8hz3p7dKEKltVcOSO6X/qIRiVAxTEOZOrUbwn1HU91KdKUXNicLRVpEEyQ4Q8R3z22IPvYAD9/H8eXo4CAz0HfXTOuAMNg5TG3J4OgHw5fjYG1w8ux5hn+1WTscmBFloUex4gSjLKptHw2aDEBaHUob11cSYl17ghhXcqh2qLT60aMwxbf0qGqr8W/BKcYO6mh1/FbPz7+fRCZOvmklP3f6PLt2lybUOmAnuqHa95mzekIjrOjmHVbGKi+1Qte3/xXyIHeivK3IIpujGokZjacqiRw0VLzXaOStgy2dL8OmUS5+VW1QP8PORnUFuNBDZKIqfo+oPtgbmzfpgOxEK6oCZMdLrkQBKBnlRKsnmraDH4df9arxVBO8q9GFarRipbTiG3YOIKxGqHYPU7JZGLWnG4XggfpYa6tWXWOUhGTiVbnaGW1s98T0FdJZLeW8GgO/Q7OhLMZjRvvq0QRiTxH2EjQrTmalTzvXcB5EQCQ1rxoFiSagmom+cgCst0heR9+pnKmzeo/fnfQthC8isGqn0Q/PbQEPBpv1odb9r/3ar71UwrmLgjX6DuCF0uL2LfCorfy1+v78O+NIREQpSrk9mY7Viyb6RlGZcCJ3inNUHIToW0vbqnxTtbLdjnM4c0B28+1aOUN+OrcqkvMr37hzTYVa3D5vB7iMe6uyfafvvWt35XBL9duNju/0dwYS7hxe7J3VfbIzVysHZOXcrSpkAizsB+f0+IPBAFSuRHzoBSwA9shrNdEkegooKGKrqFElB4Tc5LCgcbNlFdTB3FhVKrzzO9+kA7JTHrUiQHYWe9UIv8rFbJVhntSqcqhGFyxKVY0qbaa04v4d7nBlfk6qepyG6H1DUESq1LnKNzBmGAercV4dlniCno5oeByiP/qjP3qppHTa9BefFIXFmK/yPEa5LGFQQNhfywExBoym9oyG3tiYB+P2j//4jz8WyEotR67RnREQuR2UR6XtACn5eS16j1bGmeFoMeT1QXRlV1Z6R94f0EW5T5/61KdejFOHKFLoyh9LukTNEo02B3Kn7EH0Nkg66oDos2s4KJQh4yM3VRMlITtbRF5O7OH2HKVe0mwvgiFB1LtnbafIwklJ0NGZLL0+7cz/TJbvMAL0I8vbExlVWdv5mioLId9zde3u9rF6/Q5jIJ6Zv39EF6y+f3XdKNp0EnWxr0WZK8Bg1ZleOSAreluF1dEbI9/PCfF8NkMUw3AtPab6pchB5AWuxvkRv8fa0geADnmGznvldPJH9HP0zIc5IJBcigJKjzqwKr+YO3i3AyJhmuFRTeBbGeFoAxJVT1HcVZ32annYSnRBX1XYmeUj5LFffftuSHZlvHM+nCeyS2epHj7ZLvxd56M1sEYbCcKFcjRLOme8o5usEsR2EdRezhLhaf/97d/+7VaIWWQDH/QXf/EXX8q+CiuvnI4Yk1lCaqwDgpHDJPz9Gk3lqtkp2W2fyAxlgyFdKjlp5phjB4S4o4kqoaWtmrUr1N87pXt1b4+/Ty46Y4QSFYUxz1eNOLLbeFnnkDlKm5Lk4HB6RH6dnSMKFTQ8lY3QGNxLpkq+JrdEK/LZTjPQp+dc9JLA24PNcrETho51mSkZaGuidxLmK/tgJzocc1aJuMe1VaNtFRmtng8U781yvKqfVmty9nsvJ4Fzy8Ain0Z0xa9//esvOU3VttJP1efMrts5ADmeE9TqE4d2t8+jnNfdeV5V2Mv92pEzK6CVTSI3anQIYSVPdnfMKtfTh2QhOfvRRx+9AC6i6n/3d3/34qBF5ARDxZrVT/ubs+969yoaQrYBdRQl4GSIIIuIOePIqeaqSrpO9AYwg5oKnPEewB+Ah84jU4E7nBV2nhxabA32F/n76U9/+iUPEHDkOv8VmQUYnlbnWo3TQxwQCgW3luMBZbMwq0kxOrzjgKy4onGgGL5qpa2qb9xxou0qp6Cas7FyQE76OktGM367Jy/Pqmox7mymVdRgNG9tYulqfndpXvG81RqTqFxJDsWxZ5itNvNudbVWiXI+GFbKYe/wW4EFBBNja7etquFEHz2XQKs6xLv9mF3PaXVGke9cNWuTwc9oRrNkiKJviYCo8GS+/feOVnVATqsq9Zx1kQ/rVmI3Y84f6OUO/TW+PRswjBY5KvamXA8JjdYjZ5YzzKmw3yG8TjynHCll+sE1eMz0heR0KCOFqFWqxLVR5V4UJPPTW8NFHxxaGNQL/agguXkNcK7ovuq+m1Fx27W1Y7StqmDtJqAHIl9FxTlzkFh0DmCd8t7VNqIWM8bpcQCNktUMqExhrlKXcz+qBWeqfe9dt0Lo23uyDVKl5NIpcQK26oxVsNW7Rwb6bq7ZqsJe/s4dR31VBctze1Xt4n07EcYr85zvjb1qv3CgABtAHgAYx0FeIfuNvQW4tI7pUPYVOSja/tWvfvUlkixPlSzjlFhLaHFKiztLixOjzLl30E3+jkqFWqXs+Q9+8IMX2UqOAq84MGQ0u0xJdw47p4WzwUkhnwHWdIb5ZEfICamwBk7G7iEOiA+EvkJ2cNMoEuH1apLOjqDtJRfGQJyczjpDjq5GPqJfq0oqVXRqdFCR95z2dWbUr4zM3gIccXlPIx/5HeaewVzhLDJgUC0I9N02Sz4lMGzYOPdm9GzPkDdQjQTu5O1kB4TxxGA+PWejV4p0NV6EImE544MzNCVaG/8vf/nLy/FavfPkd3LIqe4Vo5LCgAJxQDhMcg1QC8yf81/QGk/WUq/fOLgUwqz1EqurY0D2WqNtNMG8KSjA4SRzIW87yaHx/phbfzduos1kvTWPegW1tk8oNGMnB8p4MpgoUQoStYjh6QA9Ctf9xlvfe1FXZ0ZxljKwRImLTOWEdr/LyxKFiUZuUPCALiVBw1moFPSYjbl3WBc7uUEzKm77rp3I6Aw02QU49COAqUpFpPZg2B3amHet6LXkjMPe8O4ZddF2gMve2q3up93rdkrWe3YY3Jw4Tjsa6KxZ9/LTFFg4mdveuj+RN70DlUf93sktqeQDrc5FWuWB7M7p6vqIHtk3nEHjiYrK8TJOHJGQXRwHEYiIApODAAQ2APmHjWAPfeYzn3kpxf25z33uxWHBuqA76F5AP7lL9qGuAjtFmf/wD//wRd/K87NnOCGewTmxrugz9ii5yTFCK0NZU67eOuR8kMk7AYTV2OTfH+KAMPyhXAxpSgJSIQypikwl6XCXM9lbXFG2kNG3gwYYnPZUXF6sJB2o0e6z2smoJI5XBXYP2aSsjf23v/3to76OKlicUJd8e69UrggZ4w6f+2qzSQjfUdKVSmW8eJvVPJ62dk1YX4wogmTlfDB8bepKZYroXzUK5noOCGON0FMe9ioyzyCFXpq7WTMGEF9G14qOGHXS/+M//uNFKF6Zi9M5NA9KPzJAR81cBn/W91mjQuHC31HVieKQA3IXjYxSMIeztqOw2+f0jFylrhn/kO28d3ZpF961QyE6mTvUAmsmIhN0CCUbUZFchaknu1UqXNHWVjSPSr93UF3PI7/JhQq6uJt3MTsJfbeaVugsUUBo64wu29MfuwnYs8qW5IzILoMO/SSXYb7TASGfgKciLXGAZWUN9K6pVGnK90UCOsBPRJBxOWqts7dbRGJUQnZXDqzyNHL/d2ncVfmyihAzusnxZ+RsSIxn1HMKyCsAD6OenCHL2A7O9mETs4XYKc6CslcAGBwDNpdIh3XuWQCvOEWds6msuDUv4kp/0LEAHmCTaL25pac8F/AGcALC0n/WlmgJ2pX9pk/+7t9RsjwjHFs0LPLkEe0hDkh0FGcXYsIbMxEGGyJWabtCSziLMoWKGGjenvdXQ+G5TxYohIwHyWuFkq0UWOWbXLOiX7mm6oC4FqopgRXVweITNoWUXWkRzoUyCgczuKCSFOxJY9Cae5tHeJCDdNWRy/2woaCwBDejGdVKFQuCX+j/jndZE2ghEDcoMRQBsrVqeONyBzKCQEkQUNaV9RWGFaHDGKT0VETyO8G0atYURYwDe7Lee8/PawAKE8nXDHRok70Vp4Sv+pcjSBwQSnXltK2eefL7ygEh8BlYaDiEbzgi9pV1K4Lj3+RN/Mmf/MlJF7r3AEmgX6N2gqzHs1b5Zu07dxzfuPdq5GA1kO2htGGQ9CLlPcADR3oVEWxzQ3p9Iv/sVxGcXttFuldIf37HTtGTlWNTLXIS749+Mv6zI9gbg7YYgGuqeSvxPHNhjnuNMU6uk5n5XB7XnjggI4owpxeLA8I8O+SWLOeooLMAJOjjqJQX/d+1ZXw/nQGhFgEZNXsb8JTX4w57xHNHlPMqCyP6VrFrXLvLStlxbDiNaJ2z85nYCCIQVSbCSjaNfg/aHaedzYDuak2R5ewIzge7WBRYlIHO1y/6W7TCH45DyFa6yfrmHNCdHAfP8xy2r2+3ltHv6Gf/L1LI/vb/5tOzgV10m9Lu8k6AotYR/WbdiVSzOTgl9LboNZbJTpn0nTF7qAPCm+LdQbwpfx4bYxDis+LB7wrznY9+zWsr1T12HJDX/JZHvvsnf/InXxypuwzqR/Z19uwWiYTcQdRHCXOv1c9HvjcbdxwQqO8jzg5YfcPKAYn8Bc4mgQ2tkvAqektIQ7D8Bk3igN7VVonxO9Sbtk+zw057/d+VPZWI7pVx6lFKcqGMXs5FjoJUDLKWdkjRMxpFWFDBKGOIpQgYYMAatq/bAzh3aJPGpJoAXcl/yWO8mvNddBudy54VebA+Ro0RxcDJlctOKEG9PETygvPPQQYIoIq058ycOCCjOQC4mXdrY9YYeIw3zpn+ASlah2XXAYNk+zZAzYzm2SvdfJIH06sSxdCdzXU7JjOnMV+740i7TwQAMl+NQlVo4vYHx61SqvZUdnG0OMrmnkEvzwKFSgSe4Y/uJBqjoYhyRnJxGs6F6AXnJBv/kSAOEAe2AHY5v3ISOefKkf/P//zPC8grcuL/Jaxbl2SYPnE6Xce2wuoB3pJzHF50LAAGB4WNjgmhSEmlAMfJWD3UAYkOcTogi1BfykFkYcXDvlLxZTYQJpMwm4U1Twayek+lJNxuyLb67ruvs1BFNyjkOxuhb+EzzCCO72oT8rXxY/M+8uTgyhjpx6xKV+UZu9e0iPRbdkBEtjgXX/ziF18+09r753/+5xckCeUnDM47S/B6D9ocFGvUdpNB83N2cgx26Rves4Pi764d17cOBOMOMhiFEqDO6AI5GplLXbc5LWQLgz4a5aowBGczGnTdOmCAckRFWH0n8MAfukmEHEiS266hmXNnRmNzUkhkxcXfjXJFUiwaiOhJr3HMe8mqp3SvNq+PkW/eoMnQZY5De25Oxdls+151Ak/Wbm/9Vp7DwYZii4yOGiOaLWGt57Yb3XJvKyOMI6N4p3z7iiZ1Qonfjd7GONjzZELe5+04MsIldUvO5uRVmAbxDKALO5L9449nPcpAr6yX6jVxgCvnGkWrdwZd9Vl3XfcUBwRVgzfNwxMNsbCdSstzm7UrinckJG1aCdqrxK7qAO8YdVWe8W6N9kf0tfJMyVFC7hTTXQ5dRiMfefhSfN+jIi3oayJ+BFS0lsteGeO7rmFECffah8+KKvX44G/ZAaF4RacgVdkAQkFEs1AtRhTlTgcEdQ44M6IEnJTwjDWzouK0a2vXWHR/lXpxuo57ybBtqfBeBRwIMhAD9UqVGWueoUBWGWvnk0RhlDuMhxPjd2a0AclUB0PB2cmXivyY2aGWuwAXR0mxAmjpqNHt6Eots2G3qMGosIoxYDiZN31ROc5ezO1kDloHBEWG3SHaI8qlkudf/dVfvRiq6C7yifymOAUE2xrC8hDpEbkQhYFGc5A5tgxvtk6FrutbrFGOnGp98r56rUe9iut2o1vuI6eh5ZK97RPrAwKeCzes9u+sfD/j3vOM347uGa2pUV8A3Ww7URZRMjSmnfetvnH2O1nLvuOciBgy7tky1qr/tx/vkDNX+mgtsi0BJahdj4wAVfv5FAdEZyhSyp2Ss3FNzmpCVpUNqh/punxCJwRlldxVebaNi1IFJSV4Vq2KtlwxOkZ9YIA6CGz3vI3R88JRELqrVOpYjU0YM2gugersllCuvCNfYzzkzyhFd1eOj+cHh7dd37v0lt3vGV1vPI0rOhFFID/q0W10Iu5bdkCMCQ6sAg442Gge5lAiOkoOaggEnmExQ9d2xpYSiIP3evddST7vVb+a9W23XKhnzcpsr8aBQmQwcMAYKcaX45D3Tc+opD9woKNV9cSqnPaqv7PfT2R2FGbIzzUmavMro7mby0cfRdLrrK+7coghznAZycgZT38XTGtPAM/fgY8OlGKYuq5tJw5I60DLHbT/RVqiaiGngAFp7wOsGLqcH9Ez+1P0klyzF9gCqFH+i2YTlYSqcwmQ4PTQqSOaKuDPXunRkk4ckCvrPmwrUcn2NHD9R/txHsVu/mivot2snxXq1dXvvHJ/OCh0sD90C9k/yy+68r72XusUPZIj36Pu3fmunWc9zQER+YAcGnheoQ1J6eCwzehYu5zB0cfjEjIcvIuQJ4QlLJ02Bj2EjQCrIhyr8rvRl92KJ6tvsJkhN+o8Q2couCvNt+NlBgfX5qf4ZmVYV+/jDBCqbYWiRwgWwoDjqJwdIb6qnrHqe/weximKYc+53lX81ffOrmsrWl09e6XSJ4ZQHLzUjsNrOiDQWRzcmbzJRjE6Q1Qj4ZBEJRBJhDsh+9mYceRVJulVZrmSfO6du+fkkLUMiZ22Ojdo9qz2TKG2oo97ezkELZBjzhjsijbMWlX+7nx/XHuSf5BRY1Qy0RqJz6IGu23k8Pees3sGiGggxH+EJs9ofrvJzKMcSe/mgHBYyZae4XaSb9KepcWAF+HwTSJrErw5yPQn8AaASm/Qofau5GLrSrRK5NTYkhXygZzhwHlB36THKg3VDzMEXb3XVqXnX8MBaR1QgICqocaAY77bRpU4Z89pC1XsvvO1rjfXcqKtM47JKjXhtJ9kpLmgj99CNCa+42kOiBfavMJw0ANJuOoTM479PWq6EyLoK3FY2G7VhN4EZecjfhfaPzXGhYklMUWCWoUqNjuvpNdnSkjFEY7bldZWfbhq0LfOR/Tt1FFsnYHet+4mYc7GS5US1CjjEsbxHZEWnFxOWZuYmvuyq4yvzLt5QlOAyrVIGWSKwLZu7w5RG99Z4tprOiBkCmSxUoaR3EErxA+GesYZRuSTcb3LAYHki8Jlql7Mu/evElFna2S3OtWuYXolAX10zkAP3W2Nix7Sv6IVnZxvs7P/ThwQ+o/uUw4ZxW+HapX7Zu1ANRnCq+Iu7tvNVSE/Rmj87Iwk79pdUyOHFmDJASHXAAG977Rn5S4oTFBtLS2aLgCUyv+y98wPhySqYUnu5eySm4zGqBIJzbamVflUoEIfzQfKGD2+KlMe/fV9gIfRQa0rWpIIDoenwsiojtHqOmNAp3o3J/qKzWJeOXBofyuGTO7X7ppefdNr/G4fsy3pbCAmnbMzBq/R56vvfKoDorOqKxC4+IYWLeSAgqHkCVGKhAOSw3nhhOBi7ghpEyoRmILvGR27J2N7nrCqDZKR+spppbtopLFi1HOSokzrzmQzBCXTEojtIubcoB3tJnhHJEXJ37aZI/PqELxq2duVsZrfIbqi9OnpGRfmTlhdidU2cc97dtdC9I3AhHwpCbkybK9UM6rOveii/linMx54nHFxx7kh+mYcVPowvrMSh7jQFPIOv7j67avroIu+t2KkjZ7Fgcfdv6uMsPH64IMPuopmZVTPvreabxbPOMn/uEJpGlU57DkXvWuhhkCgQAxjrDhFKsqIrkQkAYL/la985X9xnhlLIhCKorj+ansN5FmfyTUROah8dV3faazNoh/0gOheNeI+cmjp/CjdTsbkggExb6fVBUdlaEfrQV/YKyHHZmcKecad62IV/fA+QC4H5Aob4epeOL1/FjlfPfNdjYDMvksBF3TulS5fjc1b/v3pDgihhGNJAaBj4QgylBgkQlAMZglfrdEcBhMHpsLXF1rleAjXz7xIihcVi+c+Q4Mh3AwPlJbe8xjf3/zmN7vG9xX0Df+cwqga3mGASjiOKFJvAUJwo6ziymGg2DiFSrfNjMugr+C0zzifBI2NRXHO+tj2W5/RLFCZqk6Zvot2SCC2JmZrYefQQs/lRBuT1YF98R3GZ1XbfUdYUEiUMUMQFZDTvouaQDYlWVsL1TWW+2guf/mXf/nFiK6Mg3NZcFGfXY1Ln3G2GZ29aEN13HFpOVB39F/ZTg5I75TZEzpJ/oZRvhlEFt0nqkjFPSeG0uywu9V4zgyGNgoyipYYty984QsvoFREs4MOgm4aB0W2lAO65i//8i9fopXWby5/uer36PeT/JnTd8V99r/1QzZXkdKr6yr3eXVGw25UaJSADhyin9GurLn2W69WF6xUpozvVlAH4Gj/G/vVuN95nMAq+qGPV2mbV9fk6f07YGTvHVfAmtM+P+u+sGHQEx1AuFpzz+rXHe95ugMSnVafGKINpWc0xRHzPXQ6f6iNj5JDIEG5VDoggCLJhxHGY6Rgq4iQZ0KnHeICrYEieB5+HuNVOFCIdTbxUWFAwhWaiT65H/0LIr36rtlkehbDB31NUh+OZTRjR3ArGeldjMCdBUpJq0uN7wo18e0a5SYqxRjw3KCgVBYdhwY3FmplrvTf8zhxxlLuyCpaMHtPVLtA4yPgodLhPHqPcefEmjvrIA6Uq/TdNcbXs4X8Ocr5oEBJhaJZvTKQlecz+IXwd2qsx3NnEajKu1fXmHvVQ/CsUUIYELEe3Gs/6YM/1hsUmhFX3WdB/eLsvEYjGzggbfWcnb7cSaPjzCsXaU217apBy+GGimsiqSIFnD9z5304/TjqIStO8pOqFC8yhnwFxKDzrMr99uiqvkGuXQsSGUPyJfboyIjN4ysyAsgCdjFq0R1WjdGpiIo8wt6hXLvG9up9q98BDmhBuweEnZwTMerLKqpP9nPWq3kAoxPQJZ7TTc4Zac/+uIOinffKbNx9h+pU1gwWQOUE+92Sx6P375SktVecjv0aZy2t1m37+4qZENfb46pIcqCtg9Z+qBai2O3fW7ueDSVq6wDBkZ1nnNjT9goar7FiA7FlgKYKJPi7Z9Dz9CJgSiMfBAbYq/KQ2FLG3LU7NmB13F7NAWHYQMqVf8OPZLir/lA9Kb36gR9f9/EIvLURCEqBNV+J5JxGjN7ad9vnKFAMitdoBK1iCVWHqe2jeeM83XUIIVBDpZ2eM37F0WGscLQYqaIHEpsBF6KNjHuVdshfiowBz1ARQdg5HLNy/kfQMpXBtc5FoNSfN/4ooIAPzd85Ftm5aKk9vgNld5XMuzKKvY9idZo95SpSfIdifZYDMqPWVvYUI1qexUmie35+xSDeLWowqqgWERCRVt8fLSqG/fEf/3GZ9tsbI0YZit4KqLIGUco4IFERbzXmu4dTjp73Mz/zMy/UqkqS8h05javvuuN3UUqV4EaskniHPS+3JyjjI0bJaR7qHd/y7GfMAAhgNZYQGc8xI1/J63BG9NUaBnKRy0AM13Jo6AMArzEX4fRv1hwQ2hq8u72aA+JDeGScENQPHhbEXTi5QuW4eyCe/TzIPWFGAUJ+CFHopHKpDAaCVhRByFlFCXxnEQVIkCQvYWMLJGqQy0sRxUDHUWaVQLVhGUu/+qu/+oIaSM6D/hK0HL8rTXSAApBXkRUCOs9P/dRPLc94ad/tWehVvG8CBiIbEZ0r/XzL99rohKZoHoHRRragHSJQp9GWt/btaHkSPHcOuLrzG646ICh6HCjzdUezV//0T//0/3vUVZrMbvndE/oVY9CBd7NoEhnH4csUT+cG+UP2cUA4Ra7hEDDWorXJzRSl6yB2o9arotW7lmwhv1BA7bs480HESJ4hBe5d6K8hP1EfyDZyFnDg7xksuzOy0OszfYDuKbp/Gj3maHIG8zifruOKQbzLy69GIqLPdxmcFWf6ZJwYcX/wB39wKSk73rs6XLLtH5sK1XV0cOTJ99x1Dyq0BH16bQUGjYoF9aqltYDHTn/tKRED9laPPWMugTSj81x8h1wy1TzpCdE/zr5Ic8sk2OnX7Fp9No5YJatxbJ9DXmH86C977bXaqzogBkEOCKMTIqPcnWReSMizmg361a9+9cVDFF5nnDPw5YUwCAn9XDHpjn5RyML5kBdOGKeCoUkRCoVB5GxSY8IjtQkdTqRqEc/XJrBwcg1yiz+oLZBEY0ipQwQhfrxc9DJ8aM9Dn6igKb3vZSA5FyHoC4FK8aIVFfBOuSg7zWblaFGwNjB6HQdkdVjlzjs+vvZ1R+C1HRBOOMP3lIIFMQIEZFralRHlEKEVte0q/ariHOR3PoJ+NeKicxKU+gU2ON068ggg6u3ZTBwVURooXD7Qzt/9yRGTHXqinDry1firihZnPkhIBn6QrSJF5Kek55Cf3qnyEfAHqJMpbFedxt46Qk9B9TEODP5dIyM/k8xHO7vrHKiVQbyi2fW+d6ek852VEY0zfXgn++Jqtck8PnS3AzR3T65mV4gcoA++djvJY5jl9swOQGXwy9WRl3tSkYsc4IjY36LF0dhtAApAcC9feFSkyP32AyqqKASbD00KQJwp3qdzpNCSs5F2gAk6DGDt3lmxmtM+Ve97VQckd5I3BnFizNq8EPxVhYnqR86us0ApPsJHQqNFhpdN2TCEbWLG/4jvyYHhGIhWmFTRG8/pVZ+KflAGIhcffvjhCwJISEDWPIOCoyA9g0OhMth//ud/vijJ73znOy9/R5VgqEPnKGhGP0VJwcTpv4wYXG9InY2M/61JFpajwtEjFHb7H5xbSKSiATY7w5IDZ1Ny4ESyoFMQLQbGqkHmJGej6EiqDuOCoejv/j0r+9XzPv79bY6AtQJk1yA+PwAAIABJREFUgCS/RrOWAAszQ85eoRSs59ZB5/iTBXc1joL92rarCZU7htwowXv2jRWDaHYCNnpVnPSdk8bbszz8xlkRCUTbEyUmY8yjb4Qukg0ALPSuqgIWxWIA+CNaBHiijBn58p++9KUvvTgm8lb8mzUhWsMxAZgBezgnym7naP0u4j8aY8/k4ACo7qCHrdDb3fVciRicRIRmp2nnPlpbdPRdh4F6NrDLfPYO99sdn5YytHt/e/2s0tjq2TuFVeJZ5CM7jLF8pTHIVaBjs2C47ACeq9ye9vyWUT8BA/KN2T/spp1y171CM/olF1cRi1Hxnt2EejKYnQlQZjeJXq0KA7Xf+5YOF9xZM2/GATEBIhEoWGhJog8M2SuoT3UgKBiOCE+QkQSVdPBQUBl4wT2OKIOEUmzDnKu67BYxL1o43EYS+oMIOpSRIGQkoQNIeIN+SdYXCaEwKVnoIsXEubBocclFEChsBo0NEGUm/QYBEVaE+BnfaCf9tzG+973vvXjz/j+S9b0DcqB/xpNTsirJGv3guHkm48JzOWUUAePC/BMi1WdV5/zj654/AubW2oZ8v0azVhmJs9NnGTcUDKQeOpSjJRQYsOCuZk0zLnKzt+WFnI7RblnRkyo9vTwLMpDyFMllaMxOwObAiCoDnXJ/e2WqyTLGi2fHWQqjCl/VeeHoADk4FPoQZz7oC3mOluUbOcr6SraRnT/4wQ9egBv0rXCC8lrazXmI/pKZDDXvRMedVRqsfqPrqlUJd57p2kqezUlOTMUBuTOykL+7eor8aqzudo5yPtfq3bPfo9iMtcvAzYVbfDumgagCAJRDz/YArO42oLFnsGMUgtlxOvK7VvS6qgPS9p8tAegGJJDnlRzMKDGPth7FhIDC7LKRk1ZNru+Nr33LHjUG9ID5Wp3XtXMQ6e6cPvL6N+OAmFDoqIGmaJRYpJyrqNZokCAxIgMiGKNqJ66RFMnhgTwJsUMnGf/yKaBikiezslmFgPV7FjnZmVQLkoEO8TMmlNXV9sz+c0gcSEWYiorsVOlqvzMSD80pYc9IVEktDEXGAo62zet9SjErX5jf6RloFcaUMOJIESzmm4PWQ8HaewgySXSeDyXNz/dsRqT+iVSpVhPPjCpY6GbWCJ5uLomqP85SYQS1Zx0w8iCzlIjnCbtap71mzCkQf/TVGEj4myVattEw/dM3B+9Zc6t5I8w51ZEjwViLSkz6aG8Ljf/5n//51eV7dL81Ioo4U4qiD4xnvNo2F82ciU7e1cgHijo3jrtk06hKsvuunbM5rOnKCeK5D73k4yxLlConu1fVfxj/rrEfopoW58v6WVWIW9F/VmMWc6gPnJu72gl1DtjC8G7LIl/tE+Tbyd2c6ZXxsvOuKl3pJK9o5YA8yvmI70fRJI8rUfvemNkHKJ53Up529vPOPK6uRYEWfdxZOyKV5vCqA83OAQLP8ldOHZD83VFdFPuC/bn61rbstf7RZbNzbu4oIMN5pFPlBs+KR6DooertVsZbrYVH/v5mHBAfyXBDOxJeF+ImxJwUTDCctggF2xwSdnIT+oLICnUrP8ojtvAZbQwl5XMtTItdBZYwcqMahk06a9XqGqtvEyGwSRgnDDqO0pX27P4zqhnNNjyDfYZAr76rRUkZiigTo4MQ0dCE60MoGkvOwUhotA6D/jCsJU9DQNvWOprt6dVtaUmFAJRIJOxadEvfKMA45yaQXu/QX7S9jNjMlBOut+8MoTo7s8HYobgQpj1EaBXRMyaewTmyTqPZb5IFc4O4M7BXwn61Dk5+t3///u//fkrthIxBvjlrrSGye6rzrI/m1LpswYQTxZ/fM6ok1OvLyUnrbfJxS+EKI8QatpY1xrX9l/cPGUAe+JMTSleHuno+gOhKWXPghffe7YCcVBMzPpBne+IOLrZ9SMY4k2p2FtPJ/nFPhX7nulkEbPTuGXWQc4chUT1gz/7apbHoF0AAJW8HuTfm6NOofRVEfWfse8nWO/efXjujUM6eiRIOyFuBVaNnjFgZ7fWjks2n34txI69VgYbVuhG9BYJEBUEUeLpvdki26KpxAZjunH2Wv6eyt3s61zOib89gFO3MwZtyQEy8RaBOMfSXAS8ExfjHwSVQTeAOTzMoDehKceAXRSHKwuFhWFKqciwIbRtIVQAomTCycKTFlhVea9yNBrxSk74yWehUqALQawvsam7Ms/vPqQxqllLLV1pbnpShyLgehWwzUjKqqJH70yK8lXsyf7g1IK05qLBGgFhjUYWmPa26pcOE8hl9W+tcxXe0RuHqBN1VuNtzVyHe1phtqxhF3+Qfybm66yTxnbW0ckAgWlAma9XYt9FX6F6Ujt15b+9azqOKd22U5aqTs5P/Ie+Bk7rT2uhDS7UJhDyie55t/cuJU1mqZ0BmStWM+12tcrX6HnsUFU/k5Yoj03vPyZh6DhquHIRT2W7cRJREtE4OFF2NWfxeLXCwioD13tfLw/BdAIFvfOMbP6bgrfpqDXLET6M/HObReS+tQQgQYyuMqiOt+jr7/S761UkfTg80tO/JCFTMHSdkBYK135D16sn3je4RbQBAs0NnDgXbTkESRSs0IKvCQqvol/FhrwDWT/O7OONkaS/BvpecT6+JZrF5pRYobPFW2ptyQCx6njekF22Fo8Cwoax5jXiJcSjgzgBSNoy9OPGWAcjoUqlJghLhwfnxHmFU6BwDpEVvvbNFqcM4Q42iXD032i4fe/RNFo4FRPhbvFfas/vP0IQMyVFB5UFbOm0tP96aEHLkmDEOeyHb2JDmlHJmYEYjDPSHY5tDm6hNBEQP1afcOLOMfMpHy05Oa0Dmw9qMAVRYiFlrIxhtEiukl5AafRskhhBsDWV5Qe6Jg6hmaJHvdlhYFmaMMoKVUM2I3gz9bA2vkaHCAfFdr3FIlrkjQ0YIlGipwg5+Rx/LzdyZS2DAHc0+lvOVwRRjLQJ7aszsyJueHFh9V2/+g76aHbM4fNXeNG5ByxoBH62zSvGjYX3729/+sRFgn8pvsy4BR6J11qwxFKnW7H8ROGvRuAKuRrRb95IFKHf6+NFHHy1lKx1hf4uOQxJb+qQ+XDkQzfgqRjI7ZKydI3JIdBQCe/Vsj9X8+73q4J44IPan/E9IMXlNN/su7ISdiKmEXEAXnRnR5Mq35WuiAhlKtmIrGTm2zvRJlaVHOnuPoF+xT9hX1plo/6y1eqQ6hsaK/sTWqKD9QAz7ViShMs/mhg6pHARZ7XN7HUdCSsBMFouQA5EUwNB2aI+xvsiunQIa3jOT3b0CEZhEgE+FiqQU0GNhh3kWWUsG2jfPpm+9GQeEoarEGeFrQDgeFDKU10SLSlBMvD95BDtlXilJjaHJWOUoqOkM6RBR4XSYCBMQ6DQDpBeGzRSaWLSB3EhmpJSycTXitUZlEkY5I/lZ7Y7+M8Igp9ACyB1j03kGlD5eu/my4BlZqD1yLWw4ES1j6nrGCKeNQShZDVrFOxct8VvPIGgNeGsDdUHOxIgOF4awPjO0I5GV0ePvhHzLuw90paV7MfQJHIa/ahqEoLUVDoi1lQ3IqPATdbZbWkI20tsynhxmkQI5C6OqUah41g8EOQxZe4TgzOU2Z6gltIdRFc23QWLNEwOAEZlR654BYkyt8zgoyrPsH31r22s6IBA54zmiupgf+z/kQu47A9sar57qvNrPvTyGE958fs+OwdKTA6s+j+gVrfMJxQcgWVc/+tGPfkyxIi/QznpKvTcejHkGnudx+hk2ngH9M1daRECNnbWak0J7yer2h1wefctUC8nu9iu5wDhTgKRtecx6p7XH9SdljfO76DaGuGRevG7rNdBk8obuOKnqs5rf1e+tPJtdz0kkHysG5eq9O7/nkqSn0aid9z3y2hltdvVeBWvoAbmrEWVl49gjQC37oAde5eeeVMjL9wNEzAf9Q58F9dq7yVF7lt7nQM+iDe23Xs3VWY1d/M6OA4LYz6N13EZlgZaAO/bRKhoS7yHXOLnsSGBhHqvcVzYCWxWQOnKMenvUPCqeEsdJ6J8In2+SSB+VwcyB9cKme1Z7Mw6ID7YoUa4YAAZN3oCKG5KKVWlglDJkd3lsUREKcsHrp0g5CjZAKLDKgPdqveekvF4S4sgBYWhTgCpsBTWs0ocr19zVf+MGmeK9EyCUsUVrcxA6BARBxwhhFAlNWvCaUDqhhGvP4ZN0yngmnBjUxgRVBirQJoiaRw4HxETj0NhUaHQ2k7nFqef8RIvDrdroQqCyriOYPTcM7VgTrXEuguabrL9cKjUMHevLc+K05pYi1fYhIi29PnBKCe4ozGCsIBiMr9YIzrxPiodjlSMXuZxpXj+tQ9czqto+93IMesbsiNf+2g5InAHR20cMFvOqBHYbqWOwcqQpmDuaZNU28fjK6ef6VKXHnBgWI0qd9/ZySewVDoQCHjkXDgIrB6qNgFUrW2UnPiKgDCrypi3L2j6TgrWeyd6ZYdzTCW1+x6xsa88hv2PNvPYzZmcvtH276kyffGsGT9z/rs9Djp7vjEcUl+CksnOC6gOkA8CwN+TYtoV1eu8Y7ded/tx5LVuB48Q5XzXjQLeTC5wBYAjbQhSVnQLtp/Oyg98+s5LX1TuZ/aT8cX43u5IjEkVj2DyV/KJRiWxAsNLBAFR0fvYE21OUEODI9gLK2zNsjDvy0Vbz4/c35YDkDgf3k8JQrlI5WUg1NHnHAQnevcnDffM8KBzDGc+P0bo60Tf61XMw8oT3Sg/2HBB9sRhsAJ7vSQSEF2wzcaaq7a7+C80K5RECogSMXlQHiDmj24b3bSo3MLIYDQx3/27xm0sIu83P4SQIVWwxLsLvNovwbZug2+ZIcGR8k/6Ewcu7t6miMfJd599cp3F2GIDWUss5D0ML8uianKwO0Qt0IFBOgsKmZmS1/cuGVxs2dZ8+Ke+ptXPjPcZDEYT4toiwtfMdEZsZb7dVzp5hPjgr4dD0DIyWStEadTNUOx8kF33mgHjnDuJVXd+V6+x9OV+5Mcg1c01JQ8DbBHRzH2fpVN4zuwaabf/m/IOr5Xe9rwqmnEQ/ZmcR9Kpp2dsUKKc+n8zei9Dp+yyikMdShAqlU/NcUUIgRi9K2DpkrrGnw/kR0aSIrXu0lAA2ejK7PdU9gwe9ubaOoI6rhNara+mZ9+8kRANjnAJeRYGvfkdPvnlmPj/m6jueeT/jkKw6KThD17iX/M1oNttHRFF+hvUcuYmz7xrt12eORX5X5byLqJQJuK5S5DhpbBZFLjgUwX6xf43bqviBaBW90dqmFSrXnWM5AnLIPECt/rAX2BKf/exnX6KUoi5sbHRFZciBqM86Hf3NOiAmhRATylKSEnovIZzSUPVolohu00QkhSGpxC5Dn7NhcCmmOJyP4oeeVUrv9RDKbGT2EjKzkRkLjbFJiVrw0NYrVaF2Fu8d/beQKWvIiDEj7DgflLuohZPjbVahS8gogcFJ43Ax/Bi7FreKOAShv3/5y19+GQPGBXSSMBAxaYVvW2ef4WAjMeh47f7e0h8YNt7P2A70muEnKkNYtAlnYTT7LnSyyPNoQ5sQDs4OI4shpA/tAXI5Ua41+toE9NYZ0O9I1IaEUSQ9XnWuX8/Rg3iNkBIRK+stqrm1z+tVbVs5ILOCBvrWhnT10fe8lgMC7XGQXG7WIkRcKLqXgO43BufVg7nindaf/ZBLIrfRqJ197dqIBqxKdN8d/Yh+9s7wIKPJizaZdlTpamXUe5cIFgqVliOgHHoynjwIByOin65tAQBzADggMzJdqEdh6Dn25Bya4SjRdnWQ2u783nk9eWU8go5affYOIt/LDaq+Z/e6WeUqckaly6BW7z77juvtTfpip+1Em9rnAtrIbeBkyPpgP6AaknHsIjaSdYA2jGEyao8uf1wdl5GTme/nMJCtzll7ZpudI0MWAN5QxasO0UnfMxjauz/mkd6xJh1fYJ0AcNhi5DQn5I5SytX+v2kHxEdQmBIO8ckZ+A7scyhgLz/DRFMWETZUZlF0g7FJEDE+UFqgIlGlhcKuVNUaIZRZybWoT0+ZMTR4nXGooLK0/p8RJLTov2hLIgwMc4KTQIEmSdKK69DTIPsMwLhe0qWN5xoJmxn9uKv/QusMAIKNwZAPaqsuutPrRtzqTIeo0Fg4OBwAmy0MYZuXw+CwIeuhjUhU+M9t/4Lm1QvjtgpmlLSZy5726FWBCFH4mV8PDWfoWUfR2pLB7TujpHGen5mTQphyeKx7Y2avKUeZo0b4xxRc5Gwxeqz510KGCV2JpdHIDAAHQ9LaIVcgQ7lxPCQ730W/Ipfs52y8npQtzX2sVtw7QYR7kax2D/cKNuRrspz0773Ka5kW2ZMRrVGLniuZHJrL2GKgiIhEJCNHLHM+gL2ec8xEwhktWq+yXI9OVKnIRbaI7OY9eCr77rgP4AKE+NSnPvUiK6IYRuXZGTABNknCJi9mSasthbXynt1rcs7HWzSgrSfAp4jnTtuJNlWeGwUu5FuiMtsvAbrOKEjxbFRK6Piu01rpW+WaHs2pJ4Mks6OHv0ZbHdAZler077Q4wuy7VtEh8lPOR0SLAQpYLOxOMo5Mo8ODlfGMMXzzDohJY/BCxnltjPJRGTF5BYwfRg9DyKYTgWCQu58gUCmEkckIhQJUS8WNDgjL4fpWUY2MAkadPonkUJ7OH8FJRE1SYUWDujJUUHCE1fxdZCGu863QbDXt8/UWNgOLUhVFiApJd/Vf5Q9UK46hkOMzW88BaQ/G6lV1WvVR2JXxgy4W68FYQ0gDuTLulPYsNGku8iFqsTZa6of+tPSQTC3J/c3JuXHWCcTCdzPqHJwYlJ6o8BWULWumTQ7PDg2aiMhRNKVSfXNG5tsxD8XYlieGoEhQ57iFUxLPzfQdSJx+B+1pNTd3/84A8/7YFxBA+9G3E9D2W3s4oPnjRN3ROOze31bYG81/9Z2VM4dOOPE7h1tFuceecm0dbmuZUSOaSjZVzl9oo0QipCIvEtStOc4IB8SezRSWNvctH5jWAjPtOM4Q9Mr5HZVE1uocX7lOThNQIvKOcjnwynMzyAMQA24AIIwlGdRrj8wD4UzR40CjCiWbPEeJexYlzHjEeRH2RS6AshrvXpUnshqrgE7n1AJ8ONFQdTKMHMciAECiHtm3DEsFUthEQFz7DEuBfUT+0A30HoPT3nGNqH5Uu2sPFKyUa19928nvckpF0leFh04OAj3pz+ieTDWdPZfsw3hgk+4m4Peea/2bT0DRDEwHcpG3bA/vZkcD5UUI0bCiSuydY7J61pt3QFYfkH9HgWEEWrAMCsiTzWXDUfAMZ0Y71KTqeMTzW36/f295mm3lj1EY1UIQzZAX4WA0CWGECYcJUsKQkz9BuVIc/s5rZvxTIpGsLyGYMRrX24CUsgoqHJR8eOJd/dcPvH+G7KjE5c6c7Vzbc0B6p69SjBBNYU9GuDFhCBifaISZs1+MFccvrwcGDAUtRJ3biIIQyEbL+eY8mL/eqa4Z4RIahYi3db1HCWXtmGXF0EY5WupXlGrlSEEoKbVoUCYOeyieNnITipESyyWNISeUmW81Fi0KlQWz+YC+vRaSpu+ig5F/4RvlJTEWjL9vR/WMxkC15iWg39GgjZRplG70zDvyP9oIQ6+vJ9WZdg8W6znb+jI604CBLxom8rSSyS3FNShe4aTn6GeOZLjP3g3jM1cXap2a9nwBMkDUnBNDnrs+88Er0aFeWeE71lLlGaic2AN0RTZOdvOA2iplCgwwdhm19KCoiv/mVj3ZvvId+Ro0InvYHlqtmXzf7mGGu/2K6xmE9o0xMea7tMeeTmPXkE9kMKOV/gUUcUxiraMfMjCtYQCs/3JERC6wIeK4AbqGnPbv5H0kI+tr0JXz4b15HJ4dCaGjOUmV09VbCvTp/J3eV6XB5ueTfcaUbSfHcIcZYC2IaMnfoLtXewHQZn2YW/rX/HOOq/l3p+Myu++ddkAyImzTonYYVJQJ0QUb38ZtjbKTgcxh+ri/Dde39J/RqcSQVglBlDUFBnVlLDPoOSGEPSHLMPU9EEXCDAXHdVA6ypTgMAZxvcXktFj/hQRmtP6u/vtGB0VCdO4+xGs1Lz0DqhKqbg8A9B4bVj5QRlVsfopZOejeKcLmm/DmsESz1hjxBP6ssk7kdAQ/PYwgilz1iV5ZvUpVI0hKPiekNRh7J9pCy/Qb8pGrEeXDBn2fsdC3uCYUI0Unr8p4jfI8Aon2nExfMxe4868VAaHI7JGcX+T7fBOFDrzIgtxeUrUJMnhHgy7Ka8vG4NX8D/3KdKNeP08ig+RHrqJT+f4Z7WiWyF55dq/IRz6bJJ/Bk8/IITc5fbGOM9WrRenzb9aEPDD32b8Ud4x1ONA7ytteZQA8kgeejWCRCcU8enJ65xyY0fk/nDJGje9iCEHbyUAGsug9/XR3/gCDFB3yVPf4bjYBef2IBoRhe7QV7nZKArenWQf1kOMLWAWQ0RfAVU6ev3PIfJc5MeeoNhxPlHVOCICCTCb3oN6K8NDjZCHDHRhlfQNqOTqzCll+J8NOzyuqjLt9xbCOCH/lnp6NU7nvzmtGVU8r76Ab6WW5iGQWu499kBvnFuXe3ItarBwz8hjDhiwXfWfzoE5yTlUk5cgC3Hplxyt9vnrNO+2AQDSgy7hvIgo2GW6qyAcDzwJGaSJAR4c7mSAKppdTEoM7Qijbg+BaCk61Ks3VSVzd/+z+RwUzi75NbvMboWjRSxrVZtfnb2sdvJ0DidoqNp5rM0N8OCN4sSJObXI0YzRz/91D0XJCCAkKtlLrntEtbydQWM9h7BIygXq071od+tVSS6xH+VHhRHFmObKUbv6uWVKkMQ3j3JjEt/l3jq53xGGK4bAQaBSYP9YaociBi3tbKqLcIdHI12q9SlijvnD4CW3fdUdjmHlebm0Bgt33rCrm6Ht7COfqHTHfJ2F5zqVqU+3ZPFWKwqhvPQcknBrr2zktcly0yGfqVegKJ6MXrQsDQslO5xLZOxodY91qImKifNFWuSv5e/QT8ATkeMTBgSKcdF8vItGOazUfaPZ9vgd6KyouT4Q89F8gWVCj7qA/kbnYC3GWQW+N2EfWnXlDy4sWdFFOAcDKvJORotw9oGm1N3q/k7PsDwUuejSYWbXA/DwgF4DIGEYLByRkEaotQAQIKHpLjzDUOcsMWPRyTpr9ZixQsv3x+4cffviScCzyQT94lyI8dInfOS7kNfbEDFFnMxlDDIy7xjB08sxxns1NLlBxModX7zmJgFx95+r+yBtl53BARfLZyuwXMp6846C+VnvnHBCIpLA4z82mVk0KKk2g8/wJO4YQgWBwCeRRI4hsJMiZCaJkem2EUOak3fYU47e0GJ/df0rbIpeU1fI29UVOj3ycWPiz6/N8tBS3KkXJM3YTQm1OgtoaGx1y2K4V3+P6tuIJgc7otEbzidH5fkY7Q9H9WmX9ZAckKoQw7Hf4xt7rW1dKJCe7U1oSWCVr23PmhUIbOWLtmQmif/mgxGcLv5Vjl/tjrVJsd7V8cnc8s1I4Yfb+1QGEPed79T3VczlGz+nRXSqFHGb96lUZjBOR2wR1xiYACJUVMprXJiMPYiwSQX9k2gPD3XrlzMR5PuSMSGAk7bYFA1rEejW2fqd7GAcQZ8DEDvWifb4oJDSUPqIXKzkRIRNX56JUkrzDqQL+kSeoUdZk7gcZL3cB3bhaAS9Oi8YSWH2X8aTH5UEwyPMZUuQ3GYX+mAtM0P2cQfaCtVABkvLY65+Ih1PXJfNGXtlo/leOWHuydjwn1rb/cihQAv0/CjcA1nrmLLCNgGgiH9BuQB+5biyAFGSZ08Ndb19wlERU2FP0jXOm3AN0EMWpNGNIp3GK7IvdMYx3oMlD5dkFp2dQVCmmHDTrxBi2EYbKN4+u6VHnrjzvyr32mHkxH9aLv2PkcETZIr4foLJLY7zSp96975QDEigCxWCD2YChGCAkNh4E5IMPPngRgBZ1z4sXkmLsERhQBQLL9aMkp/YAvBjIjAy1CVAro+DuiZw979H99+0UqYiGsTWejGPCibCD8kN00Bb8O2fN3wlAQsv15sN8EaCcRgZ1HKAU39YeeFZJvM3joj8ULoUzE5ScV9WSCGd9Fm7OlZ3asaZoP/3pT7+ga9DRXPIxU5RGAjISROUDxVkl1fXDKBMSJ/yM584JxN5LoVFSowonlCyFRFhFlJDgNo9RPWWWQN2jP6J+vWZloAptL+aYsI45ubpnjSW0sT2HpI2c7r5nRtWrIq/5negPwJtVSd9VP1uDi5FmveWy41FkxJoiA6xF9BqGLAAjtxbkyQAEA749tyffax32jHxzIreDk9aTCda454pW0DX6wFAkF+L6HYe2N2aZegHZRskFYpB32ViPw8n0SQIpJ4vM3Smm0r7fu8lgsse7jZH5J5NFl1A9VtzycKgYPKhGaFLGVD9bZ4jBx+hH+7E+IsLkGeaczEfnYjT7thkzIX8LYAtQ4B5ykKNj79IlHBMGOIql6FCvuR+oglLGkdKv1jjVN3086V+807wy1oEOwCJziiVgzEZRqygD7RuUf/ad9ohohsgmsI/zybmSgO7Z1jtjU399P30qOkOXifiTgaqDmmsOnpxJ/25dG3vRnN1mD3OqyUt2lfXbrmHrwXr1LeYqmBArKlGlLysgh/Mlit/S9/SbnGQniaKhZaJBVdkN+mYcUdueeYr4bExUdhTxEHG3tjka9K596buAiKc0xspcVK95pxwQSgJ6KqEQPxdCTaETnAaWQLPRGI+zszVMDiHAwIQEoMfMOHAjoy7zrtsEqJzoWJ2MR1336P4bfwYlZUHpEPSUlg0N/SdA/T1oOYRNIP3u8YdgovxcQykyeltDzb9LfBT2tXmEjHcPzPEMDpP+UoShZAgQRjyhDf3NYXT3GEPokHXHCNFfAptQtw4jAVO4X6SDMNRHTmrQBuJQI+9mwBsbVZkibA/NZ8jsAAAgAElEQVSpY+RohBmBudtWlY4oJo4Hh4lBGN8JPeOY4UZTvq5j4HDqGaIzI2R0rgPlKifFN2ZDxDhCQ1+rRbnW1futa4L6rnwV42jNZsea8sPDvnLI4ej8DOuW00vx7LRKYnX1eQwuxqAGYYW05mZPfPe7333Zk/ZQJJb3qiu153G0AMTIwfcsxhrDzTrPTbTDHvVbCzIASSDMHI6gHbbfPcqPqI7Pu3id/cBgNbeqMmVdi7pmfwMEGdRkLAObnK44MqfjwUHkRAGPRCSC+WDN6CsdI0p0cujvaZ9e6z66ldPhm637Z50z9lrfG+/tFdqJ30ZFMGZ9Jj+NJScKyMe5ovs57AFm0JMcNrQxAOpbaNE3zqioFznGZmaTcFblStubj9yP1XF4pxwQE4/qIUEqKFiUN4PKYPKmGRerELTnqDzAQGYcQZtnrYfw5gXd5ljs5CZUJ+rKde96/yvfzqmEvkFXOH/mgPLr5aFUnveWroHIcLQ5PC2C3OsnhIOB7/sJoyi7OOIn3/GtufKY59lT0LoeghqOVpzAfsf7d57BaARkrBSzMWRM3dVEZtF18tk5vSIBO++zznuHnXpGW6Cg8lzGOmClgo5x0DjwUD8KOqgglfecXhN7QWQA1RBSH23l4OsvY5QhAXBAKzQnjIg49JYjyGCWbwCgold65/h4Z68Aw+l3uQ/4AujgqL0F46D9FvsVMqxv5C2gAogR0de43hyRPcAQjgBjp3LWxGzsOOoihe2ZWOjX9C/gRr84H+aWk6Soi6R/+h6YQ9ejo9DdgADr5Tvf+c5LvkM10rKaX+tSbg2jtHK48ep5O7+TJcFEEF0R0XFswYoatvOOnWsZ8FGo5BnreXTUgD6/NZtsZxyr11p7igsA10WPUa5EQexHES9lq585H5V+v1MOSJSzo/SEG4VKCUIKs7rZGWcQN+iNEDPhuWq5ukpcm/nMLTXoarLlqj+7v7/r/a98L++egc4QhmpSWKM8lMrz3so1EBjlfRlFvs1ab8tdvpW+VvtBIEp2BAC8RqOQIUIiXaNm/UB3c+nmq31FCRESz22G2lXelw+Iy9e357RUnsUwc3YAo7LSyF6JqGQo2hCDzx58HxsHhfPiezVgF4WeHaCr381wZSCcJP5ffffq/iipa19Ycwwd0WJ/B2zkqnKeFbl+1iFDFL8/J1av3tf+zjEj49Gf8plYwARRW2NGr1u/cn7sM86K382ZtYkKLArCMecYka2YC4y0K33LfY09AQQ7zWXYHZt8PSeE3vONHNmWxnjl2Tv3mnN0bE4QMINOvmuMR/3oFZzI11ojaPsrgHrnO2fX7pQYv+OddAkH2xq3VwD1HC/0arIdWJ8reN7xzqvPeKccEB8bCBijH6VB1Z/KoFqchCIKD948TpxoyaqNKkjlyj5tTfWr5SZXfdr5/V3vf+Vbza2DHSkcRkGcdG+NUIzOycBprTqplXc+6xrRAkg8mo38FYbzHXzZZ/W/9x77kDB8ZBnH1fdBhyijURMhZZjc1SCAqHmtEr56AGHvrKFT6hWjyeGiVQVNwTq8DN0GpZCRCX3+uM1HgHGI7shQgFQzlhnH6EvkFcSecf/o0phR3W+GTjP8JeqLCEmWh6QyKAEhgEBylZGbo3rx9Z4vwZlThaJSXVe90SPf5ZhIju6diYUqSreLgDDC6AHAm377d/1GRbTGjb++RLEQ0Y+TnIdeP9ENyTc2BgcEgCHSaq+E3EYTAyYBQry3N3anewhFiGNlfYl8s0Veo5HtkdxuHaNLPsMhi6pPxqFtucz8MyIyooBANjK6Lcv8iDmJghbo2/Ys2SI6bb1b//pwZQ8+os9v1gHhaDjlE8IkdJopASeepefhCDMAIHazcn55oNvqKvEbpQuZpnBz+UeeJr5wm7/wiMmrPPNd73/lGxk/TvaUlEqJ+8PxIvjQJ4RmlWR+Fw13ShT6KmGPQyWn4hnCszLuV67hgASafOU5p/dSzspwUkpts2ckHnNc72oMS4ZRnjsGGgMemnzaegnoJ1WvRC4qSDCH2D5jtEk0ZUiRgdDWCm3r9Dvfp/sAJahe1hljlU6CFCsda00wHBjUbVThzjFAj6K/gHhkSmsEm2dOEZmDvmSeyVX9NN+SnlUselYbnYkFWUf/Ay7Zy2hhvonDQgdjSYjoOZgX5Q49BS1U3ic6GWcGrTVXzbryTewMckN/6SXOh2gLHcTh8F9jbc6xOFY00N2+cPbk5HG60I/N07MbnetsLN/K6eBgW9uRl1NxfE/7vCo5bg5+7/d+r2z/nfbDfZxROcbAQ/biI5qxtIatNesd5RAl19/ZodaDQ65HxRce0aedZ75ZB8RHBIIC+RDpkNx80hhwJonyVza0PZti9szRAV5RppKgQa2I5EaLwN/v4pSefG++513qP8fShlVjP059pUyUzHwrCV5X52Pn/khQDoGNEvToMPZO/65ci3v9D//wD1cecfleArpHw0LpELa+s8k1kPyXW1vV6eR9bQL6ycFvO7kMqgRxPFCQGKNksshHVTZby4xETpLnoG71Kg4BC1AN5RJBEBmNkvdPnW+GCaNIHgj0/ioa6zsY5RLXGevkbK6aFJWk5EGtijjszLv3eo/3tpWkzCM2gNwVdJNRVUfvYyijaRhPRmqwCMhdB9R5B/QehYrhyEmxL0QO5dm1FQpn3xBzLrJjzhn+np+rDOm7cYLYj87s2hmnu65lwOkzNNt/9Tmj68aBExSRoTvea8w5TihM9kmMU1RBsx84/KPSxOZQ7hq6mupap23VD3sSAEIW5H2JhmZtcfzoc9EgND3y4pOf/ORLpUv6/NTB5hgb9xEVmS3GCHddr1lrjHJ9OZUnlTElazi8p2CCtWcuOS+9yIV9BbxCDbXfFQ9he4ady26WA3S3k1v59uo1b9IBseGER4USndYoie3Ug6PcCA6LX7WiVTWOqM+uegAB0AvlGdw4hFBUBUodTZm3Fe8y3uEAJ0hYHMoGoZGkeiVM9sj+e7ZwnsMdo9/4uFFBiiIT8jtJegtPPh/wZUxnSbbVRf6I66KuPYNM2J8ghjoQfASOUDDhwNhBY0CfYvCKZBDO6DharnYVVd4kVhIahEmcReBaKB+OM0qWd0C6RH4g1ww186LyBcHlvInTPfOI8WqfKfohCvKaTSRUInN26jjBElQZSXc1xq65bCvwtKW7T96XT97Vd1GW3TNW4oyXityhVK1rspSDzMhY3ReV58hUNJ62ElX1u0VYyFZyZscA9nz7UZEKRov7T/OofEscwFY5SHDnpPTZOMSZFfZ75SR1ctMZHpzenjxGDWGkinwp6aufZBRDRjUpFGURZMZjMAcka1eBoNM5v3IAZnUdVa5jfxhr3145o+UO4JE85yRzLitnpSi+A5xr867YOg6cAwxwDnZa6HjfftoP48Vusl/9P8eVQ6W/nFf/5jcOp3XHMaX7VGZcyRLfgl4muhBn3/TW5KoAh3VGdpEjHBURwdzoBjR742d8Z+fJjcZXpNM4sg/0daflin8ikOaZ3DGvKjMC0e1X+U6+RVTHdewn4B67DDj1Vqpdjb79TTogBKxBtgnxtC2UE0/V/RY2Y0LYk4c4ajYe5Yo7VxHwlBgjkFEZnvaqJOPqHZHYbqNCH0RRqt+9enb73bv954mrIb7i7RMwolUtKrLafFCRHEmK61djunruI35neEmi1ucI71uvhJja6hIeldo1n/6f4aVxTghcTgkkkQEDiXQyt2vRcfwbB8R6hXBCNygSAtHYcnzMA+OCALLGPZfyUhMe15qRJ9L3lh0Q5Yw5X6/d8iGJlKYQNrTzzsbpVM61NQR3zmzp9SefgG7/Sz61XnYOA0NxJcMq+VGMUUar/1J20NWZfNInRgynuCJTq2POSIEA4/lXaV/2CnnK+YFWn+SqBLWEUbozxjsnpbdjEA7P6andcUBpG5FH/SKrVC5DkcHXB84Bw1CtzDFgYxc9jQPQODGnc/7aB7qRwV//+tdfSq5X25VDNq1JoBJDfWdd6Zv1b/+GE2KNMkKBG4xmEaVZJCy+zzqjz5SjXun43pi0/eitY7rONwLVRMAY0aJ1nAUOXHaWjIk9y05hD+Xm26wvVFD/P2LHoMLF2T3VeRxdpw/6QuZVo6e+Sz6quZEDs9PCxqDPAT7eydGgM1TENIbsBjQ+QDkaIUdMIQb7zlEU9EPVftzp253XvikHJISt3A9CiBHOkLK5UagsYGhlDPZqIIT3eY3C+Qy3HGrO9zI8JKgJF1YFgGfxar/2ta/9+J5Z8nn1ELyog69/lKSk0FVVlEf3X0Lu6KC63hwwtESCoKTVDQDVyJGkeK7QP8ex+pzVmojfKVgoiigUwRtJggTMKpweZWQJfvfqOz41wx+tSGhZyNmaJRRwpV1DYBCKkFj/z3ElIBmnWjgx5pzzYL1D6BnqwVFm/Hz/+99/2QeEmv/nCIuoMMqi9B7E5C5ec3VMd66jYPTxFA3fedfqWg6CMDdlRmbc3SgJ67htVxPQGY/WEflmXTGaKmht9GNlNLjOGrT/rTXIKgPVePkz2pO7YMjpeJOPcrso6Zl8MCYiQ5IwUcVWEepef8gHRuLJAZqnDggqC/kwopJUx633fnPEqcEOUC0H8BYHqtKD/h+CWjW2diNDs76/ZsnUEwqjbzlxQIwZg9zYj5gWlTmmZx2GGWc60Umi4ShS/h9YNWMliPZY2wzdqv3T65cILxBxtWag+5w7eSocXE5IW65dVIRhDdSjj50fJGLOOUQrIqfNFZqZ/T9qdzoh3mEcAYJkenumUe4De9MccObYGkGHw1So2jLsIXk0znKRk+idxlg+E2eNbUEmKynPdjCP9AFds7IZK+vqGde8KQeE12dRUm7CcxYY4wy6y6MzeUJOKkeskC8oJm8RkiwEBomTCNWGKxlAjOtdr98kUww2yUoAcaSgTXHtzsRGrskIiXp0/083sI1qU1QOfrJZcyQpG0g21J0JXBxBHGcIyshYo0yENNEQeo0TwHgkECEOhCInAV3QHFufEEd161Hq/D/nhHDmsEYVKEJUNAPSKFRrrhl81i0aEASIoObYckgYQYxMCZb+jVHoXoKHwaBClu8TSbFveiVR0RpxQ/WHgdOeVBvf63mEHMW2k3diTAlOyowjRfmNDDrfzth535t1QgG1DdoY0bGTMQgaKPmIirXjzFUrwjAAGKrWgkgytFxUb9TsZVGYEzT3ZAzcw8HH6R5FNRgA9oNoDzADMAB8QFMkn8h/dCN7ipyOcyLyuqdPGAH21277nd/5na1opH1uXdhHOw7lqF85ouDZ+cBFaDkHFlrO0ST7OCwMwmqz/jh4uzp09nxGJ2CFrGREk3HWFplFrumn/+p71aBbfY+xAUSS7bstRyMr93I4AK13yL/s/FifdJtvAUat8iywPqx5c3i1kSl0EIei0vSVrtN/9l5ufjMX1iE7C00QbVCkxL/Tq+5ZUbaASmTjneXU9VMlMwAaG6G3/qxb+t17/XE9O4bsrFY9QxsV7WCLkGGiKWQJOQRIQcc2JkDKkBM7dNrKHD36mjflgOSPjWoGBA6Pk3ATsuudptsbJEgdJQMdGPFWT41376O4GIehkKBqOLLt4jqpx5+/J4yMHoLx6P5zADkRTpg/aVVEBGedMdqiLyJMkQ9x8v72nqAvtSce9549Q4c5IBwPnFXODOVDyROmDDbGjrXB0CFAfB8OrLmM09dVYaHwKX5INkECOXIdZcAI8kxGlbXMcOJ42A8cHs9lUEFI3MuIYogR1v6uD/mUeGibaA+lR1gR3Chd+ksZek/mxRN4HCfzv1JiMX7ewaARBaKM9I9wHBmGaB/Qm0iyv2OO39ozyCxzQwHlNqpOt9N/cpHRbC0I9++0qqKy1qwpTisHmQMyMvgoXNRETu2zG1lDUfeAqaioKHJubzH6GK/f+ta3XtY8gMqe8K32aJwTERRGTjsg5MTA3s1hoy8AF7t5PLPxzofmQk8Z2Ix6MsB4obJATBl39NfKqIt30X1of+RcJWfhEWuCjOR83lHmFOoOCDuJRuRo5Oo7Tyheq2cCiswhWUr+00tA0lHuQqsPVs+v/t6ryle9t70OlYhzRI+RPdYax9Te4Jyujl/IRzac9mF2n70tKoGl09szckLpOE4Ue5YuqO4t742zd8hVBWjIBaAJOwbjAgUVCEnHotmJBFUO4n7EWJw+8806ILxG5W0pFRNnMk3ILid1NDArtIPRZHHZwIzjWRslGo4Sq+NZ7rOh0HUsKmh2ezo0IwMi1bZH9z8WP2O7bTYRChrvn3JGA+rxfSuISBwuKWGrbRAcTt0dCJfxxe9Hn6q2UfSJY0YAMP4pP0lfUBzCAL1Kjgdqg3Hx/xSb6/FI1bFnABCijCaCRSiX8yVyIe9DizNurPvIN+F8Q9Kho/nwTYYAY0pUA8LCEYL6ZMc7SrMyvISwI6oUZWBFbQjSKy3yeJxhwOgRBfHdo4RfeUXG47WMlyvfWr2XEUCOtA14wLm+gjyKMJnrikOd318tucuRQGG1Z3yHCHKvPcqYqY5xXMfhFTlsI3YMEQg9w4+BLZpDtpA5uOjygOxF8pe85YB4VkR62nOedvo1Oiiy94wTGVXtS9CwQp4z2Bl0ZLjvY+QB0arJ/WQgetiJU1btc/W6NtpuPdJLO6ev56Tf6nvzdWR/pVInMI9MvLLve/0LOyEqSdIb7IpeNU7XqM7EcbxCuer1A0uF7jlJ2u49T9K1HDI0JHsJuAUwGJ09E884pdLtzj0bZ1Y8iGwGhAMcZ+f6xJplC7CvMIF8O11NdinuYy7ZGYARtgy2hf0bQPGKFbT7bc+4/s06IFGn3CYyySYDCnwXt004CzLZ24CUEUqNBU9g8zxnbXTC5qwePwWHexsJYgxP9Jy2jcL3j+7/KCm8V7JzttlXiAgjgMDqURvuSkaMhK7d5OLXPtMlKppJ/BUZYaAYf8KIwyBBv9rQuQhyjov7tVwGVuh8Rq2pvEeeCyoZRF60BnI+i2DZe5AsxsL72DjOCgP0FAMjF3LVAg4740A+5SpplXsreR+ewzDnJJtDkbVRIZBHGjOV72mv6SVdc0BQdxnZIuIocfYWZ4VByJCm+IEq1jDEEjBA4UeuxAktR996B0X2vutKNLsyTr6Nsw8oovdEP0U8GDO+H8iH5sIZW7XXjHSN+hYOgN/JIHrV3Cq12iYx954BTEKRFWE+aRUA55GIfAvWcUB6pbHtV7rAGN3tfBi3OB/ttMpcHntRSQAZw50ssi8Z4HTGrJ3q+5N5d8+Mzkq3GW8ytEeJjneKTHIq7EGOLEcLQ4IuBcbbs+4XSfe7KqRAR/JfVMT+vgOoPR2D0/verAPig/A+OQAQGoNOGSp7Kh/kyjkbo5wD72SccT6CNrJyQEbRjxnFoodA4vtSfrmNwvfP6P8oKRzSYsG3VLMRSjgLTXM6KL9ZbgyU1ztPN9dpdaCYBwraejt9/+nGXPGqdxP9wwHJjgZEmNK1ngi6loe70/dY756Fmyp0rlKSCN+syWnhTL+PzdqHXvWa3CrVy57Zqud9iNjFnDDgfEevvTXnI/rY0ssYfsqb+g5I5E4U/aphWoniPjLyEWMSDoi/cy45PCJa5Jr/R82MqPZoTZKloqwYAXfkpty59sPwhbxDnIEzojkMNSDYincvymc/nhjllaR5shaNb5cqWR2jVa6o55g/9gzD9eQ7K33ZzYUZPZNtQKcAzYJpQd4AEFbRlSsRy8o39q4Z5bxyHuTDiQzRh6MWVfoAv2xK5wfZY5FwDoCUW2ddo1eTz/J3KlG30296xn1v2gExALxAoUIGGedAKI6wMJkrDuBoANFkerQq6CA0PiMmKwdk1yC3uLwjG3sWmsSilkoxCt8/uv9xAB7hnRuUcGSohjGrhGNus+oglROb3U8xiIacNIgfXu9Ogm5+z25I2VzK/2C4QCtEunbORYnSpdCQFRd5Z2xirD/zmc+8RE80hibaiUROyrFSrnE0B3GmhQISUGiJkNb5KkqDjy95H2L3PjWGnXHu0a98J0SeQnlWqyad64+9Il/IPI7Q46uO/SO/u3W0cOJFouQy7Tog9g35cZJ87huDmz/63qs5gtVxzA5I9Z58nflG/ZQA/BYpkxl5p7PJXvoKjRD6vJLBPQCwOk4rmt0z6EArpsGz9qt8oqu6xJyhHeszupU8QXpENH1FM6qAmr15jZxIclKTA7nSv+1zemfBsANEb+jW2aGQGDAokfI6OCMisJxEaQgiWVIR5PVwyKxre1BEc4cRJLonInNHvlR1b6yue/MOiA/g6Rl4ClEZRMa7kKtw1W6ob5ZzoLJCi9jOHJCRcT3bBL1SvSM+eC98/4z+jw5Im0UzRqc6j5yWnSTcKme9XezmgfCC2vVaRLuiilB7GJF7dsor9kLsFKGIWrWqzG451bYE42jDE+bt2TJB+6vSRGbCJAw1NBeILs55UL1m93FYKazTMwNWAu61fmcQcZxRXXrtagWs3e9CoZKEvYP+z96xu053+3v1erJKAQXGIVkj0qqoxe7ZOBE5POnPDLDxvCulfXf7U6EIzWTHW3Y+9Ds7IKi2ouqScisH8Y10V3WMZ8VS3oqD+az9egcFC8sFiAesNY+Md0yIVXlf8xWl63u6PM+nZ3PK6U8Urx5djc7kQABi5cysdFQv55Ut5Rs4HzOAT1SSvkCBZI9EoRgpCFgCHBN9BeoBNelWUa8eM4Pdg8HiffQrgNE3eLZcJ///wQcfXGI8VPfG6rp3wgGxEIQuGZMWi4FXhYgxPyrzOfrw0QIdHXg3c0DkpEjObBfByIAf0bVGKFsP1XhG/0f9mYV5Zw5FPq055gWnWti/GgpmOBBCO1UkZhGWbKCsEhB7/W/XFyeSAOnV7O9FvXrrc3V6a++eKycth3HVrrN8CrA8mHxaO8FOIEJSRMMIXYaeaErbIhyP/qDWvTCyCAk0JycKi4Comf4+NcUJnELbazvO9x1jcurAj95NQYqcvUa1q53xGMnn/AzVvcgJkew2AfvqPM2ip89CpONbd0sBx31vmXaV5zE7AXI/GIz6jiUBlZ+hz1WjdbT2gJbAy7YF5UnU6NFt1AfvPdErp/3dqQbWvoNDHuWW6QtsF8Y7R2GWwJ2fM8qlzdesynb3vj3OuZGTMnNuWl3KgUEJJEsY/bNIHJvIeV5sHLpTjhqHDhvCd6GicVTo21kkCACoME7Q2DhX6JYiccZXH8mmHVvqdD2s7nsnHJD4CDQN0RAGEMMHmiesrh5zxTv2HOEwjkzbRiHMEVdbhSFcvJ5XO9oEIwN+dCCZg6CUes3tGf2HQKAdtG1W6WOkrPE12zMperQoyLnkMshwjy5lvhmu1RNFV6FYByXmA8lmh8KtaBTGaZQzE2M4KtMcv18J05+im4HCZ+WVo0aEIEfD3ERlk+DX4qiqmgXhk+egmADBx4gLlF3EEoJj/glie1Rou1WWIlQoiO9LA0g42GtUUcgYUC74vo9uDALUhZauqsqK4gZttbRVf56d4Lnqz+z3SvSSU2z9kbMtXXAEJFX7NKPFPAuR1tfdUsD5+x7RT/3BYpAfI0JhnyjGcKUqXNZNZCmjH9jBsVwZWiOdWpnnWf7HI8Zu1KfRYZczYKzyfbvXVHJRes+Ms9LIRPpWOXeH7KkCtXOg7ooy3ytSsfONK2eupaCRl+ismBCMfhHxUT6pPUAeAzEVKImcETKKQ6YcfyXhPHLzOCyjyoU73/zIa98pB8RAcEB4cTxSQgbKKAqyEjIxiCOu52gDj4zxnnMQ7xiF7XuGou+IUqjtROeKRc/s/+ibZzxixqeE5vbMkDYprReSJsQ5BPiMM6GdoxarTTGrrtWLdo2+2XtWJxnPigJEP2fIEIHBiD+t/V8tAZnHLDuMGR2NcRPu/d3f/d0fn5asdCTHgvMPNW5zn2LN52iRtY17D43kPKJMMjJwZfFXoxG8xvh9qYYFbUV3Gimaq4jrau3H76OKV9YrSivDDx+4Sg/03NGZPdU+Pfu6UY6efhgHeXfGiSHc0tOuFgoYARdXwIaT8as4Yr3nroyt3b7Q0fS1PLTWOY98NLr9pOVy9Z4hx8o4/9Zv/da0YM1M/1b6Mcr/uHqGVuXd+ZpelP6ZFL/oy4kuci+ZGKe3cz7QjNhYq+IB7TjNqK0okcbpag7EzMnJZ+7oGyqVcvQaWhknpAWV/WYdyneW80Fv2LMBHElilyupamqFQgs4kaRur10p1rS7Bk+uf+ccEB8pmUaSEmqIqIjB5nlCW1fJZqMFOqLZjIyFmVE6ekdPIe3mTjyj/yNjfIZuVPJGRuei8PRVToqyl4oOEEK91svTaa9b5X708nCuOCCVqhszB2R2yrKx4ZxBRRj/veozJzkc2WHMaz+X67WXcOcZ1F/4whdeKtAJBxOQ+kEgRp6HUtUEc35WrG3RD/8OaVb+0X1tRRAIz2mp0xPB96h7jJmSifkQyPZdzu4ALlTphyd9nVW88n5/7DeIYPWgSYUmIHPOb7mrSXJntBgvVEhn5wCZ7mqcCzlGce5NPJeBiHplDsilXjLnlcTkUf7HSjbd9d35OSe8/LtzFxh9EmtHRSkq1JnZ2GR9bB2pHqRcMIr0LE8U+CHaD20/ab38j6uA0m4/eiwDz5iV6t99R/X63WIHka/gG6wBYLLD+8wZvVcFlqN/MwfkZB/0vntVQj1XmgwaHgfbOV4if3Iy2ma9omrZI/YeejOKK/lFf/7mb/7mdv5adc5e87p30gExqYwhNAIVTtBBKEdeo8SzEfK4m6dgYnDu0CVapTsqr+gdlHSPE99zcv77v//75fq24kIPWYHs8Ird07aRA7Xbf89lSIouGefcZpzmkRGeaQi96EavktPM0Kmcjj4aU98yMgxOHZAqT3yEDOGTmjvoSNtyVbZZouSJYLVvRKwo60yRCwFunDj3DDMoonUUglVCs/ve5aEAACAASURBVIiINUpQotRB1AnmHE0hOAlU3wjJYhR7ltCwv+fTwTlYoiTvejUsY2M/z9oVykdFWawqXkGHIWlyOVSFqqBkI/Cg0p/eNZxmUTBrN+T11WTgUV9GoIVqihwxxvHP//zP/6/bq/t69M4R4PAaEaRdWsydc20tolyia0KHR+2Ks+eZWf8BR1AgUT6tL+cb9ZKM3Xc1GtnLvXi24c+pc7ZNzgt4rTytFVugnX/7zz4k90XFUJl/7ud+7uUgXxEQ8nSnzaITvXHaeXZcO6r4Gb+3Y2AunGMXpXWB5RHZsdd8O2dDXp3ooGieMvZ0Lh0q/5Vdu+uMnXzbs+95Jx2QGCReo4VKuFjITs0m+CnUnhMyKnfreb3oBO8chaR3GvgIddYfC6lnSLWUqqCo4GK3rWdUSsiCgveQ07v6DwkizCHkbZuheqPzPMJo7YXzR4bS7rjkfs7udd1o3k4dkBnVK/o1OxG+WuRgRhU4cUCC8iCJHUIcOQLRH+PEIeAkoNVBCTkS8q04Eg5KIoghVkLMkgQh1xxE0SxrBZrNsLAXFRDgtOMke5+zGjLq7PvQlnqO2LOF4un7GFj2+IrSdKWy0qpv1prSvwy+UFiczDgkEq3OPJGZAAVyylw6vd6cWBciVZRopj+MDiZd9af9XZ9UdOlx8x+VG9PueXrAOHHEjAOQpD1bYGVkrL67Bzi8llGY6UmrfvudQQhguHrWh7kGOKCCzM5RmunlSn9bihlZwuATAYEczxKYr0Ze2gNcn029Mj4tKPfsCEyeox5tvDeH+giQtP+c0UNmigxwEhjo5oU8WFHo2mfP5vOug4VXOr91QFwv8q8oRqsbALfK71pH9CVdqphN6FR7t9cA4uxBe2vF+qnsode65p12QAgaBgv0laAhdKBojPFR2HUUohMec18obUJRnX5Rll6zmC2aoKBEVAaHb1QloaX+zPIdsrdeqUTyjP4bhzaJa1bNBa2C4UrI9FD+9sCwPM4jQbIytgNJoOx7bZSwPXNARhVkVtWz4v2jUrkQDuMChWtbjzoyWrurMemNQ3xve282kiJUzBllsEFw0MVauoK+ch446/Zj3Ife8NM//dMv1a/c7zoOCKdG5KSlY8wKAbyWgNx5L6SqNdzb+69yzlf96e0p9EgKENIPVEFh9SdkJtkBwOEkykUyb+itERlZOfWrPsXvq8Mzrxr9o35k4MS3MExFk/2BkovItQby1fM/2hzB1zQKdypgzSKy1Xl23SoKl581yh+svq8n/8ghACXjfFYO/Erkpef4zOjD1e/Zva5lYzw7AhP9bfMfRt9hD9IznBU6AQhGp6DQi1aiIAFMgCMoXTM6a/uOVUQr0713x9n1FWpiDwxmm4rwsAUysBP9BRiRz8BrdgWbiX0pX7LXzLHxQY/ezZM5+e5H3fNOOyAGhWAX1rZgLQ6LFQVHeL9Xem+EOBOYEFkGtufwRld1n1U0UCqOopYkxKGY8bo5N3HarIXnHbPDblyrAgRE0oKbPfsZ/Y9FKEGMZ47GIYnT+Pf6FkhAj3ISjgzjQFIzJzLGG7WHscJIatuKgjXLx5gJyBktZkRvq6DCsxKoowMlfXOvgs7IATkpfWiPcA4JZKh4pkeYByWSGWoEIQXOcYNM2WdKYNt31pwqG4wtwlOkxAGfng0AcI+Sh87ucZ+17nqRSuPSNoYvOpj3vmsNgv61r31tmU9xldozGxfyy55rKVVkDURbGUh7F73S/zP4ySzzaz7NH2MAiouSxCDQVk59Za4qBunKeKi8Z3RNi0qSqaKyauOLBLXtijPcqzplnK2P0wMNT7+9ahR6PsNQ7h0j+kqrzHV+/opTv+pLj2IGYJHUTL6Z396BmlcjLy0lWfSQTN09wG71favfs4P57KpXuW/VU9A5Gw6qlXvmgGEySVXRaNYhfYyWK4cnyzPy07yRUz1K0uyctHh+5FWuDjVsx30FSru+t/dVr7IWgXGcBf/N32rPAYjkWQL42JU/8RM/8XII44h25XqRPfYXGQYol1/C8WY7sa+MMxuYHbVzYOFqvd35+zvvgBgMi47RwnClXC0sRlEv2WeWHzAaWM+zQdCrHtEsWn8edcLsaf85GDb8ScuRktbpIwBQeczPbrh/Vu8ccsAAlsTWa4QdZ6K3LkaO6SjBr4IKEwTyh9qE61izqEjCs20bUbZGDsgux/tkPp91D0cbzfBda1/84hdfaEyrdhXtHT1/Vl7SHlYkAEiCAqAktMp7DCjKSSQKIvnJT37yRbkzztWaj+T0maO8+t74vXIQ4tWyt7O+tJQo+5fesEd7Sv7KQZFt/p7qbva6qMqz2+qU7tyfuyhiu2c2XaVB9Shmxpoxp+JQPnMof+9Vyl8GiV6juEBr8N7lQJ6u0Uokniyip9E+zbtIeFsgovd+ckm0yoGY7CROC93am9tVKV7P58CQ16JHs9K4rgWMsVM45kCbWevtNw4IGQpsFaFu85HIIfKZ01WpWGcM0Xj911gAGbAKyE/v8HdOsPXtmAjRXWDgW6RqvRcOSCwIk2hhUaiOrTcZOIQZ/dgNhUc1GQtLcunqhM3oCyO3l0fRW7y8U5EOeRSVyjgW1WojxHtO+89ohoCiZOxygW1oocQIneZzPxhKqlsYn5XD0I7V6kC/FYVjVDjAe0YGR1vXO/q0QoVXKOCMR9p75wytm30XmgnDk3CDNFr/xpEARwlkkM742b5Xwrrv7TlSvfVMEcprUtpULf6dpr/oP73o185znnmtb3SOyWoc9Wm1Rk/6LYJhzMzr3W11nk7lfRWl6jlXDcJZX3aihBS7pF4nBp+0Nkp7knhOfqBs0De78jf3eVY4JF9HFn/rW9/q5jvujMHJoZdXc6J6FDPOBzQYi8A49vbm1chLptnNDr3tjZ+9Su+bZ0b16Rxng/fEgWT86wcAV5TuSlsBYQx5+0qE1Zw5dE9+FvBm1ka0p1FxiRm1ufceNpJxjPwT13inCAKZVLXj3NfL/SJD5d1xDOjdHmXKNcA36wBANEs4dw0na3W6+pW5fNa975UDYoE7AfIHP/jBS6lPCx3/nBOSvT9GAP7hKE8gBj8bkf4tqkPNJsc9EnNRT9Aeeofq5ftDYOMiKy1McI5aPBvig6ryyP4bMxtGgpRcmIpjpN82MWSCws+NUrfJRBRCGeAwypmx8SpthaytkLRRXf4ZLWaUtL5ChQl11KaeIFnljvSE2Aw5H51JQ6lYU7MTq4VvVarKYW6VNyjvqECCQiXcy7CqNPuQUrUHOKO7zcFNIlltFbbd5zzjeutZtIBiqbS7aUZRLGCXTlDpq2vu6O/sLI7cj6slUWffNIpk9u4hs68cipdLke4aQ/qTS9aiodBVVeCr/Z7quQwnzID2XbOI72hudnVA+5zRIYuiTmifwC+6CPe+PZTtyjkv+b27TjpZwT4BJJJx3/zmN49LkId+Ir/l4PUK2ozGnp1Cd5g3Ml9VxCvAz6wEL0Se80GnoBexpTiGqJEz4GSWYzqjY584/VWZOLquzQu++rzZ/ahXgPXeQdiPfO/dz36vHBCDE/x1YS4K7Stf+cqL8cRrtEDC+MV35iCMjHib8qOPPnqhJcQ9s6pY3m0j8ex5pu5xsIwzAUbKozUeOEz61KsE1D77Gf33TQQABwFlY8ZtJZB994j6Nlq4VUExC7l69iqaMjNAZgZHLxdjRalYoYCr6EmvlOHooK6RAt45REx1DlzbWOeMTvcLO5tTjowqWZwge8A6FfJlKBmLSDS3x0QwOHTWPOEI/dZE+EYng7drg1EiNH+KQN8tJEfPM/bkiyTuapsVO6g+I65brbPd5/Wuv1oymNwCllRO5L1qjK6+d5TLle8j7yTkM5ZOD8XLiHyFDpLf3+bxXI3GzCir8d67oh8rgKg3P1cpiSOKGd0v8kvmoBJzQlq6jipowLWTlt+7E/3o7dndNZL7G9FvdgwHYgV4xr1AATkHkft3R27aCAjj3OofHYLl4d1AYkVNVocC5qiOsQMictjopBnl6zUOYRwVmzlZX/9X7nnvHBATx/hBiWAYKVfGoCJkVerJdCwKBtoKrbXQofy8c3Wo8QNzYlQsCAqK9ynSEknTUH/eP2cF7Ss3ITxRBBU5cAEh4jaSes/QgLY2uj5JSpIEyeDXH0rJphUlye0Z/Y/3BZVHfoXvZmz6FkIAiq6PrTcujKmedRjDUeo1f0PmP442XaZtja5ZITgzKsLsFN6eMzBLdB+dPp37Pbt/VOp4pKR6p7pXEvFyfzjoOOpxLgcHmOFpbUosFDK2Pwh1c06pm1Oom2gi59AYotW5hrMXqBZFzciAVrUVPSCQDjZUfUm0JDeFCSirt3w6uj1J6XJEqm0Vpas+5xnOx8qpr/R1Rcton3GVjjPrU+xlMty64vBY1z/60Y9e6BZoEgpLXMnFy4DAbvSjl8dz1TCsnMtQKaaxmmuRzl5lu9V9cR4RPXnSRhFqc4jmSi7h3fdQ9it5PvFeQCWaMnm5aiMK8RUHhLPL9tiJfjxinfn2Xgle88C+knSOJsreUj62kjPX5lmibjPy5QjSD6uck0rFqtWcVX8frX99QDWzPjjBQO3sdPlG9hRQj358i3ka1TE4ue69dEAMBMMIgmrTcxgYyKv6/CcD+PE94xEQAoeiM2QgNaNKDOHUcbzCudnNU1iVzexFMqLnI5S3V0FmFm5f5X1434p+1eOqz4wQfFFVpTKvdJfbXOXo37nWOSUMFs4MJeXskCx8rQnoJPrXW2zyW1CvoKs77YqxEe95lPNBWUaVJmuO8cawoRxPW2sAh8IVwUUPaimK5IU6+FXK52m/HnVfrgS0omnmPozm9GpeTMUBIacl+F5pbRS1+qwrNCjvmMl165csBAy2ib9XHbt4b1AUK5WvAC1AizYfRe5q76yx1RgGWEVXVqMfI4Ds6jrrMQzIE4wOe1kEXKUmIJUcR8658ehVQ4zvzkyByIukq8IBqYAb5uXP/uzPXiIuj2rG1JlZnNLcelEYOk7uCqeR7MvRsxw5pR85bmwQuZdBaQeuG0f2VFtMZzdX81HjsfPc99YBMQiMWcqMUpBA/iie9M6A/1+51gZCefiN3/iNl7wWKPvoUJ07xmQVTp+d5TGqnNVGBvRzxpWenWsS37iK1PQU6uido2pZuzSf13BAGJqiiNbEv/3bv71woltjXpSNY8KIeEsNgmg9jarrzPp6amzEMykijk/v3aKUyjMyZk6TWu8c5140j4MjCuSPAwmj0lbP6LizL896VgAI3qckqxyOVYtCIb3zKq4ahisHhJyu9nP0Hb0zi+LayOMaFWi4GvEa0X68H/AossX4bak+V6lfqG3WbzXywDjlJLQsBv08jcSIfotcK7gDvFs1+kIUoQcEXl1nbeEUhrJ+iabLK/H9nFRGN3vAelBVVJ5kb0x8S44WRy4Tal3kZ1XohZ5D5hgfjvaV6GZvfEU+9KdHMZ2dx0KHoMBxjoxRe0gipsknPvGJl0gPBzp04w9/+MMX+pnf7K28rndzNVfr5Rm/v9cOiAGkiKHD7+Mx9s9YIKfvYGA6S0I1LEIapY0ieERbccdntfBnDkHrDMyiF2hIFHnkPIy+cxWpaRXqrNzvqKzwrgPSc7QeMU/5mQwPAIGQujFhKPUa2qJICcT8LTQVryicoKvt9OmOQwhHqB/ut3yz1yj1OhqDfJhqvgZSxzikVJ3km9vVpNyd+XjEtTE/ou/O/ahEcmbRg6tFAGYV8nw/Y5ARe6XgQy8KG2PL+HPGk4iDgy8zRfkOit/o5G0GNQPQHyBYPntB365WowNAcBjpt1UxGA4m0KBFyMM+QRe3H3YbI9aYVgrSePYsR+HqOstUuDjslMHPEVFt8Z/+6Z9eIh4AB7LKcQnsMnZBLw+kXRuhF4O+zJ6jb0cH9fXG0jyhy90hI1c5r5kGbf7lCor6iDT2wKE8N1HlSm4huhqqmWiI55Cp1q7fPI9+NMacOHYQR4h8Bez1jhvYXWOPvv69d0AePYCPfr7azipF2bS5tO2j33v1+QxM3rpqWhLYIS+9HJCr73H/KqowKqXr3plD0FbNGp1TUMn7iO+cIX69hPJZaUVjSvm3bfc8hZkBccf8tM8Ih5ERT6hGKcjRu6x9Ie5q6elH9NkzUThVeDstd3uV9qEPvUozz+Q674ztyFmSf+EcAOMBRW4V5U5S705/nnGt+WEsyV9iPKwaECFOhO5dKyHe7xVHpne/PEYGaq9ajtwPzjT5edpa5NZzrEeGIuoIlBvq7JA0+Yw5EnK16tksciv3U76BnE9RqTbSdtXgFt1nAIqer9qsIuIVmSACQKdW+kBH6XPvQMaVHlx9n98jQkGHMbKh+r/wC7/wEnmIiHGmCZt7c2Bd9PIecoQq9CJHJfYVx0NEqT10ddVXjraIukgxp283IsLx8T3O1aC3RpG9rIMzM0KembzY7LT25kY0w76k89CU7X80QvuNc60f9ChnxX/ZOP6N4yYSzuk7idCvxu/u3987B8SEqD5F+OOA4i+3HicDAi2LQQFBGPG4bQIeMyEqgf1RCP5oUqPaks1sAapIxOjs1ZHuPaPlBM74g3curEAvCBbJxw42c/Bgy8O9652zJHLvGCUq+o2whNS0rVddRVIj1CULLQIBTShK1s6+aXXybnuSLGHp8KNeeH0Wcdk562almO6ao/wcvFxGEVTSGmWErpxTwvj3f//3Xw5benajZJwMDsG7ItSvVjTy3e2ha69R7aU6/rOynPIjjIezghgWWaa91qFu1e+aXccwYXij/K7yAiqy42oVMn01vl/+8pdfDCbrhQGmXOuJAdZ+e88Q9A7Gv/llaNJdiq70OOuMyNME9NXZLnS/8RN18QfKHLp+N0qcv5vjw3FDIe0dJNteS9bFmVjt+F2hPrEFFLdZ9cE7VTkUaRsZzFdzcUIu0XGqVCn6Qt9zMshOOrhyTlKMT9bpoYutW1Fezx0d8Luzh61PtpV94LgG0YR2z7JhOM76T8fL/askitPdns3mapPLOQiASLRxa9g8znJhdr7pXbv2vXFA2nKxkdzKiQiHo50cCB3jp61E5bow4hjPGg9/x/i/YyEQnn/xF3/x4ukTNBZzjys/elfmBOJhcqSgUxBvSWPC7wxZ/+ZaiMUopAmJc1CVnBrO3Xe/+90XZA6CZwPjthOyTp4lfJSx9Cz5C8KFNppIDk4uRAhKSAB4nhA5RAAqIcrDGJWALHyuOhJ6DsWhrCJnwT25pOtKSY9oCDMErlc/v1c+t5L3EfOzCvu3lboIYQ5PKxQrhsuspHP0Z8ZfRaH79re//XJGyF//9V+/7BEVPNDq7CmUAoZF5PlQyt/4xjd+7CS4l9Op+onrrZUoCCEixqH42Z/92ZdKc+bX+lYtRFMtpXfoIcRWUiOn5VmN0fTrv/7rL2f7tBXudvtwxdiId7WcfvNkTN5Czkc7Hozxz33uc91hsiYYwfaU61oH9F2NgqDmMGQq5zFUynbeUbRgd53uXD86DC5O5QYYkOG9AjBXozuQ6LZ4Re47ufm9733vxXiEDtN14YBcqUYHbfbdwMmVkwmJxvUfGd8rnTCaC/rbs0USo3DE6Fp6mR6ZlUG/us6yXIrqhqJOQCbldnecD9+RdTrbAVAs0iMazpk1plUgdmc9f3ztc0fgvXFAIlEXR1tVIMZVJHfNkLjRcEMVGLoMMIJSuJXxr/FeGU4MIZw7hjKv2GbTDwIPZ53hMkqwWk1zhGYjmRsSTln3HBBhPSFvRghBT3kzloTmhN6hPUrlEnb+MK4pBk4WAaqPvoVClOAkJwBaxrmI5hl4mwQZIxQaAQXyHE4SJ8M3C/ESOBAKyAWB/6UvfenlQDyh1KizD5HzXs80P8ZUfxi2BJjx12dImn+LREfj7t4s0FaJvaNExdlp5NB2DlnbrAWC0LxwPhhYFUTEc1b5H9npmZ01Mgvp5/5aD//+7//+UjUjTkGPMtCewTAYGdXGFI3BnHEwOZOQJwZvII+cWoiUNcG55SBySChF68z19kZcDxFyPe60sdA/a0gYnYPCUXQf1CyXBW6NCu+w5h/dOEgin3dxaa8ecOd7My0QIGEseucGPXpsKs9fJUDb25xY+6yltYmiyh3DHX+XGlkH2VzlBYxKsrbfetUwfOTYjUqGkxvyuxjGACcAU0/OrAqHrPreRgPb68kXidAQZ7lGeR9fGdfQjYpnzNosOT/uO6WC0escoVX0Y5Z4nvu+0qGruWjP2CHH2RbsgV3nw7syMwG4xW4AGLbnl6z69fHvb3sE3hsHJIRZTkoLB2RWKaM3PZFsLCzH+JVER2FwbGyqqDJD0NocDFDGFqVD6PH8eec4muGAcChsckILlQOiOmshmBilvH+GG868PrQbWiSDMaiePaSa4wEhYWxynBiAEHFKAArL0KccfKdn6rvv8rvr/Zcjp/pCdkCc2cCx4AxFIpdxEUn67d/+7ZdkYUYtR8Z1HCbjFwYmHr93B2LrOygFToXv/P73v//ivEDC5Y54tnkVASJoVYww1hzDcI4qHNreAWSz5O7e2Rp3bGNnu3DWRi2qesxoNY8qwZr7FGPKoRQ+p8DNN+c2OKaS6jg2vimcUnuB0cnZtBbxe+PMBU6jNQwYgHiLdNknoh0S7FByOB2qBuH5zmgL+iMCx+G5wl/vzYM1ae3/yq/8yss6rjqXlfVxamzkZ+e1XD3Es9K3R1wzcuLjXYxUBiIAAkrbyrW37mC1Y0Zucq45/atWPR3+iqG86sPV30dnK5FfgCzjQIfYT227IwF9VNkwv4teJM8AhXl9Xam+Za16Jv0/a5XculMqGN1Iz6+iH5XiKKsiLqt1MjvkN99rvAAKok+cCRF1h1dmG0NC/iqqFNeTzWwOICfdYq4BgvSLRvfQUZgb7DDXAlfbtupXe70xZ3NhY5Bh7Cf23IcfftjND9x9PqDKs+2fYPAoiMM+eN8qub43Dkh48OGAZL79ColrF1gkNTPcLWZKnxPAGBs19zCghUVx+duWjY9KRCZCkBBPuSeMcPfdWcoW+ohiRkj1Dl3M30BQMgwh5xBxoW9OFmdCJYvIs2BQUsSMUP0mZFC2JF5xHBidDFaCx5ih6hgzDgijlHFpQ3OeKA0OF/Se4e7ZHBICMxLQVqjyKFFxdhr5Kmy+Esi93ysVkOJQKQdXoqC1iac7ye4nfYx7wgER1TDOlIaIA167NW69WIeq/PgukSC12fGM5SmJaqChMED/5V/+5WXOGfTm74MPPnihAHJQCWxGvj0r4sPpYLiIMHFG2sTR9ps4OfJj0LdWing1Hhx3600kDyJ/V9Qjv/eqA5Krue0eNrn6/kf8vjp53NoByKAaAi6sq7bFIabVE54f8R3VZ0Kb/Vkltu6UvV7RS6t9e8R1I2pr5BraQ/ZTL8cy8sBOKxL1CnbsfONp6dvqOzgI5FmvPGt+xhUq2Kov1ejH1bmYFXnRxziMsK0ABfy0F+g1oCwgauc8FPKQzeC+KPiQo2JZx/f2XLVf2WnhENBPvaplLTPh5PnylzlT9lDbnqX/V+vqzt/fGwckNnIswIyMj0r1jQYyqDKeBb3n7a5KrPJyHXYj1NtLttYfXHpUJ6eAxsEyoz5wqFAUeO2cqaC6rATanYsjPyvyEfRFdMLYBKcdKs9hULvav9tENjyjkJLiNEA8OCQ2EbqY7zJeoin+n/HBIeGAUA6cDPkk6CWEktPpoWaMYuFnxg3kZXXo3qgU6OiQsF5VlzvGdCXkKQvfRPAQcC2nf3ZWwB39y8+IveO/KEi4zv5fzXZK1dqFJoqqoVhwuP0dZUkEDS0P/U4OiHXr/wMVFUVhmFAaccCSvWvuP//5z7+sHfPK8e7lZvW+lfNiz6qZjiLH+amUFbWORGk4z7/0S7+0XVFld9xP0c54T1aiKzrfbt8ecf3KAfFOqCWnFn2Vsdo7Vf5dckIq41iNfnjW1TyJSn9Or2mrBHoOuQVUYlwqQJJpvPk9u5X62j62BTt2v+HRDgj6MMBlJcOu0tBm3z0q097eswLxVmM7KwZA7os2ye+cVXIDvgFVqgdisjcAsuwLLIs4LDWvyXyoadvHnX5FlGZVbTAXrjl5fkXOrarmrebqrf3+3jggBB+UFj/TQshl3CqKME9MoE4MKigrtPaZVQoiemNBMvj+9V//9SW35KTs3F0LjmEMlSb45cVwzBh5DEkhTsJAkhtEWoIew07EJJJMGZVyRwgOgpkhyhGRJMhBzOdnoP6ge6HjiMygd0ViO8WVk5RX1TsoQYh8RuFm6PFpeb/VOK+SDY2PCBtEuHU+jBmEyBif8GlXfWt/DwqiuUaJo6w5jiIWePkiNPoi2iFkLmLEgRApCcfU9e7lYLqeooCUUTCSRxn8HC37SoSSIrbvOAPW10m1KUKf84EKyRGiWDknMWYidvrluxhI3mHNXk0ur47vVQckG12PNFyq37O6riJ3Obaio8AMNL1RNTT73lqrHOy36tdr/l5FxqOPVw31R33r6GwlDqXorYPS5ECOzt+66ljR86LvPbbB6puvUo5Wzx8dENu775GO0KhMe9uPFYi3+t7ZieTAW/s2ItSANBFzcp6OjwpoZAVdDaj0b+yeoLiJrIug52YfAXpzBKmlguU8krZgwU6/ovppS4ek/9CiAMvO/ckA0e7z28p/niV1AOCMbpxpndV5Xc3bW/j9vXFAYjAJF1V2GDO9xjDmMVN8cg0sFAYuKojFzxhmxLSNB21ToFGgA7nGhrEYGDVhjPP0UY383QazsPxdv0RRbNY4dM1vFjUjnOHLyIQOQ8s5GwxBXHuGPGHeO/PhLSyi1+zDiiPdO1l8lHxOcchTQQe7u61KBY/eR2CjseFSP8P5uPu734fncWwYVpxpcoMzK5dFaH7ngNOVs7waq2x0PdJwWfWj+ns18kw2ivhS9CKdo3UuOkoWktnvaqvkBeRvq+S4ETF1ZQAAIABJREFUvcZYZLQ3RxsZSgxHhtlsb6zy4VbfNDN6V/c+ekyrkYdVWfbVd8x+38ljvAqMjKh4QGA2T4AG7CT6lfORHdCWHoUlksszzyj02cnIUY6WcZAr8p30q70nTrYHXgHSsD8CIGLD7X53FFGK/Jf8zS1dvGfTXFkrr3nve+eAMNpV4ZGgKizHqGQsRGgfyixhSJlYnj8kR2jQhoWsQ29sGMqOkI18BAaga3DdvYNhaLFEKUXCxKKDrnMaOEGeH5sLkoUz30s0JqiDO8xZsZFEXdSflvDGu4YQ9HjpUVVK2Ud0JX0KlKFXoYkxxQDHzScEXO/9jBsUCGNzWrmrt5C9T2RKNSS0EY5bIPy+B+JpDIWsZ2UCR5tkZYi1lVJmp5mPFIcxRu+J07v13xgTQpyDnD/DUNUnuQynh4ftCgTIT1u6Vh9RWwhGY64vxpuy+OxnP3spuVp0gREIfRKtIpw1qJQxFB2RjHtXAne8T0jd3vR3DYUKANAr8bk7hr3rzTsaJIQLONE2ewWdsloOcuUsr/qcHZDR+TWrZzzz92ruHYOQQWqMQ872+vlow/HRY3NK7xzRRR/d39nzs7FHDnA6RDPJSXqSnBk5IJV8uNW3VfIoR8949DoalSZu+3P1IMbZGO3kMV6VS6NqZHndsm9y0nmO4Lb0qDZXbiRHWgcuRzlawC+DISf9aimvQfUSYQdoe1/YglgMcThk9buzQ96eQdZG7HqsjtV+eau/v3cOSAx0LBjGIepQGO851MUZYHQz7glPidWEpsVDkOZKPO6DvjGClMLlFNi4vF45DAx5To0IiwVkkTP6GEnej6qkskEs3Khg43r/FpWlXMtIlvBLUHuGyIgEp7bNEqIsfJsun6fAEWAcq9wwaoxIEaGriDsHDiXHGPWMt/b9+iukKdm/Wumhokha4dUiDbkfI0E3qzYUETVO22tW7cklfFcHueVKITuCCbWJMQ7JXzlXnH75I6gYJ83at17ti5kzN6rEc/LOfI/3j4oBxHW7KOxVRZ8P1LwaTbk6PpX7Z+eAtPebY7LVOh4d2raiMVb61LuGbgB+WKvk1ih6fvr8uO+U3snhpqMYZm+l5bUPdAOAARyAfvIge9WGou+rfLjKN+6srfZ59Aaw0Jq7u+0UGLiaezHqe6X8b773agnent5sjeYM7rUV0Nozt6oRkEyz9z3hCLUVLvOcnPYrOwiZ6uVdIkjsCoAUarrzzgCuWvW7M5Daoxfm31cHcN69ph/5vPfWAQluYMv9C++agUSoM8YZ6io52UjhVf/whz/8Xw5IKD+Lz30cHBGNbIihDlCeNpiDcuRGWKAcFl4ywcvBsIBEUuJkbX8XctT8TjBxQBi0HAiOkYWdm3d4/qxqRJQfDiRXDkblwDLOgHspkl3aj3dJJEY/OymRSliIIKFjrN5dQZAy8jEbs1HIeqX8My//NRODs0HAOLU2R5WhVgd4tQLHmsFD5VCuKvzke08T56GpQIBKhRwhcHMsv4Ti0j8AAAOoVwwi+uebUB852vabdcuZjEip/W4PzkptSk4UAVmt03jnVQckz3GrpGdKAqjge3fm7g6lU6UKMFoBPiJJ5JzqZ/rbFty4sr9UX+PAibhGhFdEopWrV+doNm5XuNtvreRyO7d0GxlBJotIApNGkcE78loqJXhHcwFIoWM4Tne3avK5916tijfqe3Xfuf8OGliv3HZ76GqWla3ebiMoxoWNFZHukbPpHd4dZ+6EI9RSlrLB3t5T7VeWCzMn8/S7s4PRAhWtw7YLfN29xu983jvvgFCqSskSeoGcMya++c1vvoT1g/IUgxbIYSz6CAXG4oXC+Tf0JHSooHfwcC121ZoYPCIlzqXwbgaPPxAVaJpoBYXHgEFR0RhDfuN4MFgk2jIMlKu10VzLAOKsOPEZQqPlMy/yxFfQE2FqgnqF5PYW1InxWK38sFrA1XdXENGcCGtcOXq9kp6jsLlE+dbRzP3PaMUjSyquxixQJAY0+t//Y+9eVm3brrqBn1fwDSyIRMSyBVEUtKwgQoggEpEoUQQJioL1FLyAphBITVBrCkIqVsSaTyA+gAUf4+O3vvxjOz390sacc6299t6zw+Gcs+YYffRru/zbjQVu1a64LxAOWf46ysDseyyQLIksgafm3kKOjL+bC37VJybB31giiVXjr85lTkyHM0Hhjjsda+UuI8st7jQnd8HT+lTG01G+0x93GAXyABrmy10A05bBjAtBGH2eR5fQKs/7/dZWLTa7PlIrBi0lFJob5YMwV4XYW93OunUKjPG1FJArPvmztdrVBrp1f+55r9IQQqxaWQSl3/iN33iJkwIIrBTzR9DJToKD2fycL5n5KLyv0WaZwVbfuTcQf9bvlQB471+hI6t5zPZi50a1+w2/0R865Txpo4Uk4wAeo/HOm0YuQyMlwmE5T6uAG7d4Mlbeqdab3bi49f/jP/7jS5foowQIM0utPsiJUW55dHCH03b9s5oIG9C43pMLk2BhtBiuYm5e4zy/dp8fvQISjZPgwA/e4VBAkNAYUyuNMi0ZrhwKygm3KcKVw2vDCUtM8QQh2jH3J1YO1gPvYmYOXywh+nVhMHNKQ6rDUlTEWcgaZGwUFmNl4ZDVSrA6NM44/b8L42ARhAl8fN0RE88j5hSnn/qpn/rhoewgoPHFp/R0LB/jYXPBzKkTm/FoBtnJeX1CkCpSsbN+rITkqsiuLmIVsu4NrLznsgddTQ0bBHzVuu4LFDznD9G+p3V8oh+lvNZxrhhXnhEfI60zZUKSh2TeGgMOZ3O/gnTm/XsVkMpIrxRy6yoCdZ5X+l+djSvuKPqg7LCyeQ8trDFEnT1ZjeOKm95rKSArn3w0hiBFCd4J7eZGqOEu81ouYlfu+AhiiD80D+j7Lvi8Q1NP47iiUNa+Hs2jxnGe6mGMzz9CERv77AbA570OiLfbj9VerIRt+z8qCFFg3HGeE0BgNDkW/JlLmbtAaK8JKfBAMtwo7+Ss+jYQg+U7LQrIaVwA4uq6PrNm6oMrom8kMYOSBcDoU/+UFgCphhYAnsl7Wk2ac1XBPN2lD/37R6+AYJSEfIwLw8K8IHqUBuneaKCVICYGIIHEfAI9a2P9m+uPdKMUE6Y8wjdFxvMUGf5+lByNv7CDyOIRNCMEwMVMq8zc370HEWaK9v9RDjIOLgLSlDrMvmX80KRanG009c0OEjcU2vM9Rbw6bgMdf/lbDvqpiusJQaoC0E5ZWQnIHXSomrtP47llDTrvEEwp39xJOm4qpwrVvgmJEtt0r/Khr5MATDBAtP/1X//1GFvSWY88szNVc61SJZegO6Z+PVm9bmUC9yogo9DXTcV7VTDK+t1TLTp9dOhH3VNzQm+58NTkDqc92Z2LtwzInY1jlbLWuce70H/37Td/8zePhesIZQQ4Frq3dqmrc7tiRa3v7QrAdu/2VcVWv69FY+qYV65PeI9iqYKHq0X2NZTd0ePjtKYnEO/0/movRg8NblDqQhHiZRGtgCjLs+KvSQDkm5KYUETi4v7jP/7jX/zWb/3WS0wFCy5rxCqWFX0GOnhOE9+LDgkOR1+q2/zVcWU9KEXmg7dp+CRQeYyPvLV/85SWnPyGb8TN7CQTnfbrvf3+0SsgIS7MVwgzwcLhQCBpnmMmHoTIcw6Lw2GTVbVE0AWkC8Am9BMmuYLoDyPkymTzBeFCoFg6KDcJ1nbhaK0UGHmrR/Ozi06gw1y9JwaFBm88tGToq/83dpeFyZ5QJnjd31w+TDn9dhSQRxy2TuAkQsEqdIuV5TTGXSadU/rAuEdR6BTTmyGHOytPJ3VutSa8dRC6c6pYIwEr5/wkNMZCx91v1ZzJ733vey8ujI9ou6Jhr6W8GvdKIIA0sU66gxhdFXSTbCKVdWfzp9gDA9QSudIerYB0A9FXAvBp7N3+d/106Ed933kA2FTQ6J6q71dd5V5DKFytASs29JebGbcLAg0aCpgiqO6yq+FLhDCW+quKiHMLZd3FN53Oxq0KyD2KZMZ0VaF+TRpT12kF7LBKo6XiOb/yla/88JVbXQpXe9Oh7eO7Jx56OgervQDsqu9D6B8bBYHgDiybJTNhXRaDSh46uf6aM0C3NsI76/fKhbZaV+p7p3HhE507EzD76rzJgCmoOFv3rmv6ac/e0++fhALynhb0rcZyqwJCmaEkeV+w+Il5nSrOXhG6XSCCLwaIEa2CpEdiskpBfBIWooAQOCUBGBUkhCIWrNm+xV1vt6djrQPEkFmYS14a0/Jpvj/7sz/7IoScGqEEogPh8XwV1DoFtlaV4et3CTX8pHeZrqwd5Iry40xxwWA1nFnbdoglIbfrIujccJVSK8J/Awi4Ua3aDA1k1aIwQ6yk5I6ZO32sasTUb1wJ8qzvPVoB6bhh5vtXfNPzziOChTF7ghlF79Z2TwD2VZeUE025ZQ4rC6u7Io5QkbXcIZZ8YBd60GloGjdCgiTXY9b/pMX2PppLsLEO6L6YRsCF4nD3xEHc4od+jyJZ1+JKEcLU5wKonHhdZ71Xz+yUIvcI4CGuKvEA+rmXHoxjuarse/9et+HdXqwqe1MwAIvmD/ytjTeJ31jzA9qyms0ayz9FneUkvCpCOmVhFu/JkiJOSQKfkVedxiV7JFd8/GPV9A8U5FJ/tX+8DT3AS8f2qdYDeyogG6qTGhsOE9ct2rZsWffWUZh9MoTSxWCFEX+ya1cVEAeYFUWqOEKBRkgW83Jy0doVFOvkqCesupRc26zhlcqrO3eXk7CAOIphQTRmzDbFhGZ1Tzq56ru+yB0z961BlfWMdBITnHKIdxTKWZa03XqtFBBm5b/4i794cXXctfH8eLbjHjcK3RRebl5iDQgDv/Zrv/YlS+WuRkwd3y3o7yOyzYzfHdNQ7tZwlaufUMbaQ4Bi4a2tk+a6I7QRftGQbnrt2udKiOl81zPdeKf0d6Ip3e/muVPlc4AFhR9SzGWQAkxI/emf/umXv0uUwDIyZuu6Oo76/CPie050ZDa+DrDRmVdXAbma/bHz7dUzO1DC3Se0spwmPfEj9mAcSyfWbnznZDE/rclpL6RSpyCQn9wFbvHxTMGvZDtU0gCYJnMoUKh6j5BzJNEhZ3ge4AaAI4NRQKwj7xX/oOmUF3/XABeKTeMVFBI0kMcKGeTWcYmZIVMkXiPrY0wUFHeYfHVr/ylfwD3YfK2Zu4aOAQ8/tfZUQH4Q/Ag9Iigh/FrMtg4wzViRGcyBSxRiA6W6UgX5dHC4+/zd3/3di1uYQydrza5dUUAoH7JFuJija9gp248xrNygOoGhM2H1qtl3le705APPSsC39O///u9/BM0/IbOdXPXdfNwdhesRCkjHZWwliF4RwGaxVTuGOlNATrVKMh5nl5XK/atn94T+j25H7rP7qygjaxTlZCzs2VEUjesWC8gjhPlRAelYvLKOq9TL1pF/OuSOi+fYOvThRNv8Pjszp/fujUO6Wg/BeB6tgHRRaeeSMs5KAOSSUVEGRS7CrEf+7o4BS7ppn3fre2/th6tuUHFRTlXs097vfj9Z5Uf+/ZqWj4xzZ2HEq+0nOSLtEfSgrtEt7lfev9cKc4sies/ef+h3uWABbdHN2u4BWT70nD7k958KyA+CyVU8lvoxLhmEOZouk2AC2VPghkZOYEwA0r0bmMwg+iHU0q4J/Y9QQHbKh/47QcsrBaTjz2v9/uAP/uBLytrVYO1VFpsT8YSqYD5jmlHzno2rrnfH/eSUZSn9dRSuRyggHZexHaPsKJSrjGE7i8RMUTvVKrF2K+XDb6f4hCogUXbMTfYTCjEkSVpsZyB+9mPxqt3du5Ja+JECR+r61LF1EcyVsmzeUHbumJR1CF5tu8KdV+ke5RfKGQvs7n1KOzehBF9e/Zbnf+VXfuWLb37zmz8SS0EYRjucAVbhGgPUuUNXxnLFAkPJIKBbc0oGhZnLlL/LmGSc9kis4r1KyCMUrW6CgdfIPrX7tvvuXlCeTwVTr+zl6tmxcvX4nGBpMacsW6lt82gF5JToYzb2R4zhU6pJcfUssNxzA45LVie5y9VvfOrPPxWQH+RnVkSJm5AUvHHFgFoIHBesmhaBHSPFUB/RIrzpj6sQpPOk3HQtIPwdZ0HxGXcH9Z0pIB13lZX7QeebdV1niBfBib/kLgZgtTeQUQI/1HfVOopZV7h4KwXkFNR4Qsk68Q8rM//O+jIKgl1f8B1qfhK8K0MmkMg25LvG71xiHrJfRZDruoPlvFxF9B/B7Gf3sJvKcyUkWRPKHLojQPaXfumXvuTu0wnKv0ID7QtAYuVOwAWBlZnAdk8tGHvsjifZAnoJiIBUEr7dBXvPLYh1OC5Onbvane/pvq36IbD/wz/8wwttQ6vskQQnzjDrG6GPxR5dVLTxlnYVBJp9o5OR57UCwCnULEZj3Jx7LPiZC8xbtZUQzvXKmfNvLjVicBLb8wh6UOd3NfuVdztW/tMafs4KiLWp9GKXMGe1joAxZ4NrXty3Tmv+Kf3+WSsgUG6MFxGD5mOOfARTSwHyDmmp2UgiPH/1q199mAIC7aPoYI6QW8rNyb2ro4CsqqjXA9xRBmYXq1NvYlUr4YrvurFCTPmGEhIIut6fWTW6F1NtF8reDkXsBOftYmPqWDpCzcwCgnlzw0CcdhlxfKsTY3AKQD8pMDt/9tUcWTEkAKgKdUfR2Qk3nbmOQbLuGPeVWUFE6yzOS3a8bruakeQRAsfsHnbc7nKHRquteQt6JogYn/VBM9C92jqWzu66eQ5to+wQpuMGl0QNzsYjsum532Lpcm/QenOVcZDPuf9m/fBvFu6kYn6EYJ61uFJ/ZLV+zi3XXGsi+YLED//yL//yw7TvqV1zZf0927HwdvqsQcPj89WN+TXcoCSiEE+ArlHSBHoDDd/C6lHnugKiuOuwLoq1dL64d7+GAsKqixe5u1daR4Y49ddVQHyLl4mgc+5LI7iAJpAX8HiACP4+xntUfm2/xZawWJo/eYwSNvJJZxCNVChTsgaNVfEb3/jGlyyfp3mufre/ErZotygggAbyDSuZkg8AshOvv3Ws7/G9z1oBge5hRirwCi5iAWHijlAO5RRYVFv8+QVUE3Kg8Ny2CMiUiN/7vd97+X/Eh3mOuV+wq7oeUCvxCIIKHTxM19/lxa7NpXaYBU9jiBgPX+AaiNghHp1g2Y4Ac6vgs7qQjyhGdetl2gWe1z5PPtIdP+T0d6sCIlgaYTJmCp/sGKvsOB2lbhUHYJwEUFms3IdV25n5VxYjZ59CHaLasZxhKFBpLm6z1gm2v8IMrlo/MqZOscw8+1oKSGctMoadiwChgGspoZmLT3WT6iQmuPU+vsZ7LNZocaws0HDudyzBzinLJ7pKIPra17724ooX4aYDyHTHvIpd675fn0NDvvvd776M052SOOBP/uRPXupI3dIecR7zXYHI+KF4AOOhbOCTUtaf0qjeMvb39E4nxTW3OjJGYhJDb2X/uycTWdbhajxO3nuEEtpRQNAWIBSFURIcZw/gI7YJrdEAD+gPgIgMxnLJM4R1AN8bLc7c6yjiYmXRb8+JzRhrOiXLIosZUIJymhIMamd13EGzXs41xYn8oh80hBKEPnbOwezcWgf8TiY88cbkxzE28T2d90eP5bNWQLKYhDsuHRAKwa47K0dcHjBzNSSkenMJHCIKh0uQSpYOpWdcLnUyHHyKDt9jpn+XwiWgxSNQBDUBuxBvLmEunoNpbKPF5VEKyMmX3hrNkP6T64f14DYAbZg1jGmWGvfRB7z2N7plrL7VCe7tBqD7xhUFBHEWXE8xJEixivEJJ7g7nyqcE8whfdDQCE4dZrILQO9UxN2l3kSc/+3f/u0FacI4CCKQQee3WvM63zmlTj0pzaezV/f93ponXYX2EQLfTKnqKI6Z7yyGpDJXAgCFxjmpbqeeuScV7mve6bFvew/drFkECSgEdlY182BV/Jmf+ZmXO8VKUs9n5x515/MaPuEQVy5G3HnwDrzm1vaoBAO3fv9TeO9kVTZHNJtbIaE6Avcj6EHWrxuLOK73I5TtjgLC5dH9U00cDw5YRW6i/GusrO4h2s/6IVYGbwMSk6uktidb+Xss4Cy2PFTcZ/Fif/qnf/oib6VljfUnnpeFQcNfKSxkMkBip52As8461O+QMXgckBHJUlyC8UsWvXvjuzrzeS/PPBWQL754OcAOJSsGrTwXE7GoweA5hFBihcj+93//94u/+qu/erkYDjRN3yXju+vS+TvCA8UW/Mta4h2EiBYN4YZiEdy4/ORCBNWk9XNTgJQQCGpmrEcpICdf+lWq2VMQ46laLcFvVRzwtS7HKR4m3+34xl4h+lcUEGcMKuIsEpYQUWvp7/4hYFHqnEGVk4OWnIRyc9sFoHfe78a87PbvpLh695RO8hQofMU69Ygimp14kEcIHDMFpJMuOvuxs4i6j9BY+4PJswbXxuUBk9/lwH+te3ulXxbCb33rW1PBnOAj4xcmL56Cy8ZYkLNjSeyM5xSY3Olj9oz9puCLLwFk3dMeIYDe8/1P4d0OH7DOkHLWtmTZ7IBc3fW5Yu2tfT5i/zteFmQbMk7qefl/5QZGl9CsiYxwfot1LwoLl0l0Kc+ZC28SbpQUnLFeWO4y2YlyEmWddwNQmAzXtTbs3H4poX/2Z3/2Aih3G17OG+b73//+C8ArW97n2J4KyBdfvKB+qsryoST4JSicma0eaqZUhyUV0wmWzGYyrajaCZViQvvzP//zF80WI4RWuQBM1P7uckHG+KsKICQU8/HlnsUFxt+Y9lyOpGD0d2buqgw9QgHpEMFV1edTBqoOA743zeaVC9tFqvXZcWu5EvTXCWi/Fy09WbJOJuKOknQro6v7dHJt6wTunvroWqd2qUHFeGAKBO6TT3knHuQRCsiK2Z/SUWf9dygdZo2JA0Ugkdw+a3YofSQz4D3B4Vfu7NVn5eIXmDyLi4BCU9qBRBQtgiD01N7V1okv6ozrlqxEnX6vPoPGAsmAFWNik24q7KvfvPI8cEU80FiQ7kofH/LZnVUx4+KO7cxxD6pxGice2pnXia7v+ujQ/NMYOgoIOos/cTd339BvFg8yTnWZCt91TslUo1sk16yAsABQXiLc3SkTXHbHYqeEfEADEFjZBO9TQtACLTVZTnPM7+Qy1phUQxc7zILDJRLfOjXzo/QBPciLXBYzR94Mn2N7KiBffPHCeF0MyCkToEZLF4MhK5bDQXHgR4y5hclBC6GCfBv5uDvQ/psygYlTVLyDwCaAmr/mH//xH78ELunLAUREpMFU1RO6zVVLo7j42z//8z+/aNiVgTxCAem4G6xqHpyI56lAUS4b6xPLzz3pNk8XF5PjDpa9PT3fQYa6laUJNM4Rf3Po5ardK9yfLFInhfCkwBj3vWPsCOEn5aHjcrSLdcn6Q/yhkhCoWcNYMC0oleKFp2bcXApXQcGduZ++sWL2HauSvk9r6xmBmpQujH1k6K+V0eg0787vp3gcVkVoJ5CI77jMbOjyrJ0U3M54TvV2Zn2gFSzSzht+wcVq5cLaGYNn8BL94m2zrI0fwhU2Y0+NKDyO58CpIG53zt3nWJCAcLe2rvCPtzl/5AEAZ1on0clpbB0XsFUfb6WA1O9Hwef2Xq0cnokVnit6daEMP+bOyzqODv37v//7izLgXLsn5LRZ43FC2BcHRsYTG5ZSC6e1fdTvgOsU2yVrsuSQ+7grc6kEDF2NR3nU2D50P5+9AsI9SupH2m3NADP6tCOWNFYpJCNkQJe4WfEnZrkQJCiTg4vyN3/zNy/KiIqdgswxEhfHu0yxCBKfa371DqQYEGZJ3+HqQlFxwaCNsrTos/oGdlD6EzrRqWK+ErRPCsiVwDhzgYaIeXl0mxVCPH2j447UqdtxJf/9aa9OYz650p0UwpMC4/v3KiAdpfnk0tCJIekIfwg/ZHhm3ajug1yPPNdBaMeA+7pnr6mAdM6rsXTvJKFs5d5zZT1OZ/ZRv3csUM43YVuRP4yfEKIuw8wF4+Ti1xn3VYvmbF0Jl2Ma+NW3Ib1AMIH2aXgHJVs/lK1ZavcP4Qqb8QEKCF72D++zR2/V8GsA3z0uhSvvgHEO+Bq6BX2vdXY6lvHTepzo5e79D6GAxLuEbMT9vFogASmUhdE1K+AYWYQSh9cBZSWTkOxAZrtYEAC+9pRCy8oCTGDJBjhIAuC7bx1jwVKD/gOl8SbyICsIeVJsC7eye2K5TmfkPf/+WSsg//mf//midfM1ZK7DlEYiTWlAGGX0kL61auYfcmM7AuNOqOVqQejfZSnZMcCTAnKKAalr11GmPE+ZoMAJPoN4CCpDcMxl1cLkagax076drAGduV1Fi++tKPu3f/u3X1AoV+0UJNcRuq64nc3Gcape7p2TItZJk3pSlAgEkkdgCrNGiOMaebVGyC5N8SNce1Zr07Fkmmfn3GY9nF8Cin8g1M5P1oO7FoDlHuHtdAe7v58KrQpARasAOJi98wMMMh/Za2TlGVtXoVuN8WRtnL0Xi3v2ydgox1cVmdq3c0HYQcehyish59YscN09mj03usu95RgkIxATAEWnjN7aVt4BY3+s/GJEuf3VzH6dVPansZ1o3e79e895h16P3w+AhN/VmFbPUSyAsuSS1LeJgpy4WzSbcgHEJYt973vfe4mVtJ8azxJnnaUJjackfmjrApBbwgexdWiQzKrm6u8s7dz4Ptf2WSsgmCwGhSkxk2FSs+J0qRDNZ9bloEVDrLhl1awLDhH0kLsN86zfoaIz4Rfx8d1UtcVw1CFgMTmlVuwS650w18lqAyF0mWeIwT/90z+9xM3sWrdOxqkuxCr4uaO4dF2lMg8EDxFjKl21jiCX9H/dmga3CC0Zn7PIrW/nxnZSQE5Kl2/dg7Z5nymdK+EuhuDkU32qVeI7O+uUb2NWhIJZW9UfiYB4igfZ3ZmT0n5iQqv7vKtCP/bZsdx5h7Lrb27GAAAgAElEQVTINRKTt28sIjJGJW2lu+eefMg0q+4h328K0qoBauyZxCDoMOVDRkECAcv1GISunyvrOfvu1XuCB9kX60wgQe/QTr7qKwHTPWDVgBoDzmTKgwLbH3SZq4r983dKmsxgGksDQXhEn6/Sq9NZ3f2+cpfr3rF7vi22CU+o2Zjw9VvaSTkUK8ByKlaATMA7gtKSdsqsdBpThw/t+ugCF7s+TgqQbI2S7xirGFhWcAqEmNjqEphkGlxAk4zH33iGANck+gAMiefgFpuMWIkj/Z//+Z+XYQIUeIxkbu67/Z7VVcM33ZdTzbXTPnR+d79Y0rmA4tVkSkoI+eoKONr51sf0zGetgGSjEAkxGAjEqgJ5UhY6MKoFE8ARcoFVY0sxJIwPaj/rUxpewmnS0GEU3iNk7LKbIFpdc/VKYHFp+auvhDDz2aG5hHSXyRx2rYOYn+az87PtoMq71LHj2M1LRg0EbhevcSL8hDLC2VWfZkGxTMVXGiIq0cFOYdLfTgExb3EqULqT4EAB5851tVlPZnOC062xMAECgAWrtkvBa57it1ZC8+6sdSyGxrQrPvdaCkjnHmS9dkKTfQFMsCr6by4qnifAEgLQqhqTQJkjXLAkv3WD6hOiIem7hkax4sh8JRMP5LQTMHpyadydP2tWff1PaxNXWOdPulBKcGpErAQ845MkgEDmPBNy//Iv//JF0CW0OeeUSHsDaSag4Rv2EJ+pCU2M76rF9jSn1e/OlLGNwJ3nX9MdDF3Aj6DPUaI72Q5X8+i4x6FX9hafpWQSoilAtZ3At906rwr9dvfmnvn7xindOWsHZQPYSslzX909Z3wEBuOiSjaxR9zirR0rDXnLeSWoi+Vwftz7ZMQCMrBq40sUebVEkmCBgs61/hd+4Rde3gcQ64PMh6ZTZE40pLueu+d8l0u9uyoW1d3lMglseGuXsEfM51F9PBWQH+TpJnjSmrns1Aq9WWiaO6ESwXDxYjqbaa+IvuwOGICLhfi4EA5cfBBZR5gZVUlljuSTzlzo4s3qPGQcVzLRzBSQrg/3WEk438ckMD/BjSc0GJOp+bdnhzaZxViAZu1UE+IkKHQYRZifMyA25zSvnQLCJxURvKp8GMOu+vdsba64wqwUkKuCx+ie1CFEzjQXRpnfTmu7i9/oWO1We+O7/Iv/4z/+YzlkqJx/VgyhEzO1s2S9lgJiQt2+d4hlFDxWWNYBxVJZCMRJ8KUmWI8WYnSN5RZA8xrVrsfNQnsJJNxhgSSrhu4SuJ0H6KNgVAKLbFCd1klEcQu9Gt9Bjyn1+EqUVwBUioKu9ovQBTCQdliyAK4rLEEEK0K++VNMATwpfEu4I2z521hgNzSwS9s7azg+IwkCFHwsFlefIxQDt+zZo5pzIqsSvjre7Y4r82wcO0vn+PwqC5bn6v5fma97cFXRnfXfsSivxrXjrfiKuCRxGM4fkEz8lTPw7W9/+0WJqMHgBHTuVCyVzi3Qw++//uu//gJ6ZN/064y729bV3pKfnCk0KAHd5DK0Sdpte0wBR59YO8TCUUrIcOjZjN6nTAK3xXvTXeuLnCc5EcDaPN111uUOGHLlXHxszz4VkC++ePFlRvAoHtARh3lWITOVMF1+cQgrQYVvKYXF4XXAuFphgJQPh1HmBlo6ZIDSwyStL/0SlDCSsc6Dg3U1beJogegGRY+VhHOoEQZBjSekvF6CXY0EAo8sYpjvqp1qQnQC+QgrBNvVfl0RkDPOGZKMyEBUVspHJ+tKp6aEMVB0rF03e9gsADnxTYj5STHIvDsBv3lW/xiQ5AzOeqcJGOS7Oyr2XcVuVrfGOAjou3PrzGOSO/fHjlC6U067SsJqnXYuld1UvLs+0BdKGkGt+qq79wTaVc586wtVFG/Ar/m1GvpJkAQSnVBDtI5whRYDQYA7zu7pvXp2gRGUq25Dv1kxY9XuvMfyDSUmeIde12QNKzdW94qy4F18hkUbz3J/WOfxHWMBbPE7R/9Yg+whK+sqltFeAgrQ+a776Gme1gUCzb2yU3fhCrBy+jZe+kd/9EfL7HSAL4DRlQQoK/64Ggvh11ly92bugrfUIrqSVn63Rh2atnp/V1dL1idKBgDDuXaOWeLGzHqn/ev+nvtOjnPfxxTi3X7ynPtFUdIP11N0hPKA9pwaOsoKKU7V+86zcg2UrFRR5wY6swKe+v7Ufn8qIF988XJAaMouxw6duXXz+TUSlGeo05U+XS6XouuzWtGzrvIwY6IujTlw07kqYMxM3+bMvxnStXOnoZidXH46bjkED9nLEm+TNU/xNYJKfEi7+wFBYVImKFsfjJ4AtopvMAYEiWJ5aoQ/mdFmRJQ1jaUG4nkVca6K2C1KV8YNRYImYywU8bFB9eS9JwhdXVfnBcGvCqOzwiVl5zJYx1CtNOZpXzCQVTMf2YZW7pd5r1Ok7jUVkJ07YSeJgHmcXBIpehQxZ+W0HuN6BnEU2NtVOE93we8UD64KBIAZMDT24Q4KkueiYhz25Kproz4BCSwRrM6ddkvCi4rAB9SwBxQLyhJA40MIKhRKCvNVej+uk71TG4tLWlf508e9lrUr3+WiB8zp1LdBn8TTdJLR4G14NlCDksFqsspExkLcSfdtbZxnAv0sfqlzTuszVy3geZdngjHg0bNmvlLfU4IpyBSwbka3q3N4jednqbi73hRAZZmvgADiigHOar1x/2SB5y7p/LxF7MlrrM0j+3wqII9czUVf/PMxzpqC7+pnbzHVUkAEJiKwzKFdZsKsicAwT7LcUD46xHk3J30S2hP8B7k/oe7dyuWJzzmtKYEeAsUVjrXCetyD8lkfZmLMere2SQXM/Axt6yqQCBVXGEoOVNQ+UEBubQie+SOIUFHBtvc08zJGsVAZ43//939/wdXjtLen72avIGnis64oW6kWH8a/O7ueFRRIOdUoLPzo+dbnjDqzXKsIgvYgOd1nc9ilO77H3cG3dnE83ZSap2QEvhMlhOsDQU7sDusd1M46jcX7xnWwV6ya3rNeV/YufTmrzhWhDap/hVmjlQAfLmT2MIHHV/rIOCghlBlncNW6bmHj+7UQrDuZ7D9RJnfxRKf784jfA9BYxy7vyHfRRq58XMQ6SuNsvIRjZ5E1ppvsgGcB8IbCc+W7vBQAYjvFGR2YpcRfrTU6716itdyFuCD9/M///PRxa83axrV5d1/cx0fUh6mDsM7ioyhBHT5P0aZY7KxZaB2FCkgHMMMnAUNXlNBHnOFb+1i5dneSeHBxdGesD/CCkoaWfec733kBFa1dsnzdOr5P5b2nAvKR7GRMglcEOwIvIfOWeIQPvSwnhKWOD8rObec9zpNwgvDKhoaxJLj0Q6/vx/59wkVXkVvNFTOMVcgzj8jstCuCeKu/eca/Ux6Cmp+Uym6FbooYJkqAgnQCUSj63/rWt14yuXQbIZsFSz8UdQoBZboKOhQDbi3+wagpHNDdW3yvqzsLxNG9s8/35NknoBFQBeebA9AiKcEpaQRLsRVXhatqUUuRSBZFAf984TtJPLr7cM9zNVukfQTeUMIjKGf/uLmxOlkTKdKvrsdqjL4PCGNlZlGowBEhz9pRMt0Prqa3fncGPlC2eUWwSgfNvrqWziTkWx87Fx7zxMsUyhTn4HxomSMXLl4aJwDg6vjyvHvJdcg/4ldzR7MGAMRf/uVfflmP3RpHsXZnCNoUN0rTx5DtKWfa2FlwZNVy31nQnWlWHJaQU0tyGPeFeyS6xipCQRbDdusZPX33Y/v9qYB8BDvWzcDzIaaCYRIGHyn8I3gubdcFBOG+6q99WqtOvMapD0IKFJDrXdDXK0kETv2PvxOyVrUtun2xGviHGfm9NsqpYHHIdAexm80DA4DoJ+j8UWdoF+T9mgpI15f7VJCyrhXUljsWpYHljBsURoweyQZ4i0Xhtc+UNeb6QImRjpYSgum/x1b3LKl7UxsCPR0Lsr3HOTzHtF6BBDITap1LQighftUAKp6j6Dq/wBHKh/dlm5NVilcASwU6H0uI77DYsp4Qmv0/2qg//09wpjhzK3LmKIl/+Id/+EOFAK0nWKMN0lrHckQh06cx+ZvvGT8Lt1S56LC4HuNl7WSthPD79gwoTYIR74uJYBnibssqFFde8yCoO/vmyA0w2eG4nr1mS1pkdI+bHbcp32TFsQc8JzpKFGsdAIG1WMC5faC42QPzvSWL5GvO+0P2/VRAFqsPAXAJoNezVLuP3LT4GofJj33fYv145PhWfUEsIaKEQMj+Pe5M+capsNhqLJ3Uwt01QXQQIIgvgn1Lq5aPKqjd6nN7GgNmACHDZG61DDAVY0CI7K2ZvE7jtC4YsYwgt7QEwUNZMWVo3dVG+eCmIcNKLa7HitaNM5l98xSz9JoKSKfKvDFfqTcjQJowAbFLql1IP4UaQgiNPdUsurI3mDxLixgSQgDFgbtCTf176g/dDkpJCEKfXltwOY1p9Xt1m4twlkxrq2QMt37rY39vx4+T2ZGbD6vRazZCOVcpNUvwO0Imt6yZO5JxeY5bqhgkzwvGn7WaIAa/QCf9jQLBwqN+EgUk1g+WTlZCQB2eIvA69aCke2URTTwa/uw5jTDv3ZoGNy7MNbFKTXjDPRDowAUVX2CdQXspSLJ5JnYlFhpCNwsZgR290YwFaOFOu5/GZyzuKIsC90NzNg/ftqYsgWQjv4vFWsWbjOspsYCEI4R+rqAsth0aUC2SwM+f+7mfe3Fdt1Y1KcfqfEn5S8lALyl11oyyJ+21NRN/Z8+e1o//W8GnAjI5TTRhfqfJnHIlq8ktxA/Toe1DGl28amJdxX4wazJ13ips3jLO+g5iL70exAMB5DcvSP0eJWSXLrEz3kcU0yLIQzyYmW8tjJXCXwjgjNgkYwfCfcWlbrUGCB6FCcFXCwCydLUh8pgcZqfdWstk911+4b//+7//cq8wlK5fd/pMLI24Jut6SuE8GwuBOUhe/b1rQdjN7xSz1Cn2uOt/5z7VVUBONWzyfcKOwFzJBpJjn2IgJgmTZT3ikvIoZorOUZ7FP9RG6CD0zArEjmvlvnJ3IehAUSGy7nOnEXTU/+Eq4/5CKlf3t9Of/ZAoAm0nEBHuxEPUVhVSljP3mCBGYKnZtOwFdzgCDt4k7aikGlUgi5sYYVLcDaUtSTLqN82TYCcZBl4T11CWLWvmd4IlYTJ7i8cAwYyBYui7gDl8cUyPyurERYoFmYLKalZdVtA+1mq0jzuS+Cvr7bvOG6UXHaqWghM/tucUYig6i/NrtSD/Y8Ys62A/ZhZB+2I/Cbf+m1A7a0kxTkAl8Foj9NF5cGetCaGWxYHFgEIhHtDvGvBEzBCB35nDVwj7nnOurY97ZF9qIcBaBLNab1OfxLfMTSbDFAlkFZEpzdkh6Bsf17EUkU21c0i/oq9xf6xKDUWR8mZMQA1nlTJjHtaAHGEOzhLaoI6PFNp4HCuhPaj3iZsngZ9cwkWQ0gfokgxFwPcsWcpsH2SKo1z5PoCVTOL+UoxO9UKcaWfAPrk/7ow7a9zGxNr+bF9egacCMjkRLhBmKJDN5VkRjfFV2rILgjh3m4NOcOfDChXA2GubZb4iiGGuAsdW9TNO3xfMRqvXxxWlwQVDeIyzKkqIq0BNiOktGXAIGBSa0yXfzSs5wm9xzZnNq1szpY6pO49HpLucBUV209VmzLsAWsIGYeWqojDu0SyLkTuGeRpvp9mfr3/96y9JFarQw2QPcesEOhPgKR9B5ep3OxmuduN0bqWdnPWd97qB4qvv7NynUsgLw921WZri2fMEcVnMKByESGeNgCCQkvUI3eF6gbHLcnSPm9MpPfgsFiJ3nZBhDOZPiGZBMTZuWJTyTgapVFOuZ/GqG2hdw1lAcwAjQhclnCBYkxKIs0GH1ZoK0gxVR1P9baTzBEOCKhQZnQKYEWIDaLgv5hBUORmTqtLjff3gW/6eVmONVoVO6/rsMiyOVc+5oLonLAnS3lO08MyaxW10YzzxY+sIpbemnexU5gns414oRW/Hp9/5WoE7u6K9vgUoEdcBDffP2HJ3Cf0EXSAQQVxDI511CojG9cl6eY4lw+/otPOD91DWKOBSq3vPWWNxAPpYdwoimSJKvX13z93BFAlEyxKErV97LUCf9YYQ7b8J+PbW+XEGfS8po1mrjP8nfuInvqSABOQh2Ps+5cI7YqjsuXvj/8WN2Espt6055abG1unHXaV4UtrFB7kzlClKku9SsM3D3lCQAKUdMMKapfp6lYs69B0dIcuh0+gwpcoYKSYBbDq87nN65qmATHbbRUi6NCgYH8rXapAfPp0YPeGgVtCFGLjsY5VrFwmRmTGm0zh9A1IruIpy1VUaMDJjRNB2BNt8EC+KTUcoRCCgVhCDRxXlwVwISh3B2bwgddDA2bwQIf6qkJ6dtcI8IB3MrFeyr2AemALkpbNe9hdDwGgpoRjv2CAw0MRdimPvxCIBNVoh2RH0oN9XMuFYV/0THleZcAj9BCfBpbu1pcBQTrkojuM0PmvH7WAVD9LZm3tiQEYha3UH34MCYmydTC7Wg/DJHS9r7nwS8vl7+xuBJsGy92S4ORWYnAXfE2TRGQg6BcQZohChjQQlQisB9xSnQmAjPFUBPPt3SxD4CAD4PkUCKOOM17nUujDmwWLCAhDrh/tG0Ex8HT5kD9ybKKPmPqZwTdxA7kP2u2bdwgcIpgQ2CnxtEfaMnXIii1HojrtI0DIOiLe6RdYufYzz9V6t2F2zC0XRsAcJvPf8WPtkx49jHXFOWYa6cYMnPjn+Xs8o2oZXoN2h2fjiSvlx7/Ei6/qVr3zlRz5tfxVotHYUCoI0KwWlkQWBAO4c2DNp+K2/39Ftv4s3kGrcvrPGsBb4Pe6k7qq+/Ru/iFuj88bSYh8ChFo/Y+H6xXKDJzs3+gUAeY5bo/tFqHeGuKRB+6WMpuikAKF3zSfuaVEyrZP1Su2inIN6NtT/crbCx9GagAmsH/pKIhIKCADE/ChlzoJ7EVc2Ch6ljiy3asncGCDF3K11BVO5RXJRnvHc9GvNKYkUFncacGBe1u61kgdcPcvv6fmnAjLZDQSVFkxrdYAcYMzYIYYeSD3qAriI3F2gG0zs3nG5aL/MlP6bnzkhi1aPWSMM+oA60PwdaqZvyKmAyepLugpYdjmZqPV1soDUDBYsOYTCkSlDowgWCFnNMILhYehQDsS9U0Qqy8kcah2sCUE46WOTPQahw5gIlaeLicgTMru+nMZAgMLMuYZBQ6C3EXKvzktfhHpouz1MX0lX/IjsJFkvZ2PMMmN9nLn4pWI8pwxBSYXKVE7ISEYVc7eOxgwp6rrQJBOO+UN1mLxrJpyM0djsKWW1c15Oa+uOENpOSh0mzv2EIGquxuOsm6dz1lFuZ0j4iVhD8zBsa3lq97p57SwgoxC3G0tHAdm9j+ZB9dBFWYe4K6EpGP9J4B/7JcigY4Q5DV2DzBOoAryM844rh7NICKb0a1FECUsAhc5YRhrrzOauoHn2tptBayxqZy6EPbQjvu2pw2IOQAJz0AibxpICc84rpZo7jYaXWGe0jKAXv3j/T3hH21LvCIjFjcR6VItXBF0ADXedoNnJ6hV33sSj1CKJUbLtN/dJSgHBkeWecKjPxGfhZZU3JcUwgRWgxi3F/Aiv5p2idfpwz8fg+8qP/W7d0BiADwHVullrgIy1cA6doVjw0EC8Gk9GW50ZVgTni7sZcMX9reBfPafjvlofAKD9wTO1nbJqXuZMAJ7FMTgfLAbOHpcp4B3FwFnB68kWrAr2nGLAFU7dMsJwkHn3KGv6kz/5ky8uUhQBfIPsgrY5i3g5WmFNfcN+Wit7QJHFnz1DOcBDnEffoXhShFiNIiOIa3EmWSncX8qGeVpPshJlnBUAAGV85uE7PCiAjnHDpXA6I7HqdN1ER1pijSK32d9uy/7aJ0BXCp0aK4s5d0p8SjvRTncIYEkpsl74A4DT2Xy2H12BpwIyORWQKUwPoeH7yJ+WYOP/mXsxJAeNggJFEKQOJfAMQkQhgcIhhogKRoh4JPMOQYkpHhFHZFw8BK3GmiQjQxhQhplAV+hWTNmzg33rJX4vl6T6eRJ2ISxXfDnfyzye4/i4VgCjxmR3dR/M6Gp1Z+/cq4CcAsi7ldZX1bWv7BQhnSCINgJj0DfCLmTT//uHYLPLdz9anZLtBihT0dBRASEwoLsUBJlqKLtBGCnyBAfK50m5Ht3WIKyUc5YU7bTe43pVlLy6bFS3p/jJz1zmCPCJf4gfPUGmJjeI2xYh0ZyhrRDhGh9FYCLQops1gLeeP0q9d4BExhRLkDkFza97QIDCowia+oY0E5adA0ixFpcqik6UkqxR0vK6XxrBzHsQZ0Jr+pitefgxqz0XF8oGoAYARNDFG4BrBEgIvLtrLAR1Zwq/dg6dB3zaebGuGuE4bkDVvbPubU0CU92t6voAOlT6vqXVOE93KK4/lEpj9m/749vOgn3VEhxuLYFiwEICck0MUe8YOcT79odyoT8oPWU/+5LxW0fjAhwGSLLX3nGmnDkKhb1IankKkLE7T/7b3XTG8k3jcu7tgbPu3+bmGf+mBOpXwV4KrG9daUARd9j+dhslnSdJwEnjqqAG+Y8MRtmyzmSQVSYs86H4o1fkO0ocF7Fn4Pl6N54KyGRtXEjoj38QLsQa6ovIQA0QYiY65lQIO1SC5g0NcVChD9AhBxeBg9KwbmAAFAMWAUwWEUBYmGiZUl24oHar2hZJ1yiLEMVl1a5mjuhe2Nd+LgHtLnvyoiNcBAtKF2ZCcWMBsB/QLwTS5V8xkNce87P/T2sFnDtWI/fZ3Yz1rtYEABZcdc2sCPQtK3YCFboKyC5V8JVxxTefEkJ4IBRym3BH0SfCKka8soRV5Nt3a+anKtzt6p8QigA9BGKxKVBtyHhHeBldv6wLuhm6SjAinO5Sp2a9qnuTv0Gb8YJqmdIfXmG9ZgqItYvlhstOrCbVEoN3sHoQsKtlJcJnip8FnKq+89UF0DwpKhQucRBcqPCtoOgUqL/+679+saJoUVrxLDSXYG/PBTgD1LScK/eHEodXrlwrCZmEZa3WRko9lHpmKj9mRRH3wzJK2BOflJop5gD5ZtXAl/FkfDUF9mRvY3GiyEDp9UFoBSByuYZ267+20Q26upNVxfIeBcT3EjdkfSmWFDHrTx5whgj2+B9eaAz2gIzgfnG5EvdoL2eukDW9r3tijoBS87Y/Sf7gv33P+RQ/Fbcssk5NKmCs3PIooJK1ODfW3p2zHyw9xuwMAGP14wzr016xRNlnqYDtRwBZ3iIsZObhDp8AhCu0avZs7qwxGLd5UGLdU2fEPrBGWZ+aNWz1XfSde6o+3G/WJ/FxXQvqvfP5GN9/KiCTXWO6dPihTAgwUyLUjQDCt5AyQWt2+RxWygnFADJB20+GHkwAQUSoMAwmR8xMsBkG4KAiHrR+zJvWHx/WpGMch5dUeSd/8iv5/t/TwYXE8Cn1b2ZfQgrm6hJbX+uJ+SHE/ttziCrGyRzccft5T/O9dSyYAgZsHaCmu+DnW78xvoeRMf1jGEmTSuiIyXp8HuMhSGLy7oVxxo+XGR+aSaBi4k819QS9YsT+7v4xaUM4EfPs+SyPvHtHICVwECicCUykZuuZrQWBCUMnlFA8fIMwSGA5uQdeWdtupqpVn+9NAcFkIdfOHjrGldQdJcRQBtA16N8KkRxpHCHAmtsP7i0EAi1uSyuBxLmMPzsBnqX6JLzU7D++4VwS+NH56j7UjQOpe1urmqNN+uX6M+4fC1LSSI9BrpW+EwiNaRRkqgBM2aH0aDWguwrGYxa2WJy47OBNFBsuOcm8VBUDvGxWRA+4ln2qim1qV7iHae6jvSKcxlpins5Q3L9mymb4Ma8CvDjCrnEnGxK6xEqD1vi2+0tAl8HJuonhoyxRfACBBEzCIi8Ge+AMEzLHNa5uaFXJ8t81iUDO7hV6cHo2lhH3xzram5pV6vT+e/k97sDmQHkJoENAp0y5rwDHt265m6xH3BrxUgpQYkdrLNUuxse40SznC/9wTln2KGT42rOtV+CpgEzWBpKo8W+9UvX3UQdtlXqX0sJv1mU9pfQMagbVELvgshHkMR0MYJaNozP+bjwGQRBzciGvVk/ujOM9PoOJMv8ThjDKMe4Cs7snW1DmHL95bmq+SSEmuHUa1NQYnDFMmXDXUdqCNMdnPd+qbiP1+zXlIkJMGaEIyGxCAEidkbgzEjz4CxPUCGxM13xnKfrejWDCEpY88unXuYbGEXyTqSbuCZSJXVHLFAnDPMYkAHyVWTuv+BPv9oDAHkGvs1fjM9VvfvZ+tRrs+n+EBYTgR3hM/AAmbm+AAPaWIrDLHjgiy9X3vwrt5tFBHwEV3CW4wZwsU7OEA1mT0Uq1s77UNa7uTRX8qQJs/Tv6AEwSf6fFNSt9EqgJQxpLAwFptOr43XMagRvyP7ruZl7ONneten9jcXIuxboAxJLq2Zln9ZByeTY+f7P3rAYJdkaHkmq0Wnhi1QA2xLpEAUGzKDk1+9hM2fyQ/Dg1Msy3xtOMSrIzSokR7wlcAbiYn1TVnVik2X11diip1hTgYm+4TJ3i/7q0xf6ht+L2HkXj6retEfc1SR7wrFVzrndpr2PBIbOMFqruXGfP1TMaiyUrk3tFvkojb50qoKMb7gGXRnzVvbhVxrpnTh/bu08FZLJjTG4I9odSQKr5vQ4PykWAi1XFOFctjBMxROAJeoRIDIrr2JgtBKJNOD25G3TiMawd5SPoHutQ0i1mvOaIuDL/n775iEtFQEDQKZQnAeWW72HUGOUqUxRLGYFjFei4+iZEFiIJ7SMM64drA5STRQEKx1+3439M6aAQOhsQf1YUZ+pUTO6UjnhWNC155KF3TO3iKig+XAS4oVinVIUlsBI8CEtqOXC5oKxhAs4bBkRgYQHhV+xcQc0wd+86zxizPfD/yV0vsQL3nATVjkM7OlMAACAASURBVGuMQVIWCQ0zV5FTes2r56SbKnfX7y4IslvocKWAWA9KBEXnJDR51t6kIBq02Z2n+Lnbzpjfrf3MApXA2/ieO8POOatnzo59PxV3zFqxQLjjgJdTG2NxYv1AF0blpxsHUueTMUOsofXOtBa3WGNF+wj8LDXWEg1M3Q5rYi3QK82dh+SnLgn6KhEAC6gzpUH00QC0nuKQ5CQUG1YQyinLcoJpvZNzUNcjwJW9o5Skf3Nxj91n3we0UNorvYsVxzoSPAly9jDxIywso9uws+afZPqauTJ9KH483leB+4mxqGAC5RltRotr6tZZQP3pbNbfnRu0jjsS5ZFC36Hz3W/YIzRToPujFZBu9siMdazxVOcguJyXCYGe1WRWB6Q75/qcu8C6xhJWLZAJShfrQbG377vMV2gG3i+uiKxjvGgevvhs+xV4KiCT9XHYEWwCY7f65iMPWjXt1gtaBdiTsBFCjoBh6LR4/qLf//73X1wBXHjKiMuM6UOy/ZtgSqDjqwlpIUhANwV1qoaMWSNWlBnmbCj12HyPkEm5iMm1mo4rStdBN+9d2+prTrCyDlxEHrW3tQAixQ4zQtCsH2bN5IzBImQnwW6cawIgEV9CNgFREChUETPiJ2xvV4yJ8sC1yN7GpGw9jAMxRzQJDBAqPrhjwSZ7VVNxzvaiupzk96DxTNeUB0gixYBw5WxQ7qFEfLUpHDFxEzacbVlunDNCF5SUgmJtKTKQZIjwmEc+34ybImEs6SoJd6M7lXuOse/q4JxM71fPZjdOY9XvaykgmK61cFatB4WA4IiJds8soYzAicYkwxCXGILraGWrgcfmmtg2AjlFJgUJKTAU1UcJSNUylzWuCpm51+xUNW5jt9eQU2cy7huUV6BP3E3ybixz6EKKfsaC4B4SWpNdDv3gp57md31SYMaU08bpd/tYz7Mzn+rXUXb0V61pVQHRD1qBvhtjfWc1f3PNePy3f5LWtBaSzH0ksKU5X/hRYk1mCsiH4sejklytMzVJAOWMxVbWrbGdsiat1jQWFvtB8aBUiqHo1jk50SXnynj1d3LfdabxEHznBFb57syKcBqP350DvGGs10GGwD8oYs4Ji43G+ocXaMCoW6wjNQseEEAWLLQKnQbQ1TTCqzm4K54Hmlkn71P8V8HqnbX4XJ55KiDvbKdHBC7Di29uXHhmSkqdSnxSoWyYeSrECgoLaoUZYk6UkOTURpgIoRgXJoWYEHoT2+JvGBMGgzD6fwzbuCBmLh//bUGoXF9cyFQ4j192GB5FhxC6u6iEGkIp/1EuBpC+qy0FjirKTagStE7o3qEbp28l7z+hwBozu0dgkxWNwMyP/JYqqHFTUfQplVgxY0QageNriilgfvZ5tkaII+TTmOwZAcZ/U1ooJ5is/fZ3Yx8VEMzHPkaocQ6sGbc+qHfayGgjaI8Zl7gSOIOsGZhffP29D301H6icM0NpwIj1UfcuQkryyFMSrAGLEDePjCX7TnAYFbQxtWaKexIs7FvavcGl4/npukmtzt1OYT+BEulzZgFxJ71PyDFGKB6h398pAKs4n9k40Sb0wz98oCnj+kHDCDD2lLtULAP6CL2qSmHH9eF0P8ffxzgcwo7zVcGISlu7CojvzOqZ6BcgQYkPyu9Z1hDnlaWhZuHJeM1d/JK4migo41woiVqyIuV3SptWa5uYByEthRormo9GoC9j3SAKPyBAnaKZhRAdQduAUoCQUZFPWt6AVKNrsTGJ8yLoZayvEUtx9Yzk+dHNuYIRocPWhfKMF477eM/5jfWFxd4Zsr5jeuJb5/Wa752s5adv1wKbeZZ3hmBw7ooBTAFj5JK4EwNLblFARoAN/5M4yN6TSyggO7dp8ho6aXz4r6RFXHc7BVBPa/E5/P5UQN7ZLq/cr4IQxv/zhKReQW5dbFktCPfQryst40iAJWE+CD1mEn/wuB7F7ImAE2xP6EtF564Kg4gh5ci3Vi1F/X71V3/1smtWRVOZXLlJRPmoPsLdQNZxjCxJYgagMoiiRjiCKltXQjrhCfJCSCBUX12j3V6PLggEhhRJGxXgUQGJoE3JoDgi0vZBwClBxVpROFgoEtdBQfJ78s/7jdJKSfEuQZZiaz0V07S33Dr8P992CpF3+aJbE65qlK+Z0D4K62F8YhuSfcjaPHI9IxTuXCdPd28Xv3GPAuK79oGwy82NxRIThcZDCVmsupYQgjYrBmHBvusDY2YJwcxHa4Fvs1oJWE98j7P2SMQ36xpAg7Jgfu5WLBF5xhqkAnMKsHXQTGePIAJ0MUfuSlxmCUaUYe6AhH1uj84nsCaFPvnJE7TcaRZDZ5rgScChaAvYt67olXVKfRwWlgA+yUJE0Ug9AvOEErP4um/uLcVvBHMyPgo4yyghSj/4DTeyqswAq8wBzYzQ594kCNc6Cpz3jbG4q7WVscldxR+AQHHHdb7cee6m76FVsGBURCv9QxOBQUm4AcQTtwMkClp/dT6hvfYafyYQx0Xx1JczFssuqxhPBCmJKZ2xSDoDBGbggsbjwd571lnnOeHuUrDQXbzUHeZWZ055ro7F+R+LYp7GOv7+aLfXcXwAiKSEzm/J9jWWPJgpQ+N48SX3E62yxix6rPZdWnl1fT61558KyBvtKEbjoCImCPeKoa0sG1WIGlM+zqZwxfRLwOBvTAG56uqAeWBQXIQg40HroXDmyFeZQEdB0TBmQibfypn71jgXhBhRg8hCzUdhYbd95pV0lNAo6GsNeKzvYjBcyjB+RKQT6BdfddYD7hcV9ag+wnEJunrUWAoI5UnNGfcQa4EZERqkOsS0CQi3rNFuTJhezVBTU32Owu543moV55pHXuY4bl/WNxYxwlIscPaX0jlT2hLQax0IYtUNheJM8eBWgMk4bxQygkA9f+Y7ZkCq9SfG+IBbFJDElhDox7t+yl53OiOPVkCMFQqIYUbhBQo4c4TIexgp102xAvbN3Yj7yOjaworKEsqqFrCgpqQ9rcnz99dbAWeDYgGgqlYQAMAs5evrjeRtex55bI0FqhajbozS1dGH1qMX1j0JMU7Z3XwH/WONoeBJecsCF9BDX8CEuFpTfPFGAGe8HPSRIqCsYCxsUvZym3QvuViyOKMPteH1QKFkNLs65zz/WlYwyjhLJOBzdPOyLjwLrDfeYj2s2y5BC0s9Gg84SGphVvtOUpdb1+ZTe++pgDR2FAMl2LiMLhfi4FK6uNAlTJwLDCEIw0YkILWE8rgeECQJXd7x39CIUQCfIYOGN6ZvPAWzntJ1NqZ88yNJAcl0T9DkZgBB+RCtpqMUy8LcTyDi/gGdXbUgiRSynQAWZXG0Tuk3PsLZ00esAcYXP1yEzjzi3nZVcTztx5ilyPOVMcT9yd9XwZbuAMaXrDDWkzsUhFiAeFBSShTEjRndOkGKnZsxUQKEjUUDscdA3EN9O2sQOUJCkFxoMcSX69VoZRvTvybzj7Uc/dRHRYhABkWkdMogw43QWnEvcrbca0q43zEiDIpCC/mF9kbBqX7wp72ov+8Uoq4FpLrFUTowUu6DMrigc1zx7Ie9ohBS3DuCzziPpFS2Tph+ihKOVl7nhxKSrHGpNO3vz/Z+VoBCL/AdMFFduN7PCB83ktEVutYnqUkSal2Qx339//dknVkcrDVLXTdmMQkhgB/iNtFUMRQsNeguAMBdhNSj0egXzwUyDD4J+HLn0Rr7zSIm/oLwzqrDyoeWsc6kJTMjYfze1s08d/U78dZAq9F1805BSu6MFDdWjA54ixeRIbjG4R+svOiWtb6FVl6dy6fy/FMBaewkgsM/1gWlKVM44svs4vEbdCARCIdYo2jkgFMICEsJ6MNsBTyNCsiqUnIVkPS9ihPJVG4tQkgQUZuBsATpgHCZD3MuYsMnGSEjMEKb5f4nsEg7h7gJJoZ6jg3xZiFA+Aik5olwc8mwFpBPQiUEwtoy0Vs7/w+JgmAjStDfuCzohyJHyPTtGXFORiXjqWuob7nrEZsxmDNjnwVW13lVC8cMlY6QxeXE+iXOJEyFAoEJcFXhvsBSE3O9ec3qXFB6KSBQfcwFc6JUOWt1jYzTOvEft19+S0YOf7fP4z6MFrmxEGZVMsYUlN1MQY2r1nrE/kFlCdzmxcLUKTyn85liVZWM0e97dN9yHn2bcO1upFAYVxRMCLOm/FA+PON8+Zt/c4NBB+xhGF9rwuWhRygglcGiW+YD8TQ2dwldoogRPswvhcEoU2jdVQbrG3EdXBWm262DvXWGKXtc7eKuRGhAI6JgpnApd8Sk0bS3/hmBBM+iR5RJyC2rmGcIEJSxU8yL9wXBUqbxgIzxVpebq+fgQz0fJfdjrTPVXbfRSpeCjs4Ilzcgxq2ZDbtjuOW51KNwrsko6A73Xf92t4Gk6BPXXs9C+cUputuQf3/jekRITyyRM85Fi2sg5YQlU+as3CmgjDtZ3fTGsePPrJzuMEVm9+wY73rLOszeIcPVDHGzZ7qZy/Bncp2ENugpeg80G2MoHzX2T7WfpwLyBjvLgkJbPrkcVcS+DsuF534Uxn8qaFYr53anl2BjxAQhQlwpDZQFgkgy0SRlKUEIEfIMYUqtD4zfJedmRihg8UGkIC0YO2FBS1YWwh3CTrggrMnyhLgTfmLFwQi4AUVITJBq7Wflq1mDz81prAeBEPveWNtC3yehuu7BDDGJ/3BFc2LWt9bmTvCLS1j6oHzED946EdgolFyujJe7FYbi79YZUY+rVBWkk/kLw/FOBPTs87gPfN1rG9H0iniOCvAMsYKgY2Z8o2eN0DerRwNBo9Cytszc4CgQlYGditSN3x6V/JHhVBfIkyURmojh1HtNAafgOZMzq9QJPDjd11rZeny2E+C+CqqmUBuvNU/1bt+SthntIljH2uQ5AEJXERmFudMcZ7+7H/bDWQ5oUIGWah2r9VxmAsUpRag1AsBUIWsc05ic4VSjxftReuJqhm7WsaJR6CS0ewyojRIHOBGf8xapy8c5oyl4AUDuKkpt7nEZdT/sAaGUK5dYk9Ha5azhNc6fJpkBBT7xIQGi8BzPWn+AGDfgCMYB1PAkLkPizrxHiCagO0erWI3RShfFvwIz1SUV3eb2JKDeHgJFZkHR+IbU35RXtAJdxh8lKVmBKN5hdfAOENS5r4p33Sd3FZhHoSAznIAZMge3I/d5V7dnd2drJqmVUA9wSxxjzUo5e77WW1l9132wf+hVBc/wSACmNlqN4hq7Srvunbqnq28n7S66xm3bPjof7kSXJt5CAz/Fd54KyDvZ1VlmmAxtRGFXlpI8f1UoCyrMBQOhwIBdYsqFNKl8Plk/5MtG2DxPQCRkQXMJuQQEhID7jH5qTET6x4A8h2gQJBBdbjj6IOAS+iFLhGuWA0I3Zg3Ftwa+B/VPP5ASygv00rNx8cg61FSJ/lZz7ecZhIzghmhXdPZUhE68hXFjDqMCUl3k6l7EhSpIa/x7jcF6QRUxeMI7ZSLoCoZmXzDjGs8QN6UIzfWcRIGoNQ52+xC0y7rMXPxSuZjwWV0QPE9QM940ihYXLQLsuCeeIXwY36weDWUKgfe9sbkjqYFivKxvXKxG5Wl3pUfFqqJtYzagWX2T2jclyjm9kvGkE7+1G/8OXDglptDvSamKoEzJo4hgss4nRRlzdkfcVfvDvWO1x3UO9a7cQm6TTQgtQgvSoow5k7vg13o/u1l6KAOAgJlFY2ZF67jipBo3msAqBoDwXq0wjoYSskeBXPpRcRgEbc/X+3rLmnbeIVRDjMcsWzUZRaefVRHTvBvlIHOu8WO1/2TVIvShk85fbVXZDK1NBjG0leLmXI9JSWbFVEdLKH7HMpa6Eb6b4nW1noS/z5T8KEz46szqTjgH4tVK7N6heDjb4zvOAQCKYoY3xAMAb0Sf8USJaMbU43W90GH3CegjqcAY09HZ21la6/G9ESAMwMGqsmo7Nyj8KQVnrbVkD+ZKMauFI2dxhLn/3GUpicAjSh1ebs06MX/4E08RyrM7bO3xMjSSq1onYUVnbT+HZ54KyDvZ5VX8xwxZW2XKylSuVjqOoI5YEeQxHG5BGCUfR0iS4GECCIGN+ZFFhDDFPIvAQBsIKoLQ+MBXBST9Q4QIyXGRQGQwCkxOnRGEiUmYORfxxTBYLaxNMoAgFBQVCoyLHnM4RGgkoGNVYOsjDoEfayXMIaIUAsI0VIxQuYv/qKjuSCxr9eNK0CKIQXgIcjJnQOOsD5O4tTAvApc+xzoXNYA52aWskz3CVAlMXOUSZI1QEiIS0Asdsn6zfbD+aTPEOlnVxjUdgzCDMjkzXGScmwSDUy6ttf1zdsRuYAT2AjMUHGk9CNnGOtYlce65szlDiL1nnTP71Wkz4b9aFFJzJYpoBIxO31eeOaXQ3vW1c33pKCBd9wb7hAZQsKC+xkzQcfdT1VjMDqXA3beHK/csfXkfer+ruVLnTbBwTtzppMqudTY8G6FwV0yyCqVXs/SsgmHr/c6YT4kmQt+dce6Tsc4mq9xuz2tKVsKiM/CoehC7766ArhkNXfXTUfhqEgj97O4HesOddZVMJCDMCD55D12F1s/aCDaMQAWeyhWRqywEf1e8cqbk11pRs++Pa7ACxmbvVv7D7dgZ4RJUQaHZe/iNtUbvuFTv0s2u9ne0BI7PjfPK7ycauEs3nuQyaITmbuHVQFK8Cz3QVvQ7FhvyjHtLwUsGrBFMm807PA4ogJ6GzwI4zVeGu6clpMcRnwpIb51uegrjrdl+dp2s3BRm8RwjOjMy7pkw3mE0LqRaHkFhWDu4+CC4iBPhGLoi1qM2xIs1A8OC8ECd6hgwbBcdoXMxMRDEgXARtxEEE5LNjO47Qa6sn98UoyPI6ifuXPqaKTx1bDPzsHgQ5viaInJmMditWUXYKqHDOGr144rCIIwQNEKYuVo3yheFgLIlywhkj+JnfAn0jkLJEoVw24ukMGZyFwdibbmqWatUMPZ3/dkX62Zf7Yt1q/uAMXsv5vqxSFwV4kahZMyGY25ihJwd1iHfdH7smf4RbGcIak1o5YYSNzMKJWJOybHvEMf41EZ58CxliLuDRqHqIk6jUOL97M9o9YFCj9mzbiICk5fG9b3S78o18JSYIt+owbTd71p7e2IvMXs+44JQKWypRUFZYRkh6CXl9qz/2Tg7qONIHwkf7g5asvPrrus1E5bcNWCKubEwULDSZuOagRodq1Jc76C1QJZUBe8EvJo7cMF7lDjjHdPbdvfyynNome9J10qRgLZzF6LwdwSsWRFTdx7YgW5FkTUmoBDFbAQJ0AwgBjeqMX4olmT8Jb9lPVduys6N8ePNtYr76Ko3ujOipYC1xC5Umj/SxPGOQdijuGT9gVDGIQg8bnih8ytXIWO379YoMWSjtcUZdz/RxQoqzfY9wJu0tM7W1UQmxl2Lhs6+sbIinxJm7EDUJAphtWFxSDwnixDFnAKGR5oTKxkQjkdDLGzOJX5INsBn3UXKRK2GfroncSkkk7BiOoMAMRZT57hzP07f+Bx+fyogD9xlh5LLEKIC7YauEjRTrXP3qZVVY+Zru7u8p9iF2RgimGEyqUTqYjEzEpZc2LjgYBzcoBBd5kt+qZBC88QkEUSXMQg9xqAfvqYuJcLNYqJPhINAjqDG0kPwy98J5pgMZsICwude4DihgwCKACLs/h/jmVVptScyJ3HdqU2/9kc+fUwuipNnOkJBNbsjXAg+4YuSgHmZj3WFioR5ZczmiwASxilbBDbIiz6sK/cKCh2riHMRQSvKQ6oLE5qsrcJ5hCAKiLlaPygMgQFh5fpBmLIviLf3oNbm72+UO4hTsk6N6FTOlO/G9G2dMNpOLZdHXLEIFNBX60bxtEYnlK9+e3bHgrRBDq2l84pRVZ/lR4x/VIqTHvpq3yv/6JUFdex/F0PSGYt7yxWT+1lSijvvEGFCNpc7FjiMmHI6tlsVkDF9sTNpDd1rLp9aFOjqrpLYpWotzZicd3cuSu74jZkFZGUVOFnL0IukNiWw4BNoX6yWu7UHOKnNgs6gJ5S/j0HAGdcK/UDv7Ak+Yu3j3oXmJclIipNaE3SRksj6Jb6iNueLFQ5vcLerNXamgFB+wn9iVU/lev1W1H20JvoWGuG9EZwYAYV6x0b3LN/BNwF7xgMgouBpEbpnLmipvUFZQK9z5jvKb+de3/LMzBI49rO6F/coICloSYEA3FlPY8Ev0R7KrDtChnHGgJnkE+sbsEoMEKDQXrqD3ncu8e1ne7sVeCogD15rDFbDzCAfArsI0ieGsQpAn6FwO1eLWwLQK1JFMEfIU7WX8oQgzkyiMYXGsgGpUnyKSxDUG7G0HlBxSIg1qf1TIAjJ3HUS/FWViOor6u8EHv6/EPQIG/52cmNAsGR9ssad1lFA9DNDtvwd2sIVaqyMC/2kmCJymCZmhiEbH8WNYkA58Q/m5N/W1m/+bW+tA99ZFgvr5x/fsiYEKX1SaAjpBMXa9EPo8qz+MS8Eu9bKqNm9RkGNApgAvrHKcWdd73kmFqekeYS8jxWsT/3X1MGejdLL2mLPc+ZfuwaF77BSOT+3tLG6vD5m1p1Z3xH0bvlufScCtRS73P9kzIOGilsiVKJbCTqt792qgIwCi3MMFPHNFEujkLDK1EKPAXAII9a8ZumrblOJL6LAazPXkV22HzSTxeyUbjv1HcbEF8kUiKYaP4UOkopm1rgXY7O26Ck+YO4sIiwTnuWTDlwA1MS9lWIoNg+CD5igtJuLtXOPxVGd+NMt52W0IlRUe4zRqIVzuWUCGPBNcW6UzZHnRdlgEWBxFQ9mHayNuYwKCNoXwTRzHfus4xt/S52iGTgxAjazZCC56/gWWoNmV9AgFj1uqXErzppXZH6kHR8qG9lMsRrPyM7d8x4FxHcAa/gr8DH3Drhmba0rxQS/rLFhlHd3A+9kQZKFk9XHPTgVRL7l/D/fOa/AUwE5r9FNTxAqEUYCIoGGML5ro3CUZ0cU7uRqcWvVbeMVmwEtx5woBr7N9M206GKPZv9kZuFaxJ2KOTO1GBBRwiImgrlQHDxnTTBEfzdW7/Hr5187K2wFRYNQmLfiaNBDRIUyQYA2Rsz3xEBPmW+y3uboe9ySOs0cIed8ugm0/NUJeRgKwSHCgzNAMSEIQGGsFeEBsgkZxWRkLYFspagRAklQ0QfBDoM1D30wGxNSxJFQXOoaWQ8B65h46p1g2Oo7qFmi/+zzWCtjJhxTogl8cR+bMfPOWt3zDIYn3iCFswRsXilK6f2KrBqLs2pNxTFFQIBeQie7bl23zGklhHb7irtKff4UF5ZnZ0CCtXFOgAaAgCvFB+OeRSm2hgQr1hF1WWZ1PGYKbscFi1BeU3eiA77NOoAOxHI7PofuUPKNiWtKmv1lMXSHuKKgTawpcYeZBQWfsv103PasNQWNqxfaxk0kronWH7rtrkNtudCgJZQJdAYKb9z2x9itgfm7j5QvCL19tB7uivtBWeUya17+n3AP/CCAEdwIZDNFsXsWV8+NZ7wi9aOLUaeY36gQnIC2UQGZuTKPfVYlaAXyjQHVs7iyqtjWTIzWqo67jjHWOH+D2gcMGRXhWlxXf1ezkd27r3n/lMnKc1ykvvnNb05du+5VQKqrM17t/LvLSbUbC6n7UsFH9A19T2ILd9FdAp4+29uvwFMBecU1J2hDoV0MmnpqMcw+uSJ4oy/kKQXvKRjyFaf7LromTBDiMVrEm9UBqpQc5wR6DBnyPzaMnQUnKNq7mNAbD2IsxOfzSQeM6BN2KIqUqSuC6htP40c+NxN8jd98Urm3ImSvPd5OytzVGGpGsjxzYuieW6WKta8UeuvAVeEe5Qu9kxGG4D9rMwDllLVvpjzy8YZ0+qfGIXUC8Y2LgIJWsgpwx6jxCDNfcLScks9aq8UCOWYn6ljPIpwDfZIiO+uiX25HviU7FAXEnAh8UF1gA7BK0CylCzgkdiX7K7sWNzj9xA0YsETZMFcWK8AGoYz7LACIu+E9ez7b55FPBal35wAq5hBlr1NVfdzXk9K6+n7qMY0K0hhLMTtHcX2tsRWj6+PoIjneyzruKKNiFLhYuZ+jJ8SYXW38/bQOr0XHxmKus+/sZJETverIMTVlvb3h6gw4TVIK7rr4OUCVwg90A/qxegCEKXlxL74lAP+11vZz6vepgLzibmMAkGrElxC8CvLapeYcEcuZgJgp3BL/ce/0EQEWDJf8qkvMvd8e30/l5fha53doB8Q8QhHGx01MulsNAgmZYpG5pZIpdFLsh4A3Lh5XCpolx7uxyDZkbMZDMBCQD1HeWXe4MhBmIdCYIWuFM1PTOXJTg4gi+gnQo9hC+/0GGR7X7OrezNIWC0QXn4JpOreZm7VmuVoF0hKECUdJEblbT9/AWKSrNDeKJkQXsgwd5udbay1cnRfEbDzX437rE0PzXeswy/8/fndERq+Mi/tZssJ572QVTd/je/k7ywWXBvTjSkrjK2POszPrzwnNNj/zBSqMzVqLD4gAcY9iRwhVt4aFiQBfx0z4h65qFHICksZiUTN7zVx0jN/9/MVf/MUXQT/osTue+k4RmMXOpWgqpNa5UlAUUmsNjIvribEkFo8LiTvPDSmWMEkBuAbFrdO/ZeByL6yR8+fbxo/OXIml6uz7qACgwYRE4859tN4ULPU9Yi3ji8+NzG/qQrGczPjjzApYx8XixbqMPmqjq9LosjjyTmvO8pRmPKzNY/Yx86TAxTV0tLSM7lknhWFUfOo8Z6n6T+tQ18QZQifR3l163tP+JgaDK++qnbLtjZbKsZ+uG7R9dC/wF3PiWcAFGU8DNqb2l7WjqLPi12QGqxpipzV4/v6YFXgqII9Zx2kvBCkBahB5vrfJGDM+vBMgxou4y6DTyUX/yOkmCwYGQXjGBK/URHjkWPS1Q1VGH+3qslKL7F0ZE+GdO5ig71mF552r0sztY/y29wmEmMwMoZzlYK8V3/VH0CCoxBUr6aNTCAAAIABJREFU34irmfieFIi8Mvfx2eoKsMtfn/dWMSQrJTLvOePce6CFETL498/GI3uQf+5p1XWEoEkwwchWSg1lSfYuqO7OQtSN2ZiNfXTLSCHKWHJW851ZTjxLSBPbQxGY1V+5Z/1m747Cx0lYgVSK84owWfsUhEyojpK+isvazcFZNG8xF1wxqsJvzwEstXaEO0nQASjNElyMmX8oyQQhQjgXSOhxMnIl8UMEdgCIc0NhIZxTugAFUF3/rw+CsXFJwuB3f+NKKEEEXsKqYk4UHbRZcC667NuABjxEX2iD++G/WV0e2U6Weoo9EATyn/WWvIWyH0srK5C1HAPWjXOVItlvhFEuOaxWaJE2KiAjgm9tKDwpfspKzqUtbeXqRNGjjFpnbeQl3/3ud1/AqbSdAmLvnDWxPGmV/491ijxT3cZW+4c3ARjCA5wxngG3ttENbNbPuJ71mZlFs/7eKURYn3eGnXFui3gmiyrrIdcqc43lEEjqjgAKKZzWwLmvYMOta/J877YVeCogt61b+y3oLyIFmV65YO0UkOqCtStWaEBX63+0J7F4kA8zBA2SBlVDDGeF5+79Tuf9ThaginZUAfCWTCKEIkhkzaIyGydrxlir4mpQ/MqtY5aRJ+4sxgIBMsZZ7YXM2fhr0G5nrWfPxN/XGYX6cWuZKWX13fjhVkvIWItj9i0CE4GCWX1VVwKDca8If/e0KGr2kSI3Bg+v+j654txbkJBQSmCCvGKqnYD2VW59Z4BAxn1BVepZo2xLQkAwprRad8yey0+yyc0sP1x+KGyy0qSo3yzhxop21QrT47hmd8sz1gSKTqBFF2KBBhSYR5rx+C6XmlFZdI65W0FSqxLLImG9E7SamjvuYho3n7EwqjGJQTIm78YCGeE7GRTFOBFSfYdyQ0Ci8PhvsVuAFLFwYrxY/igwCazVv2+PsXQUDXFj1jKVv62DGDFxIVxXahCusRDiCc6E4birWm+Kg8yBBPJZjE/WIGmH7X8aKxULkxi1UdFzT40DkKXZD5kJ7c2MJqzANt+juIyAS1VArAOFMKneY9GSTUmj0FMEolT420x5R8cJvtY3rVrzKFL6qTRjBIjqmcZT3OnqHlwVkBnQMAKUFA3r5RwArfQpOYl76hyzhLmn5u4Os8L5HkDHmXMOuOrZD3s0iw861fAwp11WuJPF9gRIzOgT5cx5CVBADnFeWdxScNB7lHcgUtfCcg/veL57XoGnAnJeo7ue4JLjEiACUCna/RjwtLuQFemZISAZ3C1C9F0T++KLF9carj0EQqgCVHDHlO793u79WicA4YGkETCkOOSigNhWM/vIIK8QpE5xrTrWuodXi6HpZ1V5eCbIRcg8Fb7KeXH2oIXdAnGzPeBeSAj6sR/7sR/6356Uj/QzCp5dH/7TWcJMIVurgmWn9/1uPtxgCOa7StuzvkahZvbMKvNdZ2xXn9kF+hK0WA8pEmPKcMLoztKUcawsPwRCbg8SIASAmdU8cmcBGZBTfRmT71KOR2Ey3zxVqq9rNHMbca9YPSSOCArqOUqCZBmJ90g/LB7uilihtBmae6LFaACLBmGInzol41HxVFHY4uZ11SKNx1hzrpO7RjHYJYKYgWVJV1797dEdAjPFi9UkzXlIlq6kI6/jwUspLM4sJc739EMJm1lEo4C4lyOQEGCK9cO8WT/G2J6a6MA4CPa+NQISEZ6BK+6UeVVaOIuhcx6cddaSuga+E0G+xjvUdRj5ljVA051V7t/WxlgoFP6bUmKP0QNnxHpQQLjnsRpwBZYi2n0AmrqPtc0Uy/GcnCwYYwa08f1bPRJWiWairNqHpDC+wu+v0trn8/0VeCog/bW6/CSiCPmCLiII0AYIyOjTv0NDK9KzQ4ff2v0qjBfyh4gJ9jqloLy8gBdeqNaAinaN6QJDeEaLSZcg6Q9jEVtQG8aCWNsHyGT1V69m91XlWAw9xd2qu0e+MRLlmqI4z0TwwQAqwjdbxsooZcThH8yFB9JahXbIGEQVgjY2vxl3UifPsgRZF8gi5uYb4jqqslPXZhYfQLnxD//2lZJk3Z09yFbckCC70q6aGwZPUICA18ZaRIAZm7vKXRLjdldnyGOdF791THsUWk4C8qr46IVj33505RJhbQSOE7wBCTVb35it6PSxmcshlx8IMSEv7ka7dLanb9Tfd244s34ofCwBXeW49uEciAFwZvjRy5xGGJsFo58QXCg1IZjSod/UAnG+UzEePaWcXGlxiQW6mCP3tCuuVSshdzWGU+G2Ga0zZ+vjXTGSiXsbv+EspbZMTRAw0lwWSneVRWjmopfnof7OC/pWCxD63Zn3LfSppmn2TmI7PEfpAWpREuq4kyY934qrdWqczNbPuUHT0QzrMNKOvGO9PGdcyYxV++vyLUqJwH8WjVOBwt2Z67hfnRQI85Xpa1S28t2Vq2jnLqBZaD3lMMCF/QE+ojuUrU7Wtdm39IeWyVJ3yrrZGevzmS++eCogr3gKuEUwYzN3s4Awf/INn1kJVshvkB5EAxI0Q3RdMGbGXQXi0zQRKK4FhCYXFBoj9kDgJMYWpkuQcQEhO9W8rn++lrKyqE5KGBYEaFwErU5+egKKbC1V0CQUff3rX//h9/3G33kMBqzC3OgjT6AX55Aq2t6tLlhjFdzdWnmPj3VlTKPgBc3idpWW2guEY4LHGPBN0LDWiGctMlXHMY5xhkQh/BBagnj1X57NZ+YKMLPEndDc9D2LR/GbvROYjWDPlKbRJ7rGB2QfWSDG3Pj5boohQi9TdMpvY2zALD6o47I427OZoD2zOK2yTmXss6rap3t6y+8r+sDVQiO4QT65UKa+jr+vlOXdGMY01oRtQgurAUUy7Yqwa/xch7iypl25s3nnFuujdymkLHzonsBbQt8u3maXfhQ6730CEcCB8oFGct0hHFO0zVdK32TI6u55QBg8xn/HctoRllb39/RtCs4qgP3qeseSMfumubCcpAL4aVz3/o4+stpxYZ1ZVNI/BUEsAWvDqhH6AVIdK7N5hlaO/QGBjKW6EXYVELyF+6R09yy7t7ZOkgf8NckVZt9BK3dxh1eBBd8wP4ol5RbdtUbGSh4ZAYdO1rVx3Hg6BQSfee1EHbfuzcf43lMBeYNdQ9xZQVx8jGZWbZPAyPR7S+vknz/1C5WAmkP4XFqITALcjI0bBUGZqxUfYIIGYZHCAkUmqCKwsktRIiBSfMYRSEyV4A4p3+Wn9x6ljWLD31mfTND+5vv80wlKGMOogIzCcxBw7m7VOhKhM4WMEKcTYlnXbpZ+cES6Rx/ZuEXNKsfWLD4zAb1+234Q2JnTuYmooluZEeTIP4Sa+OhzLzE/ymBtM5TpHgVkFo8yVpqezW/M4gI15JsOYRRHwfqCya/uRwQgDMi5VcshfvEU6bRbFZDZnqVoZg1eXLlRruIuMq6OQHu6u6ffV5YYLkaUYcoAwUT63KC3K2X59C2/10KJlBvuTBTCpEBNH/zQgR4jIl2/QSES88Cnu7oKzvagM7ZY+VjiTtnRCLxf+9rXXqyaodknt7lTQcKAIegaKwAlg5ufb1Gg0VbKFWud+IFxzXZzdMadf/c/RVcVGey0W8/hKYOZ9SYIWu+d5QlvdN/d4VHgj9sS2gfISjrV2bysF2TdueFZsFIUgYF+G8fkW6y1LFDclVg2V5n0jJliylLqzHNpqg3dkuGLoolvAlFWlg7vARnxJ54OteaN35wryTcki4hlZRZr1NnrW585xW6k3xPN2ykxYzrk7lgDluD7gNC4+VF2koQBfXNexS9VpRyNBxTzUMF39EFZAxI4S/oiR7BCUTYBN1zWAH7Pdt8KPBWQ+9av/TZm7+BiZDPTese0OfvYKj6gPbAfPCjYkODn0gkSJDTw8cX4MUaWED6hGKY88pinKrUUAQi/hmgSFCkSivNRIBBUQgb0gNKyy0+PwGKcmAzGb50QbN+PGw8hBNEnMI1tdLFIoUKEnUUCYzMeiFRS9+ljl7GjfmPlKlcJ7uhGxLRvPZj5Z0L0iBad8qPv9pWwLt4oFpZk64HOjYjTLH3jPQpIJ7A4lWrjSrAKIp7N0fm0jrWdLAz12VsVkNmerYp9zoIzT4VBOyktr97l+vzJOkpxY03DkFlpw5jvydJVLUvABEIlIWxWG4QQCF3kHpLgdoIbN0qAA2HQuCgLNRCbAE9guLVxxXBmARGsp1HY0T/9+i53mzE2Y2e5cZ4pEwlmHseWuAjfDD2CsLubzjfQhfJAWHWPuRDWdNq7uUa5jxskQRUwBazptA6yPeunU4nbvK2xxBT2ehfUzsqF/gOwtBTETTpyfXGDSYyOfbPu5kq45BrnrFB4We2rMpN03iyyQDPKIGAr6bvtN+t9TX3ue9ZUv8ZEYcHHADj4k7OpAckoKsbGYuYMjKnGCbNif8SZEGb1hR8ai/7M1f1zJ4zdefdOEgcQoJ1ZyTcATxWgGfcm6fGN9VGxmR2X0VP8xyn5xtVSAnE7jMJtHcxZamQySjKouUfA0LgL1/UKHQDUAfcodpRKIF8Sa9gTf+eRYq8lU9jVdevcueczTxesNzsDBA1MFnpBKCVYV5/rWwWRR1VujoAH7SO4csHCJAmvBCtuAogx1B3DROAUuEomGb9RNPyd0MWViEDsomKkCC4Lyyo/PZST7yYiDn3ixqBhEhAMAYdxWTGuWbyJNaREzWIostHQccgroUs7CWj1gMxSS84ILiaESUDQamzMzM1uRItmLl7dQyqfP8blbFXLinNHIElboUz3KCDj3KqLjLOBebOOVZSQ8mV9OgG4MwVkVt14tVa3KiCzPVsVyZp945T333i7aXS756A+d2ue+5lFq/v9mhqUFRS6jg4QED+FlixbaKO7RgAmQKJ71eo2zjVuk/5OGFLrBsIOPQfYsBYRnGTe4rJ2pTZH+iYgqT6NZqKpK2VoHNutyR+gxalP8iH3trozsuJx00VvooDgk9b2nvoXH3J+V76duEeAjzMVIPFKH7NndyUA8vzpPJyAjauV3aMUARvJLpS2KKXugf7IBMAN53SWAAhAwqJxNWHDvev5fP+pgLzpGYiWzpcTypKc4xnE1SDJk7n/yuQi4BGuoArcqwhPAhoxN1YRgjs0iJsWFA+iyfQJ6YHYQe4I6ZACSA6fb2gXIgHZYL1Y5afnI+tb3oNmcUXA6CFdCAo0FEHlKkYBWRGLmhO8M3/WEAS6gzTOhLIOAmgcswDrCCKjNeeUwWo1L0J/XA6CQs+y9KxQplm18I6VYTY3DIHiCVGShvW//uu/vuTuQBGkVI4Cm7Pm/I1+yjPh/gqzEmgtk1VtJ1/jK3um39kYTxYQ793qf38637PKzad38vutCsio3BLSuZQQPFhQWRY6Cmd3nPYIDQKEcJ9g7fxQmfhOY07wrftOSZM2lPICOKCEQLgJyrJjUVBWhTpn34kgBpih2AMc9NGt8HyrAvJeBPuKzrN+sNiz1kcB6QABp/37WH6H+gP70B40yVl7hHB9Kh5ofU7eBDUec7aeJ5o8vpN6XqwRFEx8JoonWoSPUMJYqsbU2PryG7fqas36WPb5Uxjn0wXrDXeR6wlEkJDloo2M+Ep6VwIeAa4Gdu6mQhAVfyF4nPmWLyOEICZGfpCsG9yqoEkImPFxt2KZ4IrCn5Ulg/LBDQragYlCOPXHogPJwwAQQYKnv1FKCEOn/PRQK4yEH7O1SuYS6LnYDwIM6wLGWmsOWDdCR9aTFQYRYkLdtVMWl/HdexSQlf/sLIjQXileyT2jxnh0j2oNBJ7VR1nloqdA8jsf/aKrT/9sDF3fYO+mUBR0tsZC2W+oLQVX4zrijqTNmF9HAUkmJ5Y1/11baqasgnSv7Jl+Zy5YnUB370LouJjNMt10970+tyr02O3LOCiQnfoitc8xCJ0yDdygqPuNovBIFBpoAaig6ABEnBkuMO+xoV3uEvdStAwg43ywotp7QiKByN+6lovMEzhD4CYAcvdER7mpddditJJ2128XhN7t4xHPxQUUfbHG7nR12UwikEd86733gYbi5RQPPJhr873F9jp1tqzLSYHY1RC5JbFEeDLeT8FAZ7h9AikrLb3VEvze9/pjH99TAXnDHYTsQgMRSxeVb+fYXBpCfU3jOj4D5aMAXEl7OwumvSqAv+FStT5FoGQhobCwJmEyqlATbP0m4xQBZWyYFJcQQvDOZWJ8b6aAdAMBodysS2PmsJU7z2juTjpcQpy4HIH93K1mrQoFM7/dmeDtvK0yvpyYCr9eilQtyDWOC4OAluoLk6hCv7XxPkU2jQVMJhVtxfxOCkiKuyWIdMyysysK5rvmxXxPMatttmcz3+arAZW3Wr5m51uMj7iLTgak2Rm6NUMXkEGWmXwXYMH6xB2Rf/0jrR8tIrF5yHqjtYJWue1I0cuSS3BFmylfEoMAMlgnasE+yDo3UxY+cRsAIS2xdIQ+bh2sGQAcz7jT+uN2SLkF5FAQ0Oaxha7wS4dio3NQXu8SJrOOlC9xDL6Bv3BD4eZoD2RFFHsIFDIvgfsBjsbvzfjDaX2rm+fp2df8vd49+0gQRaurAtIFAl5znG/VN/mCW9FXv/rVF9rlLI7eFlfH0on/0OcOrDopMaf0vbMx19potfhrgtLV+eH6yavivVpGr+7Fp/T8UwF5493EzCD6XH6Y/WauPxgJRgaVgmZwM4AactvqVKGdTQkhQpjHVv21X3MpCIMEEYF2mPnYao5tv+2ezbszf1IuDZQQSKDAQRYnzXcRKOuNEd+CCK38VwkmFJpVSyYY/qkjCj9L2TlzyRmJ88plYsxxHhN1zQYzKhRjcPg4jzGb1fi7b1AgCFW1ObOIP/c9FjJC6NiMS9Cps16b7F2//du//fKnVYaeXfayWPwIX0l/aTw1FaazYtzu1Yq5qUw81iEYU/x6l/uPZAkVdYsw1E17OSpMt9zHWaGzsR8WQ+twGhehlUCxS0Na+57Fo7FG2lsIJCFg1giQYs7cISmkWb/QPUHZAmgpM/qhvPsG+iH+jAWXiyclkXDDouDf/p9l2O/6oEyMKcojtFKaWX0hxSkq50xwk9UfusR9gxW3utOlJhNrRgK9EwjuNwoHf3NCsHPHOiGzDksexdqaEI7wAuebIMVyEX5gnvo1T8HbFA57izeIwRMoT8j2HQpHUo8CJ3zPd43dv+1f5rDKmKhfivopfXf2714Lm37cfcoVpalatK+e+0qXk91PfA0rQFoEY/eTIohWAWIojpQvrjv4w65ZI0ojF7oonFfH+hbPSygg4Y2z4J9HpI09pc41rxMYd0q0M6Orp/VCM/FVIGSlfYAB9xr/oXw+2/tcgacC8sb7gvEh8i4LwlsLf73mUFbBzaeUeY8aE7cz8yb0EUhHxQthxxSgFFwpMGv+4rJRrNoVP/WTb2pnniuXnFmFX/0hjhBIqOcq1ehYYdc7rDbS5lalYXR1WPnjjgUpZ4yjClIzc/UoqDur3ONYmCqibqyrysHmP1YrrmuMmRP+oLeztSGkUbZPiQUq6pX+Z6k/zYHLoDNTG1cXmYtq/Qu/SxbBgkYIH9sYe+V7XBtH4e1WhuounFJ2zs6rORC6nfWd5cOZRHdO8QEp6sVKsEsfWlOXjutICCYg+DclmiIwCpsEdzELlAb/VuuBqxbBydpC+SGwGsXA2AmRFARAhfsHYOFfTumD/Dr31h/o4hyN1qBUY9Yn5Yigbx6QYgI+JYJSAlxAj7ijsUBIa1vpgDvhbrBkJBDcmeVOaMwUAHTMvqADgs7FYOUMuf/JQDW6YyYmkIKMThOyKPvmRPkmYFsH36dMUrw0rldorLuVOVBonGfrFAVmPEP2WJ+jxW98Luln7detFjZ9ionhamrNATGVJzh7lDQuqBS1GXiRcc3qPNV4rBrH5pueZ52yB2gUBc+5Eg+4a2iCcyHGJtmvuKu6r9Z3BiYCwKQgtubOrXPnjHvHuSAcUy5TZ0s/zpRzbC/cA3eGookmGqe+WBNZ6CjY7oHn3BNWPGeEO5+zxfrhPLrDYjh3mbN2c+9kSTtZMHZ9jLW7dmMBBpgrINF7lEprElrNQ4Ty7xyLBTq5IpLJKKGAinstRR054vnM/63AUwH5AKeB0IdAOvCI2Vu5JUC6Man4dRNWEagdcX/E8iT3PiEEAoeBIeAQR8zY7xQkmV8gnVBNz7JSQDsRHKjTqKydKqrWsZ/ciLrznNUB8S7BiyCDKSNiiCHmUwsWrr6RQFSuSQQnCkitUTBzdVil6x1dDWbPYbzWwzmQFrJaBbg1EcSCBtcx2ztWO/tiXmKKdjUcvKsvAhQBw3uYIX996Th3Qi2G6m6oh4Ch7lodl3U3rtFqgfFi6gT7mUAlSBVDMz7CASFlVyfCGRY87N8UD0J9bRRnQsOVQOL6fnX/OVXuRj8UyROjNboUEuRYFTR3jrDv3+68/bAXBAeI4Qopdf8ISOKwUgHavhKGCEzWDsOfCaP2mJBpba0RlHTMw29sLHpQ2whfYrisL2HCnqEN/tv3rYczSxFASynUaAErp/NuDSgdlHiIuPtEyayKT2gHIc2asDZQpqG0glkJf/4us595E/S4ahlHXLfM1zj8nSKbPgl/3PQIXBSkWJljtSQ0+UYE3oAJVQGJksM6QomhPLOwaRQQVg9WFevq7/bx29/+9sv/68eZ4AePnnqespk4j53VO2luKUq1ujgapW97ba5X4ngo/RQl+0MYd2bQDbSd8Ogcmo/9sYapko6OWit3UhKSlZUkgm2NIagATbWUWg+KovOMp1Aq/IMPmZ94HGtpvZw133ZX9G08fk/9EHuEzrg/FAv0u1rCk9nSPRFL6dwCKuwp3otOibVE38Y6V/iIfaXwumvugP20TrKkuavOpEb4TuyVfaEMu0sUN654lGF9UKCtFcuAc9xtp9S56WcH8s0K59bvn5SXPFuzhdZEJpR961Bj1nYlCtA0++AOkovwDcAHF9IrZ7u7hs/n5ivwVEA+wMmA6hAKEOKY+B8ZnFmRd0QUg04FdkIVguuSIei3Ili+QWjBpBHnnRKTYmQIt+8j5AgGgTB1CDA4RJ/POIKnT/9O2lym1DHv9smnNFvbrebdOQqpZFyrMnfeyzOYK+Z7Eirz/IqIzupuzDJWdUzn+VYIur3BGDuVe+vcMXoMuTu3K+t2z7OpNG8+hLOre1ezi3XGYc/ujcHwHXcDU+ROAnlNvQq/EdoIpRQ7An0Q2XF8zitB3J2D0LozBHR3kTDmzBCq/M7K9mjmi9ZAFwkOXF5WYAvBlIJCUbB+BEgKPFcjwmHy7nvGP4JZjV1NBwg2gcz4KRtcidAjFhBr530WhIpQx3qKfiUrFaUjije6aByEOWvy9a9//eUbYqVYEuJWKGmD/imblGrptymDrDCQafSMYIR2AX8otzX9tHHIzkborYoBwRw4ZMyUIKAMhYMyT+ExL0IpJc3YksUw9X3srfetkfcpfjNFp3Oe733GfgES0GE8QzMfCqXmTLpj/gFsEOTN3/l3bpxPPGymgFThOIoGoIolgBVdq7Fe9sieoAX6NbbUByGUog3WDD+yr8brOecYqOCeUALwcL/7Lf+fWlVZL7TXWcHzCP0UU5Y04I+zRSFkGaM4jnWu9OFdSofCixSzuPGxKBoLwEtsEAXTuaVUed5dMk9/d8+5n7HkoRdj7a7O3sZayIKya7uMf6dCl91kBiPoSPEyJ3Nz5t0NZ8e+uIMU1xnNoTwqPoiO+m/ngXL92mBsZ70/p2eeCsgH2m0aN4QJMoBgyooyK5JzdXirSr/dC376HoIMZUQU4++OmGLOmN9bX+CK8EPCjQEijdEj/BgJFwUCw6hsEc4QczEj1n78/9VanGImZu8hggg0VxBIaIoF7tZ7588/86edoUiz2ITZNynDTNUIcjJHcRXoKhPex0wFPxIIu+8Zi3kStAgbq+YZMSGY/VglePeONYduJwDx6t5h9OIQMKuZVWj8tnE6T775VpbN3RlCYyCs3YJ0p/t/9XdnyRl0v65U9b76navPV/fNJBVg9SK4OiuEZcIoVxfxSGiHOwt99rt3CC6SQVC6KbnoDvoLSTdXLiDmTTkhHFFACMyUBmeZsA2dRv8pNkAWlhECsPg1tInQLdidcMkFixKHlkPHzQHKrS9KjHvH4gNt99+ep0DFEkf5RrNn9RCurt+tz1uzU90FCitgrpMJrCLrqUER608sp2Ox11vHfuU9+02xAPyxJtl3e+VvlBi0Gr20h6x9BGe0gxJMcUXj3F0xaH6nJHPBcoaAEZRrlpVYUSjCvkEBoQSjpZRu58b/23O0jALEGmxNuq3rabBy5z4ltLhSkHYWh2leUukDcSnl1meXqj/zxkNZhPAuAMFYI6S7Ps/nbl+BpwJy+9rd9SYCy4QKReEu0KlDcfogogc1GV1WdqbIU5/5HWOFYsnqsnKdGVOndvu+57lqkahBxRidf/xt9Ou09oQLjF/wIeTDMwlGzP/vxgWNxgxmMQL1PWuPkcq4FXccaAumQIlbCerG7R0IzsxKRRFkpUjaWt+crT/iH1/w2Xwwa2ZnilHNEkJ5wwQFiO9ckYyTkEYw8j6BE9MjEO1crDIWTAOCax+t58zqYozci7jnmM9p7fSNKWHeqS5c527PocK1KOJMkaiZ0sxFQHuSGszW8rRn95zzW98lNNsXVpJn+78ViFCV9J2j8JH4C2+gE85nkoEQ8KHXY0Y7yru7Ckl3/iRegMKj7egnkIZQyaqV+gSChGWmYqVCk5IcI8CUM0qJyb1AL6KwEzj9w/rl3+biPefQeeXmY//jyuQ3AvGYDv3quUD7WGyMHa8xL2NgfWLVSLwOZWikXY+uu1CLwyYrnr2ioFln7a3iHLOOaBSQyT6wtlAy7KN98zeKA8sdfkM58Tz6ycLgTFF+7bN3nBNKJG8B/+0dfVIqWVi4thGg0SXnTD/c/vw3ehkwiCWR5ZM74dVUzjA6AAAgAElEQVQaM7MisOOZ2aXQPWXQGuMWZ+cRX3GH/JtCzouA3ESZtd/OPgU+/PCkgJCV8G7/AC65pN3qDXL1/jyf/78VeCogH+g0YBjiCRAXJvt7FZAxviPT4j4A2WauvfWCMVMjqKO/P3RO//n7KS3qo5Y6PumsRoR6yCUECJM+ZWwyBgyBrygzNeQDKoiAWkPvI/x8Q6FUuxZ/acRfQDW3Ag2TwZyt+SrRgHd9L8g6xoxBmY/AOYrHCTEmSEPMMCRMCFI/y+6FcHPZYJqHutbvEB52iRDMiTBW/f/tOUGDgEFIn7n/cFGwvs44xmp+mncJewIrzZPbRM6lPYH8Yqz20lzsMWZd3S+sHaaGebNKmD+GHT/1TqY4/fuOPjAhAtspriGujYRP++0djI/LiP0SVLpyhXrU2X/285gVAE5QQt17AuqYotNeuzPOI9SV8MbK4Sx61l3iRks5d27E81GknUdnHniAfnC/8i1uN84IBYSVBc1B9z3nnLsj/k7AdO89T4mBfvuGvoFV/t9YKEEUFjEF3kfjCa7oIHBCv86jcfrHOTV2yPm96UgJeYRcygxFBA0wnwRWuxeE/xV48pgd/P+9VOE2/McaiptB9x7pfntl3OidfbMf1ssZQaPtARdBNAdNs0/oOBrLBRlvcs5YSwAylFi8RJY4vERsCJrFrco8PYP+sLp6xj5/4xvfeNkfbmPONhoOEPIbZfdq8oBVvGFdj1VxW8+s4ib9Zl1YE8csdeNamyulK7WhgEGsRtbMGtfYD26KwLkVLbY3iRMUt4Ln3yobXTkTz2d/dAWeCsgncCpWNRwIs/yAocy3NARckDJTfkXBITHMwYiG3/kWa4/INNUZZ+IfEFSEGvH1t7gMzdKB1n4xbsIFJRDzxjyTqhJBYyGhPIwxJ52xPZ95rsBzBZ4r8CmvAMUd6IQPAIMC1OBDkHbWJbT5ipvPretVC2bid1yNoP4EcO2tQLFbx5/3Ei+Ch3LNek8C8Srle51z3N9GAOwUM5mkCae0+NwbZZEDYLG4U3zxb5aupL+m/K/SQzsTwF6KEkCBPEORBwI824dbgacC8uHW/iFfZgJXQG6soFx9+m/5EJQAIjf6vcfX3+WtqX1vdfNCCKAbCFBFw3djHlPQYjwUIooFFzFouDSL0J8xLegta/F857kCzxV4rsBzBeYrIMCYteaeWh63ru0YIC3QuyZrYBmSqOE9N8oHt1KCNLcp/7yXtko9P45vpeilXs7K1bgbm8p9kPVPRr1kVmQtYmVjRaJcsPz59ywOlRWItwGLmDPDCj+LC30v6/65jOOpgHzEO82PkamxZqeo/vK3BsHqbzRruvQ1oJeZXbwJ4qnxoRRAeSUIPW4QXHX0LzgOQTqNm/VCXvORqMnXD+Hg90yxga4Y06ODy/QNAURcFZbE8OJiZC24NFGKuA9x5Xp0rZeZ+5DvUgr5d3Or6iJoMxcrShskU7Asc3a3r9NVSlYnTARaag2dYfsIueIygplcOUOnb3Z/Nzbj4c4HXWPSry511kIw8ulsdr/nuZUrWfyZudSNaXVX/TuTBEFxWkmfGlc7MU2YreDmqw2TF6vmnOeMAwu4hojL2QmdxiRLDz/txAOZG2E1YwM6+McddWeuuqJyKRTkznde6tEIn7uq31fWwF2znvzgrQF3v8zF3KHV7spbtJxRoJBzytKQsexcG7tjM1fuMs5Q0i3HxRBtdj8fcf7Nw93KPCodMNbESQi8ZhGQOXBFg3YpYldFF9+CfopHwC93YzdXIB43Kq5xPA2cJy5BnfYWZ7PG2OzGhMZIGVwbDwoywirhSlIH72p91f7QH3zf2U/rZhy0Vtwp/Vv6Z7z50Rn/Onv2fObLK/BUQN7BicA0+VnyqyeMc/9hFSBM82PkE0wQwVTTZpklVvEeEXT4Pbq8YdIECUG6Ate4G2EuM3cu/fIrDWIwEoKxMFt3ScdCgt3qugQbGWIIRrsA6TAz6S35Kd8rSCPGXM6YgyEynYZAEtYI1idm1OlvphzW9/gDUx5P8SOdOhPOw+/+7u++BOnfs3aIvjgZezbW5xjn3EXEOmvVeSZZ3dy/3Z52fZU73/SMcysDizO8QgfHmi6zvjF5Qf8K6e3GTxiTrhJN6TbggoDPVTpm9Igv+kxJQnOsKX/3D9V249uNKZm7CCyE5B2NuSpE3bIW4qnQbkUFT/dH/84qeicj4Mm1JeORNYmwuMr0pk884B63KmcVf3PmT/WD6jpxi6Xscvmdxa/UGMC8t+Il741+is9xbwE9/lvsym7P3vpsdjNgzepsnVLvdhIimG+SP6TuDmuROBi/afaaBwT5ZNUo1mI7gTDApGd7HyvwVEDewT4I8ibUUipS0RQyDN2CDFJCMLp6wcb0qhiEXN8Qo9o6gqbn+fNiWhhdzV4EjRK4xvUKARizPxE+5Cc/BWzPlhlBkHKwBpAR0v3tJCjVWicdZnaPS1onA9jpGNkf8Sr8V29FXmYWr/G7JwUEMRc8S5g5KW/6vqegXlc4rnOoOftPa3rP74Q6ghAhuVvvRND9qapuZ0xd4fykgKySQ6zG0GH4eRdCLVvOWDm+9u1Mr6pqz+52Z20e/UxS7Hb77dLL2t/Vb3TH4pywsgouFpd2tfHLl3a1YwHuBBqjoSzKV+nXVVq9mifeiBeNVjf9KyIpYx8aKSEA5WuMfXyP9FN8BX5LMZKUg9Vk1T7E2eTinYD+3fkbaRXaL0GK5CWzRm4Qr4Nf7RrlEgiCdya1uf0W7ymuI23lAiYVNlmCJda54d5G1nm297ECTwXkHewDZg9ZR3y6MQtjajwmX8wmLgwuqawk8mJ30qGuiASlhlA4S69aiwDduoyzGBaZQuS25895asnwBK08MWkBZ4Lyx7S8u29w8WD2HStdn8a1+l1KXsXWuvucfqy/dLoJrlz1P56D+twqTfNpLrekscQs1Uy4um4pkAkVjAtU3HUgV/e6gUQYEt9UFd/TGvid/zAmZh0zNlYiyrfzSuDpWIq6tVlYF2a1EMyBmwwm3FWejL9bbdizu8w1Watd6k1Zwoz/Sj2Yzh5cfSaF+U7voSPSYhNir6ypfglR1qK6Z7nfshZBhrtudHWMnbTPpzn5feWGVN9l0SZknlKK35JkxFqKy5M57hFn4VbA673ST1ZG/IUbn8xmM/fTD3k2pflVu+TUgBVc5tJk/nKmVrIHlzM0c0UvzZn1lAKTPlJQFo9IHSyWI4o26xhvjrGx7JGtfIdr8i138TT35++3r8BTAbl97R72JpRLPAThqttGBQQTVIxHyj6XjgDBLYOPbG1JNeqyEsS5XBGyx1YJPUHtO9/5zpfqi9xjURi/NZrFERjuIuJKug2jY96niMzmo5+rGVFWAf7dMa2eO2Xpmr3XRZQhPNCo0xpfmcOqz1kfj1B8V2PbCbyd+XRrm3T6Gp9xZsVjdfy3uVqo5L1rXOgghO5zbebAesVf/KpAt+pzHMfOr74+u0txiqYpsveh28w3fRzTKuHGI8beUQDG73CzgvpKqvGIJi6M9Wsl7HVR7s5a1vHOfPYfMZ9bXH7vpZ8s/87zqRr4bH5X6Od7O5sdy9hoCX2E9SMKBsCHBwh3Lg19BeABfsgIaBoPjB2gh57xLrkaX/aIs/rsY78CTwXkIz0hp/R247QQCRkjpKytQV8zP+8QeL63hCXoVdx1XqvY2kjgZ/7bhFuKF79UytoszoFQxmWBj2htCBb3ma6Sd7Vi9tVjdMXKo2+maO4uJ6Fz5g5y8ns+jb0reNwjHJ/GkN9PbkmrfiioLAZQ7tdqnfiVblaZmStaXLfUfjidg9kcuzURZtWGZ/3t3P06xcteax9qvzPf9Pr7PYJlZ/xXqjzrj3VNvQP051HtFKciFglwc2pX7t4ppuT0rdPvV+N77qGf7gMw4NY96dLPcc7v4Wx2UvCOdIVCC4xZWRJP1g/rEMuLtfud3/mdLxWf5UIFQCW7kGU6MY+n8/T8/cOswFMB+TDr/pCv8s/GrHYVnX0Icsx3N3Ec+fgs4Jzy8f/Yu9+XXbOqDuDnD8i3GYK9CAsbKas3aZKUmEgjlA6ZM4akIck0g2iDohWIyYyhjZnjL7IU0UaE0QoHS6L0hZJRaEQi1puyF/VfxOfGNa3Zs3+s677v5znPc8614TBnzn1d+9p7Xfva+7vW+q61VJC2ibB+hPszAhsFU1+UG9PhazMJy18L0rMVK2qA4IW22X1yemAAQMEi9JiqBeQiQED7wrd6eVjMKYOz1gOY55hLBXhUgqrPsegrY2mfAwxJ3axWzEW2ythWVYFjfIJ9BVaG1ZrygUoQtW6OmYdsU4AUw8KsVcHazKNYtTgfM48t98ziM05VzCvjqCp9+pJKnZFhRYWqPDdfY+9Gh+t5lKsKsf5ams1oHPYChe8yR3/rmCvXbzHi3Mz9c6UE9+Z6FdamPQeFG91z1rJndZX5qhpTSLnwLUiOo9YHDNPz/EqxLHNYha5dWVP7NZcrgV0BuVx5n/1pueI0Xjp3Y6Q29bBRcHrPwg/UsywJ6g7rRWRxkgGFxbPCcT9lktlt31pYe7xyCobAbpm8IkNKy/fdcgBctOUuy6ZStd31lMB3vetdT6LA9WTcWs3PNZdRLEKM4RzguLpmtgb8XhYYMv5KrEyVU93Oc5WRqiK/VYKC6KMC1lw7s+xe5poYzX1m+T+HYl6R+axCdL7/otfpKBamqhBXFanLfO/2fkqROIBZu9n7Z8Uwkcd/VdZmVTnN+4p9SswIRaTXVnTAuEcWUNQqeIbxVDp7a4u3TjZFMR9i2rA6jkkvXvl292suXgK7AnLxMr7UJ7QgvWelBEzlHs/5tNtBnjt97BYhODBkKJKOUP55m9lqvKy6r3vd6w4bFUVKVhQFGrUtsR+ykX30ox/dRHGJ2gbkmuuBrOZcTe3apise9SuJARqQZrO2UYsVOKXZ3HnZZof8MeD4aU972g1BhTJLPf3pTz+8L1lTZm1rDMixYIiLH7iWDrs6tllGqKyooQdaY7PWxmpUsvdU3nHlOwA6cN3VQlk16a1naVnJX80XlssI2l/1mX+XInnL95Tv9U0ymlhjbTtWMRfPgc/PKgv8Wq8SfczaqEJ0e49+7FcVap1no9ICX/jx3/3udw8xI7P4hJGyGJbm1XupzoPxSvBxWxh31b9aSazY2Xi2usfvFQt4df/MsRrVTHWVMVY9R/q6SmuzuheEAuKb42HFnug1RSKtjUpdrKz85HjUeJfOekHle7veEtgVkOv9/p4yep4NloOoCRAuzMiuYWMFSoHTXkMNAgplHLoZlW17Y4qANN4eLlzgdcTH9RugJfvS//zP/xy6qx6embpVWRbqtsjkIYOJzbet0F7pQ6YcQXW9/PZx/zFW815u/Mp42mtYkQHSEe1OggJpk1c0wOiXnChK/uR0nhXZVa3J8awVF7md68ibdozS0JP1MZbYVUDnlnfKS4iuMPNiVi3iW5XBLeNUb0e2N4ra1oxUnuM9mqesTe1cV/tfb5y+c8pWznIm4x5qCPA/a5XUtZWUx/GMUeZBcXroeaM2UkCq3q5KBixeHMlKqlTHVpE6JnNaJZ3rMfvn1r1jJHfnEe+19PKrdtXWZrUIYSggMlbZx3uNgUYM5halIb8DawUmoZjYGyRVwGzY2/WWwK6AXO/395TRs6CwQkTWCBdI5enDZ5USHCr2o60B4ZD1UfMgbM3zftEidKCFdZxywSXLEvLhD3+4VNCqcnhu9RgIZmdhzdk3KgF7rawq1IYKOM9W860JCmbvb5bWdys4BhYirXN+ZtXVvyWN7FYZAHbWVQsUqkpDRcmtFvXKllhrX8rgimV89R1WUtJWQeBWZXA1Nr/zeLRJLyr3ZeVWqm1F60YK81Zg2fvOPS8bRWZjrGRAqmRF84xZ9qdVtqLeOCh3PMuj4oN5Xtm7OprvKvVqvq/3vR2buGBFcbqZ++fKgJNlctXWZlUBcSYzxMEdowyU4o/sr700w6P15ExWlwwjIRsiqsyBLXvHfu3NkcCugNwcuV/oU6vB6QahuKEYCm7RnmUUBUJQJG+CzQPQeuYzn3mw+B/bKD8oB/KGA+CazUYaXW5atJfcWEIpG1qOc6gUCKwGe28Jmu2l0TV+QNGGubXNYge2gnOUjHNQr2IOM57/FtrIDDxRjNWwWdXlqCiSsZa2yIDSwZrdC86uegQqY6sCrFgPWz1yq3W3iuVx/8qSHs84Z8HIync8mxsrMyqYtTqjd1BwZhSR9hlAO2DV805mo8hsbKu4oC37zutf//oDBay3T688GT26XPW7M79V7JU0pwKWpX9ftdFeoGic97O1zb69m71/zgw4eZ5XcW1Ws+FhWXinX/7yl7uvbkuK8l4H2AyUEDgE7kA/ZCw9BYNsXWP79RcjgV0BuRi53vReHS6Kan3lK195wtshC5TDPqyplAnp8tqq48A0a5ZD7Vvf+tZTrK848jL0CAQ7JigdbUGdAKABYNYoOrL84PS2QDBbZYEBPFKbXjSWGrQy4D/mZtMDksREUGpWreqmpzDJziFYv23HeED0MbOSVkFC0GsA5hkliqeLK5tM/+7v/m4llgP1pMfz3+Jh8C5kIusV1TOAqjW5YoXV3xZa2KqmQNUjUBlbBdwHZcOaXVElPRPwQ0kYBX3GC65QQfRFia6sizZL13IhdS44tUK2fUJQq32o4rXd4k1a1eqpWNUrNLVKwUeis9+IJRAX17aVl240jup3V/HSVsGqsY8UqaqC3s5/5n089/6Jhmfty/D17//+78tlX6E96uQqrs1q7AxFwLk78tI636TSPTVTFWVSH1sKCS9f0H7BTZXAroDcVPFf/MMd8qwrUcwnVyfGyQT4c+OdYD0WBN7StPJ13KACxAH81hIByDz++OMHcIR2IkZCMOrLXvayw6YNDFEa/GZc4jocojYWcSeuueuuu55QTtrDrefONU8cVABK5gz0qFmAbJ7LFuA120yr+fTbt94GB5sLhYyiRjFSu8IYZ42i4LBTIwIdo9fI7U1vetMBxFQP+1EAZRU4WSeoP979SFk9lzXZnKsVj127UoxcU1EaXLeyEFdTWgafWoyBWC6KXtvyuKs0iQpFTNwY5b4CrFaW/dXOJp7r0UcfPapCdptwYvUsv1erfbuWR4wS3xpm4jnV4NxV2uNVytI8r1mNmZWXbkRdrH53Fepj1YAzC0SuKkTt++4pSKjIvPa8Ks6z2VmmPzQu58Vs/8xK6YryFmNcJWq4qmvTuKoKyOz7c56LgVml/q58w/s1t54EdgXk1nunwxm1m2YLLmepIIFWyoIsJTlFL04/F3huFADP8l8UA+DZvRQVm5oDniUDyGKBlr2FVwXFi7VO/1kB6bn3ZbcBbLPl03VxgKyKb+XxVgNKVxbNav2EHqAMsJPlW12akYFJPArQGrVb8v0tqKooIKMiasAcRbZSmKvC/T2XNdl8//u///tAp6pk4REXdd999w1d+VXFtOJdqFJBAuQoDNdTJFuFrmrhrQRDr4BsrKdKZrTZ2rVu3ve+95Xit3I/9giBpz/3cz83TdrQe/YWhbm3p+U+q9b+Ff2mKu+VB2JWyXwW/LuibcWcJSVhrBpZsCnXlUQN+pt5Cqv7cPt+zdH+yYB1TOa02D/JeaT0t/tnxTBRyYxnLldxbZ5DATkm8Lx65u3X3RoS2BWQW+M9lmbRWqm4k7lGI+aC14IV34ESDZAH0lQeZcH+3//930Na1kj5WOG+lwa3uKgX4IhiZWzGGC1v5iurdNxTtbyJfcFRBoR6bQuf+xwyiT4cnJRJ1JkeaO1xcKsWy17cgMJU+N55nfTm06PLtddVrcnVoOdqQO8K1BknRYsyM0tv6rpKoGnVUyGOgWdxpERJEvHAAw88UVSzaqWsUMRmQDa/t8p8e+vBehE3ZO30lOTRNzErOlr5jnqJOUb3VVIVV2l5K/pNNQXuKt5mpsi06yXmzTj08MMPL9MIu36VvGBFAYtnzgoiumZLHEnlvVevib1ADAM6Y9t6cYQVum1lz7qqa5MMqnvLSM7SmPOUjjI8Clj/2te+dvCOk4PvShKJKq27F0tafef7dVdDArsCcjXew6WMYmtQa6bsxABbwFg5sM8xuVGWKuCEdffOO+88WMCAmwCMOTuKccv2QpES1K4/wWziYqpUhJWytYX+cw6ZRB9oO1z9f/iHf9i1/AvYw5XPG3uVLpZpBzxT4mx4mQCYVausjao1eQXCjKUKhFxb4SW3Ka1H8614F6oZsPDjKSu9NNm8hRRNcTzRqmC4EoBe/Q4q77WVVdRk+bM/+7MlHSbfy0jyxje+8UlGhtW6a3+vGhgAJUaLUaxS9Fuxfrt2Rb+pfoMrRSayBfkuQ7GzL1JmUbd68TFb6HarOhZVT04FkMve6HmrmKata2B2vf1T2mYKWS+deFtxvZo9bOUBM6arujZPVUB6e1X7DhgjnCMvfOELDzGhzmjfoP3UubxqvVjS1T3771dLArsCcrXex4WPRgpeBa963PL24Tbmu++++4aNFM3Exuvw/fSnP/1EwFmlENS5JsVKgq5TzTOfPSCsa4rdybnvQObJQeew0VWBQCWl5pYA6HPJxft51rOe1QWtI851xYIX4+vR7ypjr3igqgfwigay5TCvUoiqXqLKuqgqM2KXJGPoZQTrVRHOGeJG76QtbDi67pzfQX7GMQUhAWjzZR2d1cjxnPDEjSyn1XlVlNwqLW9Fv6n2Y36rNLMha2AuFBD72gzEVRX/ytqpfsOVOKStqb0r+9Dqmtn+2YthqHpGK/vCVVybIa+qYtnK19qfxWDyrNhbfbfOre985zsHbCErpn2PAcZ+KaOdf+PZZ1xk+HBuM8CI7XG2BZWbcVCs0t6ulwR2BeR6va+zjBZPlvVB0HZUKPbRb6FFGMgsI9RZBtrpxEbFiiowe1YboRcDEl4Url8xJFHduwrGq0DgmGrqp8jLRsx61OZgn3Fwq3M+dlyrANzot2p1pyz+6q/+6nQ41cDQCtD0oCpHvhKQXYm58b4cuBI2tG2kSFbiZypBxJ5XXRMry347dlQjlbqrRQVZTxXn/LEf+7ESHQONQywMZaVt1dgb91XWWNVzsLL2bxlXZX1t/U6r9JqK0lBZ28ZX9ZwdW019qwzi+tH+OVL+qt7M1XvbsgYuc22GXKq00VbuK+qVtLrOSAoz45aEFGjNlF0eKIZGCoWzQVwogyGjEXwCu9gfGBv8GxqWc4+XMGfGPHYt7PddrgR2BeRy5X0ln9ZuhD5wNARKykgpsSkI1uQutRmwXH3pS1+68ed//ucHywXesA2hyufcIhiKBDoV8MWS17ZRdiNZUfDcHb42dBvYFi50VQGZBfNvmWf12lEaREBbLEGkOs79VcF1dQztdSu6WlxfAdCuXXlTtliUK/EQVXCwSkwQ86zw/Skg/rQZe0aKZDV+puI9qs53Zdlv18FWj+Co0vdsHbKGUkAASZ7d2JPcU7X0V99jFbivlL4t4G5FgTrmG60qDRV6YdWIUFVAzGer0nqMDOKe0f75Iz/yI4escFGrasu3XPGyXtW1GfOsenqy7KtZrxgjGIzQr/YMWaes3ut9766AXO/31x19Tr1bUQDaFKFhvaNIoGxxgeKaU0ZkRuKyBuAj+JurVkVdhYKiVQsAniJ+QI015e///u8P9Uq0O+6445BBKwem+3cb3l/8xV8cPD5oY+GurQIvfVQVENdW0xmfMv/ZvYDiLJtPlV507PhWgav6rQLoSpapqmXacyvxEFVwsLJ0h/yq3pmevEc1IKpjrLyLqvwqlJyYA6XwYx/72IFSVmmzmiz2KMYCewzaBkqGf6Nw2KN811EjgMIV9KNzB9ZXv5uVAn5OBcQeaI9G+fnBH/zBiqjLcW8VGlF1bW9RQEzCmSOuTXasm9F6aeqNo0KbqiRquKprM2S95Wx0TyWteX6PjIjoVLsCcjNW99V45q6AXI33cNZRcG86mB3Iv/RLv7TkUHu4ILB3v/vdT9CaZlV3Y7DhiZBSs/WUsB697W1vG+bSP+uEC50BWKgtvCCoPAB6gGD0kB7tpe12iwLiXvKRlUlByMtuI+tdjOOiM3adE+Sf8zCvKDNkVAUHFYqK/qogrbdORkCoyr2vWNCrgDjqlFBEVk1K5Le85S03fHurxgPhWlmbeu0//uM/Dh7Zn/mZn7khG903vvGNgyeTkkMxQcf0m4x+uX5HVWGoBAwbV9VzuALuVXl7Zuv9423+/Oc/f6CvoCuRB8XM3AE6ez8q36wqfHU9Vva8al9bFRBz72U/XK2lc/w+UvqrntbKXK/q2gz5mat9XGKASpO977Wvfe1eobwirP2agwR2BeQWWwgs7w4ExcQcUDZShzrgNWttZWvWDJZT3MqeFwW4/uIXv3jjT/7kT55EGQHs3WMj4oa+Ks1BxuLyjGc844b6D3mTrVZ/rvBw83yrh1XcgwqgKCO5iU8BvFmPKU1b2wi0Rj+jrGJbn9O7/twgfwYOgTFpgVUNxyVetYoyo49zg6rHHnvsxic+8YnV8J7y+6yeTYX6Ukk37KGCO6X3BYxnrQrU9fHRj3607P2gPIj7GAWcA2tiPZ797Gcfar3weIgzcr17Wf5791bf4yrTlPlssQivgPsWBaT1YKHGSARir2dkQrG0f+uTMuKbeN7znjflxNvzpCxftYohoQqkq7FXeUzVvuMeShfvl3PP+pBat0fTXc17VPix6imUgezee++dPuaqrs0YtEBwym9lX63Ue1rJfP/99pPAroDcYu9cgBxKkmJd//Zv/3awDgK2uJYrJcSGw1qai7hJg8ljIJ4D7UEbZbUBdu6///6DwoPypKgeehZAzVLs+RVKWH4lngWAO0gEzeOUs3ZSkFCpXvWqVx0UrVkTpIZT7L+UCDSy3KrBtxUufe634mWYUVq2gJT83GoRRsF+73//+w/A7rFQSBIAACAASURBVJytCnorVAbjGoFDa8H4UVCqrWLB31KhugI0yNlBzmK/td1zzz2HNd77birW+Mp8jYmiKx5nVdulYtnV37e//e0bb3/720vpml3fC9i1h/hm7WmCVCkewKT9hIUf2O6lmM0yrsjI9ZX3uKXI5crr5Num8FH8Vm2071inX/nKVw4xL6s9MD8DZU0tp0qq29U89FuJb3JdNTFFjLVaF2SUFOHY/RMl6MEHH3yiPlaWXTUz1EoB1Sd6oqySq3bZa9N47FXWSC8tcW+8lbi61Tz3328/CewKyC38zikfvBQUAQV+HAAt+G6nP0vTG+lY0a1aSymLk4NASj2WnTYjk+ewgLHMC1RbNUCI10LGqxnA/Imf+Ikbb33rW58SaM1aiVblv8bm72hJz33uc5/y6KolalWIsO24pbX15jyzCh57gL7iFa+48eu//uslZQ8IUXMCVawNfu6NFxBegdSKAsKKK8Azxw2N1kRrATZmgJnXozLm3G8FkG8BmquD11h5PnoFIlffwKgSvfuqyRMqHgveUkDTO1m1igJiv3nHO96xLOAYzxoFgPvugVtWZ9/xq1/96gOtKAwhq7H6/aGHHiop2BWQV61YXQloV8OAAkI5XbWqQWHVj++WtxDwrWYkWykg+qTk8fCt2qoQYXt/xYAzC/Y+dv+cpZavUjNXniP7wpvf/ObSN3LZa5OSr+Aug2S1VfaFal/7dbePBHYF5BZ/1w4aVI2vf/3rByui4GvKgSxXPTBOHCzLjzzyyIEHX2m4x/4IBF8BQsqAzVnA6agBMJ6P551T7TrAUJPMQ+Ybv40Oexu8WBhghUseqGRJ7llMq8XcPJ8l+/nPf/5SLNIF2sRXMpzRuo45QCvVx3uD9yweJn9YnCOmh7zQ1rjYZRlCq1nVkKkoIPj86tHMUinHOPNhfozXY4sCAlBRbHqFAHtym1k6T82GNqMlVakgK2DQ83rOFveqP98u0M8QUW2jzFoUon/+538+7FUr7237LO9RVr6PfOQjyz3JvSuQ11JUZ3NbrX8yYl3eAvBWlMqVrNFoPv7xjx8UkMo3F/3NFJARDXc2lmrdqCpF9NwGnNX+WaE9mv9Mblv3hau+Ns13teZHZw5PacQubWVHrNb8/vvVl8CugFz9d3SWEbLAOoT8kUXGgT7Lm+0AAMwff/zxgyJQtZgBEyx2giGlemyD02dW3QANDsp8nz6BEHEl+s7VcmfxBqyLn/nMZw40B16BqPvRCrTqVnffLLVt9FstvDaThb6OUUCO4VlXFxhqHlpNr0he28fMArgFgMX7xfFX++VTn/rU5no1eWyr+BQeGWNfKVnR50gBOcXzEX3P6ghUM2DNFAaej3e9611Polyu1sIs6N76oFSulO7eM3pFFldjGf1uHKqCKzxabTNPke/Z/inerdJmYOwY67Jnig2jtLTZ/VbjMXaepA9/+MOHgPWtbURviurrDBLVs8Gz7XnA+WgvjvFVFeNRrMax++cqfXKVNjpSQI7ZF6762ox3VvW8Wzv/+q//eshw5lu9jIyZW9f9fv3lSGBXQC5HzlfiKRQCFgcxIQ5JXoGZJyQPmsXVIcZC3mt4szwMvAOCIkcHiPiQN73pTTf+6q/+6nCoUype/OIXHwAfDnoLGng73vCGNxz6ZSGhmMhaRSnSKFFqXShY1Dbzw5GmiDioRgGuVTpL9C/DDYpTr78tB/Mq8PYYBWRroPyWhbklL7xA//vuu+8pGVG8CwePhACVBnChqjz66KPle1b9jsDuFsUontGjYFmjgJlYrGPbKr1vtR5FL5uPNWovePjhh8uKVsxjZCHupeLeMvdZCt5qP7yOOPX2la1FVWfAeGtNipFX1p4oXXlFge/NmfLHAMAjuWresf0PPcr4t3g9ct+9PSoSncjut/J498b5Qz/0Q4c9e5R+9T//8z8PXrSVnKwZXma0yl47Zv9cUSqr8YI9j9Wx+8J1WJvkX0nDywBKifOd5rWzSlu9Wu/779dTArsCcj3f29GjRmlgCbMZqjQshqLi+hwBHofIb/zGbzyhIBgYKtZ73/vepwSwyczCqsuDESl/eTd+8Rd/8WARcfDkZmxvfOMbn0iryVoie4s5xIYn1S96UNtYmhzAqFoOUR6ZWavEa+T7PfM3f/M3nxTPgrPsUKZErQ58mzWePI/FqG09QCvc86MXzvdqqQBQFeXBe5UC+u67734iGxr5oMRU7o9xRszSVkA5myfZv+Y1r7nx0pe+9KBEAms8H9bsCvS0/WbgrB+JHygfx1ibc9+rA7mqgHgPYmhUCfedA+nifVoAsGVdMFrIWOXdABG+McaJqtdo9CxGEcYJ31ZlT9JPAG1Kh1oYW6zx7Tgou4CjxBueb27iPnhTtvYrMJyMGEbci/qkSOup69jatV9KeSoeJsuJLIK2pubRqWsw9thccNY3LKZpi3ep9755dHhXeOhiDlvl9Cu/8is3GBNGa+Ui9s+qAkLJ+r3f+73D2XWOfeE6rM1YL/Z8iUNyAVz7DoMMamuvrks1nfmWfWq/9upLYFdArv47OvsIBWTj4MvABOQ7tGSacqiNUue2wXe8KL/8y7/8pLiKUZAjEATsve51rztYSfQFfI8OddezRMm+BSBSJigIgEBsXi2waoUkgB0g4UFRmHAVuLolKDo/K9I+2mArQbxx78hDkPvekvbTfSP6gJgfmz9ZAneC6b2/Y1qVghB9R2phGW14GFaK2TFjinsqAfK5f2sRQCBnaV2PbTFH3p0ta2D2vBn9yn1VBSSeYZ16/wDkMVbrdqwhOyDvVFDd9s1YwCtqrVLwsneTt5KMKYy8OFEF/dh317svkm2cOjcKmj3Wut+qwFTmE+suahpd1HOMxfqR8vfc33DIyHvd0nel4va59s/8LqoKSIBx+8vWs2H27m/W2hRHSZ5bWpyNlf21khxky7P3a6+HBHYF5Hq8p7OOMuI7cIMjza0DHy93lNYyV/ZmrWD9ZymM5oCVsQpPP4NMB8xv/dZv3WDRzZYqSgi+eE75qy+HKsXDeFij0QcoErmY2ajPGAuAEil777zzzqGLvhWqAEMelosEyZ5Z5XNvpYaxjKKrZTlTPljicrpPShmqllTNI1raaMFVs8CcdcEWOjOnn/3Znz1Q+87ZQgE+Z5+rvioBnVsVkNUz99/rEgD4/TmHIld/6n5lSIDseapyPaeedM6xf7b9blFAbsYbu4i1yQjgXOG9bs/rc83xImMXzzXGvZ/zS2BXQM4v02vTI28CVzolRIpaRb7CmrZlEqOsHvjnaAgs7m3byqt2fxuMPhoj0E2ZkLUJ/apK59gan7BFRnFthSeb+xUXU03h2rOasxJLd8s7QhYUM9QMStbs/YzmRkZ419XquMfIaMs91oQaN2hGPGWUra00qtHzHLzohTxvF3Xw9p69CoR1z5Z4nC3yZAA4J7C+GQrclvkec604NvRV6WzP0SicuPEA82U2e9G5PTPOEVXrL9KIs6Xi9qn7Z/s+ZFZEN7yq7dxr0x6Igvec5zxnU3bArfKpBrBv7Xe//mpLYFdArvb7ufDRAetAqQMQb9kBwtW+pfU8B/pipeoVyNqSfYe3QwYk1m0Amlu30gBltKsV9artq5p9pTKG9poVbazXZzXt48hqHhm+/B6c5JxmeeVN6o1pSwrdY+RUvceceNciQUE1dWelf++Klw+X+YMf/GCpavSsX/05zNFMVq3nyWrv2WrdXT3T70AGyojEDedo5itL2Gc/+9lNKWfP8ey2D/vAOQC+Oclw5Ls5h7KrP0kWGAUoNBcJ3LNM0NxQU1m1z0WhQ7NVq+UDH/jApjivLe87x9ZU7jt1/2yfcW4PcFAZz2E0uYi1SfmIOMVjknRU3lE1M1qlr/2a6yWBXQG5Xu/rQkYLpPKESBEpKJAVpaqEsKC1gcmzVLU9gB+1JnKlaJuSgFQHTuvBiExTLNMUJ9ZIQLRS4LAiwFkxxsr9vWsAUAGT4ma2xF+IZQF0zHPWRtnAcgpRgYxvectbbgiQ9O/eOWued/j617/+UAuh4i3iafijP/qjYUa0iozQ0DzLmjum8XrwTrT1ZLbUa5g9N1tZgUNepGO9INY3+UrOgE64UlSqtWa2Jk6YPffnf/7nDwoXg8Tv/u7vngxKrTUJItA1L1Kpr6wdcW7A8fve976TLP6t95I1XMKBY5WGLCNeJ/FVlLVj+6vIIieH4J06l3L9yle+8kCdtbedko55NgcxQc6ELVXfT90/2/Gc0wPMgKIYYSQPOcUbdZFrM8vgGObCar/LSTIqa3i/5taRwK6A3Drv8qSZAB4sn4LQxV/Y0CpAmfVMLYGc+1/VdXSgfD/AK9AX4M1ZkDyHp4R3oz2A3S9wPTL4xAS5+FuQlLOOnCSI7908yuR1TN+UKWCZXCsAPz+jeuDN8uHn3PNkKsBfBhkHX6QG9f63HASnWMMoDcCuei+SH2xpZCl180te8pKhLE8FvNai7GsR/Fyt69KbB0WLhfuOO+44JFKI7G+jOW+pel0tdjmTr+/P2qF8Whvn8CL1vJ/V1Kpb1sLqWmuFRZ4XiwfkC1/4wtFeBrJplfRTKJs9GR1TqXwlg/y7mD37qVi/2IcYAOylvv9j2siDiiIonm5LxrvR8ylN4j3sT71067Nxn2P/bPs/hwfYu6BMMZqdsr8Y22WszZCBsWJMeLenKEwxbtkIpbWvYI1j1ud+z9WWwK6AXO33c6mjcwhJOylrhY1B5otKk9ZTvvncIgOGf4ssGG2WopaS1DuAXcMaDSTFJiXzjTiEto2KZlXm0LsGyH7/+99/g0fk2OagAWa3FhDLz1sFx1eC2ikhUgSLJ2FhlXVELRNASGYk8kQDeOtb33qoDRNN4T8VpXlO2pTBwIuaLFuqXgenGCCseHayHDyfslrxdFFSH3zwwaekgp69xzZbW772GAs12fLMhZem4p1ZpRZtx3+KsjWKAQLacOetuy1tpRwyVijmJyPbRVr57RMUVBb57CELoCdZxpY4lxlNcau139h4QhlVRgkgvFMAT6avczR70D333HPjuc99bldpP9bj26ZJb8dqz5F21fmwRd65n5ZmeYw8zrF/tnsB48kxCS9G7/+6rE1yMFZrhkexl1K38o7atMKVe/Zrbj0J7ArIrfdOT5oRUAkoCOCutlEGrPZ+AC8Dj14wYW9za+lFI6vdKnWpviPmRS0RCgalSNyLrFA9JcE9rHiA+Ja8+hngb/V6tHIDCClCX/va157ySiJWQdzAqmXaVfC+gVCASHEz1nkyeec733kIUNciiP1FL3rRAfy31LxRYaneu0eb4r0AKj73uc8dghorDQD0ftBotljKgENAoVKXRT0b8Qo9yl+MkfwoY/qc8eZn7x6FQSHG3v1krgp7SytbyQhgBQaq6xP/nzxncwUeeQy8oxV4jNoUAkmlnZ01MjReMlT755yKSIxD/ZlRrJjnVyuD+7Yq9M6KYlVNoJHX2r/8y78cvMK8sVvl9LSnPe2Gb5Zny7e92oO++93vHtZlRemJPeOnfuqnlv2aD8MG44d9dLWWYv6+eZZxa2qUGn71XcTv59o/8/O2KlfW5i/8wi8cPM+j7/u6rM2Qg8yUFExUxKo35JQMjNX3vV93fSSwKyDX511d6ZHaPIFVxbZ6WVAAE3n1o60oU+glXN1c+TbudtNuqwq3tJksLCD5b//2b28ozjWKOVhVYo50xWqo8MA4VHPtCLxkBz2eMqD9Az/wA6XDufpSHXjArw0fsHagsWyimGRKRaW/HjAHwGVBo+QI+o+A9a9+9asHxURsEO/IyCsW74t7HogJgP30pz/9hgKUAYSAgS1Vwrd4PUZz955Y3b03ID0OSyCVVRhlkJJbVW6sY+CcYiO9MXCoL4DMPJ/1rGdN3721wxMAYAJkZIRiIj7oWLClH5nJFLxTDDHqkQC+AsspHdYmpaMtYDdbM96reX75y1++8V//9V9PvFfr3boTO8JjNkrfPevbe2Gd9m2eQgHy7RuH76H6Dn3P9inP/sY3vvHEe3Q/BdJ6R5msgHdzDMWKtZ9iRf7RlwQa3m81gUYrM9/Mt7/97cP+Gn3nvScCmSkGvBKSCfASrpSO9jkhky9+8YuHtRl1OY6VSdu/tcRyTgmnBOaaNObgO/C9S9m+5V1W9rxz7p/5ebGG7XsK34aCRYEyHwqsb858qglRrtPaJAv7qffq7Gjfa8jB3ui9Ove3rsvK+92vuZ4S2BWQ6/nervSoZZsJABq0K1Z12a80oEh2DRvSqmWrkA0+xy/Y7FnuHF69A5fi4TAV2FnJ9LKqPr0a63X6nVwFaKKjODTa5qAAMIF2bvZKZqbV/CU7kLCgYmWNoH1esq21SlbjOOfvQNpDDz108J7dd999y7Fuvf4cYw0LMMXpd37ndw4eqKvWjFGcCKVAXBBFsS0OCcBTpCj3/ivAnaV/BzRX7W3u47ldJcDQQwm3z1De97ZLYCaBXQHZ18eFSyBSwUYKUgBCzAGr+6yN3NyzgGv9AdcCfqWY7HFUWaPEP/gvj81nPvOZwzBWVv48VooPjwQqy6x4Iy/OT/7kTx7GoR5KNbvYhb+U7z0gFDxUmxHVY+Udqox1a1A/q701cpUPMbL7xCc+caAUsXgLNuc9GrWt11fkWrlGXBeahGr0kiHw+uzt/yUQHlLfc1ixGTQYO44p1nlu2cb4GFN4zyjn3qGg+FFsWXjpeK546dwT1Dv7XKu0MebwsPzlX/7lwTDBqs3LxXNDDhS9Lc3eLakJT2FQAz1fLMqM+rflGfu1V0sC1gxqpTUpWcCqUOTVGv0+mpshgV0BuRlSv6bP5EJnvUZR2EInQN1gEQkKlvtZjWd8ccoKTnLOrkVsqyq4s8BxB6DsSygKDmDXvuMd7zhYXjUHLeWm0gA6nh6eAm72XqOkUIRQfNAN0AvQdSglDuFqkH9lPOe4BohGR+ExMnbvx5il2NwSE5THAnSjuaBdVXnC7l9VxtUvQF2l3JxDPm0flErrx7oR3C8JwkxOW68/x5glgJAoAP1K3BNePTrEZTbfF764704gPg+HuKub7bnoxUS1crEOeWu3xuWcS745e1jQ6Xhz/aEkyUDYGnJyUHnc41vhUep5n/Ne63uS1IJHKmh8K7psO9dVTJI1yAC01bPpfaHs8dram9RjYdxSP8UZM4rXocCh3/71X//1gb5KsZKkQDxGj/JIGWPF98dzfv/3f3+Y+EJ/EgbYN1HtJBzJVCt9Me4IWLfnS7vLYOU+3mDeZ9mwKLrRKJliDvVp7CidMoAxmGneDRmQBZrgvffee9gLKdBihuyzvLHBMNCf7JPoe+iwOcPfudapd2OvoYBI429+qNN72yUwk8CugOzroyQBGzxrGiqOvzs82qxIo46AD3UUgoLlXlmVbFS91sZ3xDWRstdG36sNEnUtWrpVL/NIm70mijhRUnIDxB1cno26Iobk+77v+w6HAAWCxZulD11JNijX4aMDAQ4v11C83OOwdOCx6gMDFDHxIlsbeeL7eyZPwbEtAv4jniRkamwOdwqnw/fYDF7HZI6KuYyC3uN38nWAA2GAraxCK4/asXIa3cdSrB4KxQPAcbDPahRsvT4/NyhzPHbWoXSqFVBsvfr2XO/7lRlq5qU5t4wiYQQrvHS4PIC+fwD0IhQQ34Vvm9dx9i62rE2WXIDuspXdnOqa7MjMPsK7oH6HmjJt5j+GjiiQ6B4eL3uO9UNJFnsECNt/fffxDCBV5kP3+HfXA6yMQORZrVRdzcrGe0MR2bIG7EcUft+Rb8BZ9PnPf/5Jhg2KrfUeNMOgPPYy9Y2KGuY076P6SvGd5AyQPc98rkOS97RcIFHiicg8OEpSkTMdMiSgNDNmMX6IA2yzcolFo5i0/Y0K1p763cuaZ81EXS4KESVvb7sEdgVkXwMnS8CmpwkWdRDY4Gxm1QOkTdUbRZjaTCqjlJBAMIDHCgT8s3oB/mIEgE9Wpl56z16q0VbBaYs4ZWE5uFiiWK9ZlmyygI0NlpvZhuv/Q7kArlgZHegAIuqCe3lLKCPmzbLIEuzQoYCQDa+DeQABM5pWrj0Q6UHJhCVUEHO2pK1eunHwTLGyUiYdWJQi7xRth2VvRXcbPePYVK7RH4ufbEajRikkT4GeZAfQXBRdK4APeZGzZ2pABAD0qle96hAr01o/27FvvT7ut+baGhaUcFnfVlZkHsSHH374AEQ9H+hiDb377rsP477oxigAyLI2A78AsroTpyjOszFTnlmCfVcjxbknz1mfZAzUAqNbmr3y8ccfP6wNCph9xjfvG1+lkqYgPfLII4d31lOAKBNAXwDNGFckjejRXAMMU9gllKBQeQaPbJt+O/pjUWeN/+Ef/uGDUWJGxdpSG8jeiGJpv6m28OZJBBItDEPee2QKU8jzBS94wSEgPGToevul/TcHv7f7m31dgVvy1WT+G1nyw1CjgO5oPiE/fYWy6Bn2VgokedpTeJlywdPwXDlzwhMVWR6lvHdmaN6b88V5mDOlWReyBnpnuYDqRSkgjH7OuEcfffRwfjEA5HTu1Xe8X3d7SWD3gNxe7/vo2YYFFrB2EHALs8BX26hoFyqXA1ETJ2CzbFNOtkW7svVo9Py24J7reiljZ16VUd/mjyvNg9N6TKryiOt4R1SMxj2vxKCgdLH8s0gCdkAFgOSPg6xKlQIWAADKWMjbocdtj6ftUHN4AV1hLa3OzYEpLWwordX74jrjYOGbxSoYPzm41vtAbbgoy761TwnRWKBD6QYuZCfyXH9WnOet14c8yBFlMVPYqjEyACkAyVrs2/JugQVgrJqVZ+v7u1nXA/niucwLsDTHXjummjMQqqZLJYZrlaK1ElMVVnjP633X9h+gkxdB+uhosTf2aK6RUjuSbdg7eBRYqimo9nb/T9kIqlDcs6LNtmC/sga2GjdaBSQqyfv2xPuhxWphvEBv4g3y3UhYYG7OG5RQiol9r1Ws7MOMMgHaQ5npzSeMNH7rKXwAOeWfgscLxZvszOQV9AxUROOyD9tXoip9ro9FuaGw83p7z9ah+kaMYjzsKMXoWEGviyxcvGWMD5Q1Z4M1qZGZ+3ve09jnKEiV/cGZbn04B51FkUGRsYSsL8ogVFlb+zXXQwK7AnI93tOVGGW45Vn2AEAbD0Wk2o4p2tWrlLqytMk1jlcrJaXN1HhZzB3OmZ6Vq1RX5+A6cmC94r3xrFOa8amJ4ZBCk1kFCDu8eFt4LNzLGoZao77GlkrrASxQLsxjFLCf6RqVeW59x70+K+CaZ4ocNAAdRaaaCjYKAqIusAh+4AMfuAFo6E+9Amvn05/+9MHyiB4B+LCAAwDej/XEgumAp/Dpg/fDQY8KQbZ33XXXoQ4DC2fvepZV4ALo0HqFHv17rnZOwdEnQApkzxROYwdQeSCALl4bIBNQkKZXXIPvAUBBywLIcOh54Sh2AKc5hbfR+kQtJAP39+QERJEJWtrb3/72g1UXIAJIKEE8hr/927/9JBlS4HhiUEmA7ciiQwHdEmdGVqihvB++65H37NjK3zPgltfwrOZEvq6lCrXfQVjOR5n5fPf2Dev2+c9//hO3B2C1brzvTHPybQLNkSbcN8+LbB3Zx0N5yYYQoJ7HbBWT5b0DnVvivCoGlyyXrID41sw9rOzhEXJ9xPJl70P2qGYFAIinAFBi7Os86VKdRzNvyoK1nVuvqKh6Sjx9YaDIxqWsoGQDWrxfBp9QSnjtGX941lEK/V3zX99lGKxcFxRg8zN+XkaysU/4FsiYsYrSYcy99+g+NVrQO8PQ4lvsKRHmRFH1XOew/Y5nxvh5ZcQ7WpvWnvW207Aqp+bte82ugNy+7/7omYvlEBthI7fZb+FGO6AiNS6rzqit4j2AmlFFYxu3A4MFKnLZ5+cYL6AluHprdpejhXbFbgwFRA0FoJAy48BmWQ0rGuUqAGNl+NZDeFUq14+u4b4HYEdB+qx5wJPrKE/AM2unww8IWK1HYOk973nPQakApoFehzv6gDkA9wB3WCdRI1wPFFM2WDKtT4c0AA3sAvH48iyoFHNKoQPc+updDwR6PlDve5IhDQWubTxe6rCYkzGyTLKIaiMFJLyNgIJ+KRnGxIJPOfBeARZzMj7fMoXOWvC9+Hvw4ykOQJDfWI7NiTLfk1NYcf3m/VE4jJ83zDzJORQbyhHgw4OIdmndkKf/oifdf//9ZXqntQtcUURZmik+PYpTS69pZU3hsfaD8pJ/B+rIfxb3NvLyjtb5iN6TLecjKqJreHTbNMQBJtGzvAfrxToGErNMgn5JWYv6PkHtCVqX78yaZtmexYDk69q59ihScU1VqYvrswLSUonMN2hTqE48BeF9CPAeyReyYpD78b3wmKBo5dYrmNurrt5SeUMZtDZjT+N1scZ9U5osivYOe5L9gCwpD9Y/pYCBwv2+X1n2GDN8//6NUcEaoMx6h85DZ6s14VtkbLNHuJYhxbNbhdaaZUyx9r1j/yVnCgtKr3FbK7yG1r6sf75TFDd7kufZMwS3G6/7KUb2TB4u+8/edgmMJLArIPvaOEoCNjOWIpsTAGYjx3W2Ya2qIXtgHPTiD7iiWZxtlNqsTkgEU+Lpbq0O7ADmJWCVsdGzDrO229wrBeAioJEbnbeCxeexxx470Fpe/vKXHw4D8QgOQoAFeEdhcog4jABRmzaLO8AMzIW1H1jLVCfWeNcDbKzVmetvc5dVSkYyv6GwuV/Tb/zmIGDNB0DaFlQDh1TmfwPDDi3eI4C46lWoKh/kTE6zVslG5kAEOqw1wIE11CGOarRaf94Py64Dn6ysXZb99773vYe16P0GHcE7YUnE5Xco83z5fzLy/r/+9a8fAAX6D7CmT7L1G9oU0N67Hlj2vZCxeYjdaSlcGYiG5VLfQBJgOUpTDPRbY8ZCmQAa/J3VkvUUN5yy5u9AOcBDkfIOAQm0PJ4d1nOKBJDkFygHpgAAIABJREFUm6ScAkEf+tCHunKyZq1p37GYHEDW2mcdBbaNibw06woosoatOQAZgKEg+Y2yZ/2umjF7J75t3yellVevp4SiHJFDryZQgExWWwCvVxhxRsexn7WBwKuxjzwAARyt59kze/2TASBqDYQhAQgkzxx3E+DYXggo5rXmW2Cg8Z3YZ4HKWTKKsNIHzSfGFclGeNYy6I7ft8YjBDBGP8r3ZnmFosijI/tbxItQHnsKSOy//mvtKSgovsp38P73v/9wTrRJUxgtyNN4KDtkGfSvoHrpz3fkGwPyKeA8isbDwxiyivcbBiGysUd6ZijCmYKsT/fEHuq79P/WUla49BNKIwWSEUNrKXsMJeZB6XJ2O0t4SSXVsC54Ou011iJPm/0xmAXmQtn3X/P2PG1ViHX1Xey/3z4S2BWQ2+ddn32m+OVAFEXAhgksO7iqoDUGlDdf/zaygI8y1wAbNuJ8AEYMiOreLG2RkUr/baYWVkCgbhU/Ea5z7mVWoAj8A7RYKuMA8yyubP0BcECYjRsgpSA4DMgsLNqeLU0q3nXw8iNovwUgeezAljk7fABloAnAAgBZwFj6RlSPzNlmEQcsAQX0AUCTNyCoGauFs6LExf2AL4s378WsrUCXsQO71hmrOuXrzjvvPIBZB+LKA2J+rO6UFSCF14RHwruiSHi+iuIAO0oFoGx9A6aAGLBGNoAecAE8O6gptKz94hAAYwqo660VfeTrgQXAwHuiwALbLJpZecr1cwI4BO98Rl8JBct6A6j88XxAiRJlnQGV1h2wY+0YN6XLOrCOBakbm3kaP1DBg2Jd85x451lOvntgi0ytQ5W0zd/zzM1vwA65+l5YXb0/QA99EGBGAfF81CIyRkkJxXq0XiKVLoUUcDSfXrD4LEbBd+q7IRP9+V6Ns22AuffQaxSrDCxX34zfR/WQsoU+A+dVnxHE7H6WbtS2SCrR3ht7LgDtm/EdkSEgai8KD/eKpkqBjdiF9hnhXfXtRMxKvmarApJpXvle3kpr0p4aWausWd9zZL+y1gH52P8jrkIMCKUZFc1+bs1TLgDqHMAe/QL+vncylvzDvb6JrLRGbEvQ1zyTwu87t9/Yw7UcF2LvMIdo9jDKgHs8Jwr6UnIlvohGuaTc6StiQ/xGaYj9O1PRems4guJ5NawBBhOKKUMQ+p3z07fqm+ZdsYe7xvtl0HMGxdmxWqP777sEsgR2BWRfD0dLwGFtU2JZtAHatAFtQIqVpNpaBcShGUXdbPhAnsOVuxdwzJ6PyAR1xx13HCyzrKjRejSunIEkj2/FyXYtSzVLOO8HkOTgsfmyEDskgAUgSDwCkM1S5oDyd+N3ULB86yeoPKyHrIzZ6p+zq+QDI3jH+qIEkZNnsviyOLN0s1zxijhsWeQpiKOAbv0Aefp1wAEeDhUgl6JUAT8V5YNyiO6GaoCjHNbC3vrInOzR+gHMAWrjBlB5sACpanMgUxJQ9czbWiVz/bJc8hoBA/4e9WLQBT0HUAsruzXg70ApbyCQK/bDGjEPwJt10LfhQM/X85xZ2967tWBtA+k5cDMyGpkX0AMghFV3lp2HfHkUWSS9S2CJ/P2dzChbgBkliVVYnBUA5RswF2DcNQKhXU9OvJz+H/1KAKsxG1PIiReK0gCoAYr+H/B0r2+EIgfU8/QAY6HwA8q+f14MMjJW342UyqusS/G+yZ1niAJKRj3qXk6t2q6TNhg6xxPka0d0qLaeUNxDTr5FsrIPtNSeDEDzc3J2ush8FL9T4iiLsQdSHii59sFQBCppgwFN+0Kk29ZneEw8yx6uH+uhjX/IY81pf1u55rHH89prKnuMe9oA9FBAfJ+AN6U3POfWAIWCIm2/13j5KNCuyXuQPYnH03dl/XrHlGn9Zs9OnEme5bvRDwXHnhAFRn3fGgXb9+PalmbsnfvD0xYZsCi+jFJR84oRyvnH4xCKB6WFgtTWxaLwv+ENbzh4SyI2xBhy+mDnov1FGynRrqHMeN/GTHnRt8Qw5sdT6zv2/RuveVPyqlkwq3vzft3tJYFdAbm93vfZZ2tzAhhQqWyOrOk29VkO/nYQvYC+ykDjgA9etg0SuOQ9yJmdgDxjAoiMN2dMieesrHFiV6JwFJAIXLJgsmpTBoAf4MAh4MAG/h1CrJCoPQCfTR3IDXd4nmO2+gNAPBAAgcMKIAQ0Iv87qzHrMnoPCxXwDdTpP7JbAXBhdcy1AsyDkuZAZckC/ihGDt/cKmkyK5x3B3UEw7reGNtDND93FezqWv0A0xqwQd5bijo6zI0DQEcPorQ5eIFf82Z1FIwqzohyB7wAE0AezwAgwEIpAw3QwVpsjoqN6c+/R70Oz0A9aq+npKKSONC9Ywe8ueQDPXjtAVSNzxoEFChgozogQRUEyrz7oHsB2gwE5kWhsCZRQwAd3hKA09qyXin6FGtAhrfC+kZz4q0AJilYWU5k5BsjG4qTBthRjH2PFDHPAvAojQwX+jXWKLQG9JKzb8T6phDPmu/DWrKWKVxk7D20a2Fmpe+t85EC0qa8NbZe4HKMOWpd2Isi7WoFgGc6VBt7wdNibdrrgH97kHdn3URK7VxXYiS/mGMoAN6H+8KiXt2/s5Kcn9UmkmiNTK6txNVEnxELFfu6b4KxhIElKHVRRJFsGBQ0IDmUEHNyTfxmPZOZ74yygYbnu/C9+n9ngrPJM91HxrFP8ub6Xnky7UfmEsqGv7vH+rT/ZYMZj4vvwjeoGZPrzMG6pWhFA/T9G0NXjksyllAW49zIXjP3R2xJq7iNvMvOCn3YI1AieX8YYswNPTPoVZVzeb9ml0BVArsCUpXUft1UAgALJQTNg7Vza/G6iJForYSjhwIOrLY29NwAAi551sDM9c482p7VflVwKjZyBxNagmf7OwUgNwejQwqY4ykB+FlBjYXFDDCVrcfh52BxONr4AWIWaEG/rFWAlHvFKADl7sVJdhADlcGvZ1UGItBIog4F5QdADACbrYwBPByM3OYs4zww3p1/M3ZA2/NnWbUqnPecTtLhnYMyR++1Ev9BfoAqIMFaaN6jopbX9bPNwAHIBAasBZ6FUc2G6zrXY8fN08PL6Y/1SOnmCW1bm1o1/95LrztSQALU5ftHfdv/eCbsFVqmweT7Rx6AoNqNqp0HPY8RwXqwb4aBY+Ydi2ej/1FcApAGXWhL1rusKLUybymCPQVkZfSJPnv1Pyprxh6MRim4vo0X9Gz7sr2V8mp/lrqWEand0/Oz7GMUHwYEXqPscW/HxBhnTWIIaPZD78aa8N4zZdi/MVwwhowMNBQPio+z1rrLSl6WkedQJinwrexG640i6WwyXoqU/T8qr1dkvV+zS+AYCewKyDFS2+95igQAf27vsJbYULe6Z1FSWPgcvmGlsoGyKucDJOfR91xW5ChG53DQetXUeS3w3XkwuMCBfS5moIXlZ2b1yxt5VLQ1LmAfsLZZs/I60BxsDh+HBGsaqpNxors4sFhGubeDb47/C6wAEazPqGzc6v4f59eBgtrlcKKwOMSkg6UERbVy1m73OqQiYDSKUOVg5VzEqlWcUDJYQFmoZ++uUsitVT48a1W/JR+cs0/M8/1Bq6GsAQ5Vi+11+XSzRTMKqIlPyRSR6zKXixonRVR8Cyux/YHC3EuL3RZBjfFEAG9OY+u3kQLS0lda6k2eZ+u5GPU5AoT2J98jz1MkkwCmg5IjUJjCwctqX2FwAartOfZHcT6MKvk7tofxeqER2qvJTPIMe18YKyoGgJhnTmfbvuNWWTtFAQkqlD3WN8CLp0WcBK+Ff+M1pkhQynjnIuaD0QY91R5JWeW5kIIb2G5b62mJ393n+e7jwSC7UeyLvch7IUtgnqLivZAJepfGi8Vjql/niWu9N0oJJchez9jgOUF5kpWKMcKex2jUFq6NqufOBkaZiJ9yPjJe8KLz0PeKgEZKcPeN4oYu6jve+719JbArILfvu7+wmQMGwLONcBUQPBtEGyzu2raIVy4q1lrdHJCRlSies/J0jMYTFCwKRMvLdk9O4RhgmNsceHQQOvS1SG8ah0NYRl0HIKATAQ8UF56a3FBUyJXVP4BFZGnxX8oP65nfgxLAGyXIOq6PAxb4cviFlyjSPFaoTLNsQsabYz7i/Y+ob3l+o6Dc9p1QUB2o3iWllUdoVoQwYpUAUXRB65IimgOcAT40GVQUMRHiEQAahzdZAg/+rV3P7tOvGAayZLEGJsQ65MxlQTky3qh8bH2IRTEf4FFcBDpXy8fvrUkyRttCEdMoLGgdEefBst16hdApUAajurb7rQtrmjLuu0VDAUjzPAE3gAhoRWkBmtv6P7lvioC+KcuCVa1x3w+rsZiP+F5YmgFptK8MmLZsTL4Hir9x8Wa0irNx9TIweUbrpYjnjpSFTGVsv/k85hwAPOtzVXCTV5KXwt6i6Zdn074Q9Ta8pwi+9t4A07CgRzVt+4H1kT3C1mkk77Df+J4YY3p72+h9jMC661saWE8BWRU31E/Q56xZ6wflEZiv3LtlHcW1PGniswR6kzHllCe7B9p9+6hKqJQ83+K/UDnzd3/MGPZ7dgncLhLYFZDb5U1f4jwdmDwSAFAE0m19fI8m1eZZz0XFHLZc2DwLGnAHULYu8rby7ZZxoSk4AAGwHsUs0uM6yB36imQBrg5RQai8Qrwj+TALvj6w4QDzB6BgkXToBv8YaAYwgCPKjP/nSXFYsgKzuLKQ4fICxMCF//fv+UCMwnYoHOZB6QHSWPcqqYgr8Tq9vPneB2WQRXfURkXX2ut5cWRKM3bKkLiMkaIbhfRClvpyrbVkzRgTiyZwzYOkGQeFLq+doE/kVLlRTySqJudxZhlk71nQJoyhrZnCwk4BiYDR2do0HrQsig7lhieORy4asIoiIzYIcLYeI4bImqIkseaSJUtseBgzsKO4iTMCajN4FTwLnEViAc/s9d2mpY0YirDURp9VKk5PHryHrLc8ny0d0/W5vkJ7f3gy2+rmIy9h660YeVZ6cUy5TkWMozJvCqt3YE2EImLv8T4ZaKwjBgbW8Kh4TSGTCMG3FjK23hkwjM369r1TDike8e57itNsDfbm5PpeIome97MS7xVUM3uTvVMMFAWkcu+WvX2/dpfALoHLl8CugFy+zG/5JwJvLKbAFLDCRe7wq7ZecHNL6WmvyYCvR7/y7OD9bsnQVR3zVb8OCAYkAXfUAzQtVmzBvqtUpzE3gFS2J/SBURtlE5sBwehrZX0FeoFF60ogv3H7f56DHgWrF6eSgz49N0Blz0IbRbkCxGXQ02Y+avsFBik3vDQ5nS75s/bzcAHtuYUnR5YeClvQEMPyHdcaFy8DWh6vRVDt/A6QGkvQFrNXMIB1UN2MK1JJR995jtm76Hcg1lhC4cpB2Rm0i0nw/LZv1+Ow5/HGdzmr6j5aa2g35m88Atx76b9HyoQ+e+ttlCWvVRZmnpWWxjSKldhaiC/kIAZA9jH9kvUqWH8kP98HJcofffW8X6N7c+2N9pqekacXAzNSAHN/obgwLFk/vnXenK1V1K/6/hzj883xgJovA8FWGvN1mec+zl0CJLArIPs6uDAJsMQBrTwB1TYCuVnBaIEljnRkBWqtq/Fc3geB3C11pDquY68DbKWDxL29mUF9aDQyvqCsAJlAC+CBEsZzBFiu2iqIvKXH5f5GQbhxzSrrlnfuYAZuyJESxUPB6yQuorVi6zdXKwZOUTh45LwPiQoiDSZudFZAMoWMshOVhzNgzNbvoNXhmWfvRdTuyClIebgoTpS4NltOTpecawj0si+ZX+uN8k7FB1Esoqoyipb0o5S3qBPAC4NWIhucf/f98NppcX1QCoMG6N8FpgpeJj8t0tLmAnGs39YTqhcFiiwjY49YHYqofSGs9fo5Bohbx+hb0kXzSqn307YZSB55H0b3tJSfkULdi2PKaXXzGLcEfGeAKmWs91alLK6+a3suBWQLdYjiZz+hDLStVSxGSl0vqD/3le9DKRS7F9/i6Jtwf1CAfQ/Wnm/dnmF+YoTy7xXZ5BgS+w5PpXd3buXAmrYHOKPi+7NHtc2cKNYSkJyigK7mvv++S+CiJbArIBct4b3/TRLIxabixhw30QZAZ9DbWmzjfoCbpb/H4900uI0X8wTxOkQl8qCHbezmLJcbC8u6mAYtF28EQMlHAPqozVKZxj2RdrQ9mGdAMO7NRcvyGFDGpLoEdATb8l6h1gHfaCg8Cvfff/8TBRzj3gzOs/dMP4ATxSID36yAZOtqDgYP+hQPQ6QTzrUcWkoOpcc9gEVkvEGLk3GGPFFKUBVxyFvaSo5DGIGtrGBRoliHPS/fG0pCngfKmef5XvwO2KEIalFTxvxY2rX4/sw1p7AOnn/u21oSj4PSpm/fq3UH/AGmaD/kixpIIfKettBpgC80SLQhzwXEFaHsGRbQ88gkqkbndTV65iiwulUWRp6VnlIwGscKgLffIs8ugMrbI1kHrzIAWonbOssmkjoZpd91STuv3vdfSTjBi+ZbFciNruj/rTnvflSTxfNRCu1l9gbfOQXCuvRvFAi/k5n/nxmF4qyhTPsu7D3WNWXdeCil52zityj4qI3oiwxmuTBpPItChWHge7QuR8Uxzzm2va9dAhchgV0BuQip7n0eJYFefEFOQ+lAYPVGPwA8WO0BZx6WXsC6Qw7lg7V3a3X2oybQ3MTSBgwCR4CJuI2b2cjPYQxE5ngBYyIflutR6t1ZITf3A3TAQq9o2QwIhjxG9CvAHddcpjLWQNx2a0ImGxlxWL4BsTYGJFuogQ+0H4pDHksGlVkByYA/W3opkoAHQGWuvAPZMg68AkjB1W/fNcVMumReG54KAAnIcH0LiFcKSEvridSr2Wqcg5yz9ypSQBuLeVBEIv6lHTO5kh0qWQaSWWHKfXsXAD8qHnAMvPEKeXfWRvThWw8wWY39ibHxKABoFEjjEwfTy341CibXTxRwa5XlkWcjg2qAmIdJvYS29bwaPe/flhoYnhF7o/Vu7VMYedPUXlk160sKb9S/renRR31vobZlCmL019YJ6T3Hns7jYe+0BmXDihpKOcjdv8u+6FvkXfQt+1atS2s93rE1G79TPhgwfIu8p66XuSq3SLFM3rx/rot9olpAcfVu4veIE/N+/RHLJ1FGq1zGdYwxvNrmfDMNW9X57dftEuhJYFdA9nVxZSTQAoY26Dx7OPJvPcWlVwXdRCN9q8BOGZFYVIEY1i2WVAfWuZrxSnvpGQ6JqAlwrv6P7ScCW+V952GIFgC7jaeYpRt17yidacgbNSmqBPfGvKKSUDbdj5YEBLBaSrPJs+DdC8L23ljVQxHJaymoUJ6dg2GzosGizOqv5X/Plt4AygFMAFHeA5SYsFSiBAGnYXUnGyBCzEC0UIhQlAAs/WTaivWiT0XWtKBFZbDM+o+WAlx6X7wJPA8ZHGeaETBG2Yn3nd+ZMfMURGal/I70qW/PyEAyK176RjGMWJnom6eD94rFNlqkp2XpDTCZ3091TZunIGvvjfLBs5QpRLMaFZ4xUnijeGceR2utnynUbfzHKPnC1mQY1q3v1buQdILnTBwXb9Zlt5wRsH12T7HKCQri+lC+Z96bAPvhkUQ5ElfUegslIrAHaAwrZMI4QPY8g96fvYLnJH73/djX9OV7RtfiWcotPIxRU8NvxkSZ2+oBiQr2EmYoTtu28LyJA6N4+ZYkHWmbb9B7R2ckD4oRRRg9ddT3Za+P/Xm7BKoS2BWQqqT26y5UAg4IIChbjyPuA+jMno82ID2KdsUAW8Ul/t3GHlWde5MBXgEIqWszmAHQHPrG4RATRyAbC6XFAfac5zznQKthxQZI4zcWZhZ0IM7fBR7LDMZqKcUrEIIOIA0mRcW/UYJYj2W6cggBV7wA3O0oTse0sBgDtKxr+mEJdegBjqxqkR0HyG6twr13k8cxS21cyX7VKwbXmyfgg0ImEJ5M/Ilc/t454B80uw996ENPxGNE/YaWRhb/TlmQUSrWXiggkTGMVTwDdu8K+AdyBYR73zGODLaiYKQ1R+GNBlhYZzk2JCzsQBHlCXVPs956YBUIplCQgTkDINZi9lRlJQEAogzoX8teIQoPapRUvJFKOGSR6Wg57Wr+9xa0RzVtazbiTjwzZ1nKXoG2vsYxa7y9J+g7KDhty7E/+beR0tIqyDPPSltpepSqNtZAda7Ws++QN5dySiHkvWLRt67R/ygl4pzsU7ycCo1aJ9JKWxfWGAAPsKIwoa9au/rQF4W10kYxLe7tZcDqeUsq9UZCztbaAw88cPCESne9hbJXmc/oGuuaTHOCBN+Kb66auCP6trZ8W74Bnpe2eU88+/Yh+xv5mGfb7BnOEYoVpUn2s6ikPur7FBns9+4SuEgJ7ArIRUp377ssgZZTHNQrXoOwfAGglAQAGkgElHvWOGkpKREBpIEuCgQg2LPytoNkTWVhisBmByGLrYYKBNSgfTgMgD+AC80EUOVFYJ33m38HmFFRKBcs2ax1gICxBMD077jFgDhLHuXA/7MOAsGR0rdCt2jn0ovdADxQCIw1OP1t3v7cT8+CmX+fAUjWbwdrW4k47s/ZoiqLBQhzmANgALPaHObj8M00rAx6wupOATVPXhMNCLOOBFVbH9H8mzl5ZwCIFhQz4AOQD4trVoZ5OYBDMR05qD4rQ9kr0cZqULiz8gHMyfDUKtwAIOCIeqKRBW8CoCzegqdIixgX1l4WWwpntLZQXpZ9j75mDXpmZO5iwQa2Kefeb07TG/Qm46TgsjBrWVHtKYiV91+9ZualGHn6RvEf2Ts186y0is2ogveo/shsbsC3PSaqvpNrZL9iFbdOeQatT5RUlCT7pjVunfg27CdR3I7xxHu2R4n1sd/1aGy9Mc2SUbTB+r34jyr9LL4Pa82ebw0b/9bYmeqaaa+zRn3LntsrWgj429/tQ84plCnzZyzzvrxnNDnUW3VFeNzFfXmHZG/fYUSgTDgv0BV5RxifXOca/TBeySTJ+0LRzM1e5azUNwot7wivSOwzFBTnGW+O/jW05WMzpx0ry/2+XQI9CewKyL4uroQE2pzyLECoGbjeQDsA26NV9Q75FkyPgtMBBh4JB7NDOIBSy082NnQZYNeh4aBmlQbibOoAAK+I8VIsgE+/oR45PFACHFLm5EDzbwrQ4e07bNwPFIkVcai5Buik7EQlZPz5zPWlVOEAmz+vy4jKAMA65Fj5uegBZ0pBAFDF68xvpkTM+N4ja7JFNUtVGotua2FIYzFm8/XH3MizbVmhJUueCopHVkCtJ8A609BC2fDfKOgWIN87iCJwAF1kd4qCb8BWAPGsxGawna23WQFpU9xSRvQr2DSaOZhzLkQXv1HA/Bape+PfKTHmZ6wUagrpKgC4BeK5sGb0qw8gh0yjVk3II7wAOTjdfQEc22+29RqcY0PKWcTa/kbZp0aB1ZmuFd9TL86nBd8j5fsYjw/Qrygheb/2ta897EVhYInfVDU3BnsSpcm+B8iKF3E97wEjByDLy0rptm7sBdYGj0ml9VJWx30ttaqnrISHbKXwhIfQWjNOtLuttUoq8xld47uVaY3ce8HgkTLXvu+M8l8xUIwQPMn2bt5x3i7Ku/nKSBdV1H1n9i/eFHsB5YIyQWkxZ/2o46NGlOru+v/0pz992PcZ2Nzn3DBOfUvbqz/KmvVpX6eUMEwwmjB0eaZ3Qqlayf8U2e337hKoSGBXQCpS2q+5cAlkkOZhOUWp/2dh4oYHynPrWfiBOcDWYSBjiQ3cddF6VKsIeHTIaTnIEJhxf2QbYU1iaXYYSgHK4oXLT3HJvwH8qCaAmvuNS/9AKKCILhFpIT2PIuHgYMkUZAjAO2SMDWiKIHZATxVptBnNfPyOatEGmUYQNWBijO5FVfJcnhn0NQfVKKtMTrHaWwSzisQr74f+Ini6ssAoXWQhEJ3lz/ulAPXSYY4KJsY7dOAf27xP4yb/ttClPttq91nRyNQTlmnvPTJkuTenAAbgWTTNuW3WkqDZXGDRNZRf1mzKby6QCIRoamesAoDJWZpgVJDc0LbI3drPihxan3Vt7ea+s6KRlZ5WATl3QK/xf/CDHzx4AHqtR/8ZpYpt6VezejaZlkb2Mla1hTdHdXKOXYvuI0/fMGOGvYWxgbzNSaIGleZ5cK0XVDwA2L/JPMdgQrFlvZ9lwcvjm1HQ2oQCLT1WP6MEAK0MetTP1jt9itxm98Yask/3Mo2RoTOLR4xnWhIHCjbZOLvsp9Y10K9eD4+VhCg8GRQASqE9irJAHiFT16JuUhgo/pQXe4D4FHtXUPFiTKHk65uy4jmu8z0yemmUS9+lYqXWo/8eU3fnomS993v7SmBXQG7fd3+lZp5TiuaBOUgdnDb0XrE51/aqpo8m53B4wxve8KRsT6zWKgI7wLUVQLvZgotDxwGGbkHJYhUjKwceC2lUNY+gZAcP17zDDoeYzFiexRqQ/Sgot7Vit3MfFQQbAbB8P88FZQgAqjSAigXQYe3vlDTxMyM+NpkAoqyYlEUAgSUY4GclNu9QdFlu8fWjAfKsxagKnqkPMmVZBmD9DoSjVqDGmK9/Y5n0jBxDFNXuxSUAHmKCtFwIznx41SgPFNBQqrw/llFjRWkyD2M1FwpYjt1gwWZhZUXl6QIu3WMeQBIQ6n2jZVBWe7VTYv7mRnkWo2RswI11RfnKdA6eGqCQdb3Xd9TloTzLwhTvCnXFN4d+AjSdM0X2SmnueVxG9Ks2PmnmWYnYoV4BTHKlNHr/PW5/Zf2feo1xeaeUKMaISu2f3jNHFdBdmxM4+M6A3aCv+n3lfWufh/KnD31Za9bx1oyG9knKtPS2vboa7TN96zytMmQxfPEieGdB8TQWa9f+gupn/7K3UuAYycTxUe7I2P7EgGCfEN8RCq1vEJXXd2r9UywYyigbvgXfim/OfqMftCnP4Tl3Hw+G85ABhFde334XR+nZ5mCBQUWqAAAgAElEQVS+9kiKCO++35wV9gX3xz506rra798lcKwEdgXkWMnt951VAg5HhwQus78HBYkFCIVpVfQJAPzkJz95iJ0IKkhvgACiGJHorweUL8vKdqwAg9rk8GOJZzVzwDjEgAteEBZN4E4DmhyYGpAa3iA8cDIHREZZXVbFB3sBofpngc/0od5cj6GisExaI0A2II4WtVobIzlHwDbA709UeD9mXMe+y/2+80tgpEx4Uq7bkp/cs9S32d1WnhXrBrBEEWyrwLdxPOef9bpHyiovlXlQJo/5blbZxbInNbLFZU9cTn6wHvF5rvCdA96Uo14AeH7KKMCe4sLLwIPljCEHlFnGENQnyvxjjz32RL0iShIPMCMBAxdZo+lSGPTlTKMkeB+MFfZshgpjJC+eKsoDhZ1yz6uBJsy7an35f8oRhdL7lCrYPI2f1wYDILwkDCuSVFDe9OH5DE5bCk+e503svewSeLIEdgVkXxFXSgKRLSQ4/lsH534bsI0deJa60r9pveDP1s3PepQttVuff1nXswziJpsbDxFAgVblsGH1pwSwhqNEsNgBRFGEsB1jq5Tl31cKSFvBvK3VMpLHVu+Hfli2UR3MnbXPIXqKNTliWwBHjWVXu4iYhMtaF/tzbjyp1ksrj17K51GsUguWV54VsWdaVCrPz46Mfm29mst6XzxprOf2VTTWY4OQV0VF0YciVq1H1apkvzpFJt4liz8DBbBtP/df3gn7IKu/eA3g277Xxo9FlXEgn9eOQsUTgvYpsF9Dh+LxoFSEJ5XCwfPBK2FfsXYkaKAw2Idl1NKndeAPg5CYI40y4syhsDCuoDRSIHg+KST2OoYixjiU3zDU2XuNz7j0TbbOAwoSr0nMjUxinPZLzzqnx/GU97Xfe3tLYFdAbu/3f0vPvuVrj+hCXOkOAxu/oMGwDDqMHNwseYADBWYUc3AzBOlglYEIxcAByComgBFQQltwMEXGMAoJipnDkZVMY7UTuCrzyojWsFJA9IP2hTrkUKfk8ETNso2xBvPcOEy3NMH6xu/wNwccf3S6Y0BdUNNw5PGhWcAjLuTcMQlb5rhfe7oEcq2XtrdeSuNeLI772lS5swB0nhXAEh0vsqzFs9uYoNNnuL0HIFQgNAWE4n5s9fQVJTO+nZ5SdxkB5BIuAPHelZg6Sof9UMyGMQHt/s5zyqPRCy7fLt0n32HPRKUSHyco/FhZnzqO/f5dAlddArsCctXf0D6+oyXQVuCtpL9kwcfLZX2KQoV5ABQQQB9NK+Isjh7gGW6kPOH0RsYmigTeusMV75jSwUqGGkKxMj/WPIHEAiJXVIwV4DhmCqyvKGJbc+lHvQNFCYEISg+r4zEt0rSyVLIWUmyAx5wm95h+b6V7rBXeRNx0lm9AinxQT45R+i5LNr3K4/HsNki6l8TCta1nz7+1iSoq87kuHtXKXKwHRg0Ke6tkuT+n1+0F65OFWIarSv3hPQgak3Vhvcs+VY1RizWiUKG+0F0ZSI6hulGcGETIbEtxXJnNvKe2qnvl/e7X7BK4bAnsCshlS3x/3skSYNHSVpalHriYUSHQth555JEnpV8dDZYyI3hQGsRzNgGGrHhiEvLfZ89wWOF3o5tFFi9eBjEg+sKJz0pIcOQpUyyWs8DMFed769wBO4HnEZ+y5X7KEMWJ5wQtwsGMV31MC3oIZTLSZOJnR+0M4+w1hzvlhawVJATMgXHrSmzRCJi7D7ih5HhOBJQDGALKR89rx6AfmazQSFDRZDmL1L/oH+RK2RTfcwrQY0HGG+dlaxsuuTFvbbIzUX5x2qMehXnzhs0oQTyRFGkK9eq+UTarGGsOkvZvvTgF/2483m98T1vnWrm+sm5yP5RBld95aymF1pDvXKwAWs1FWPM9UxC5mAQK2Cy+LpR3oF0MGENBtDaeZiQf65vhSOFO69vfw5tqfaMroUBJvrE1GH32TM+TRCHXs3F9r7DiqB97LYoo8M+j+uIXv3izlzf69l2bPyMND9ooZa71IC7F7/ZqVC/X7wHmlS9wv+ZmS2BXQG72G9ifv0kCAvWAEVzuCNKbWZgAVYA3B0Liwd57770HF3ncG9l62gNoNrgqEAOKZBNCCWA5dIjyslBeBCL6NweIg1bQIs+KasXoYJQsY6/QlQA8hz5w3c7DYY16IXCbYoMiABRUsqH0AnQ3vbTvXXxqIC6rKp40zwdLrHopPDhbWw4mJhMpSVl19d/WMch9u68XYOyaWTrilWJbSc0aKYjF8uT6JKO5A4Ey4xyj6KGqoPD1Ugx7XgviK/Kf9Tmqy6Hfmcx741jFaeQEA/pugbJnhmfT93TRrReT0j7T+pF2214xKui5JZ31ak6x1tRgmj2z7SfAOvnJuJRrpayCzz1TzIQ4rDZ1cW+86FyCv9E/T1G09T2qE+W3LRkRxd+Jv2DUYMhSXd6+MGvOBnu2DHnOAGcE5dK5REGNOj7eu/3THwYQdGIKofXjN39Qau2LYj+CXrt61/vvuwRupgR2BeRmSn9/9mYJsMABoayTNmgpT1mtZ0pIjpXID3SIAfw2fmC2Pdyjzoeq5zKOADeejZ4F4LN4o2KtDkCWKXERxsiiypLv4AnXPsXD3/0bixfLpj8OPweOw1na1KrFb1YoLM+/x4fvvZBKSt3VizQPXgLehmPpOxEgSiHS37EVfXMdCh4gYB1XG2ACHiIovZ1TZM3qKam9bGDemzgVSsMsJsZzZoHvPFwCT627mQW6He+x3iZASmX1HtitWrLbscyUWCBSoG7vG25plLnfngKyogxmOXvfgLJEFLkxEAB5l9FmFnZrRuC4bHKr9y5gOgqXimsSz8YSjwa0hQJkbfMyMvKMlJ2RXEIJB+jRQnNr42nyb+Yp1TXr/dZn+u4UW6x6ENuxr4qlbqGNMfzwSJC388KanqW6NhZz913bkygh9nx7v383J3sIz4ozJM6ZoK5GcUaKsvudY3HG8IBIw7u3XQJXWQK7AnKV384+tqEEWHpYzBx2LKgoJ/ivDgzWtraxFqGU8IisWq+eRtzjmTi+Yd2T/vCUoM7VWI75PRQQsuClQXkhm+wFclgB8FHccPWcmZVwde85lI/8DKBBnysK3mhcGaRSQBzkgKiDfKYIzCrCtyAaYAQcpfatgKpR6l+AUJ7/f/iHf1iJuft7xbuSb+zVbsi/ryzZvUGsQN4s7fEsoLx3XxTe9I57LYKkR8UWrQUZiHJNmKMEX7xpZASgeAkar3gDRo/aqizaIz2zV+W9Mh0KiO/HPpvH3Yunif6sDftprhVSeVa+xho/tpbMKAGB/rfKL4LPKR+Uopxpyp7sOzZO9NpRi33DeSbWyjr1DaC3Oef2tkvgVpLAroDcSm/zNpsLbwKLE2sRShOLH4VgZPEDrlzP4kQR6QFDFivAhnU19zOyZm/hCF/W64kAUF4V1KLv//7vPzwaOFMIzeGGgrbFE2H+eNLSR66s+XmevDbiTwD0LZbYU2TlvfJUObBZDePvobBkBUTqVJQHysWMDhNZs1Djei2nH53Rhkbz6oHpFRWqKqMt9JyZl8fztvQV45v1mQOX2/ms4jl62cpmgeJinXwPaGkj74cEDlK2Slt60Q3AVeQu0tbG8wLItp6ZY8ZTrWkz8hJveSb6ouJ5vB95b+VVlLmu9QacQ/mI8amFtLW2xSgBQfRJEUWj2poso5WZc0d8ScQLtu87X0/xtF+J4wpvuLgx8SR76twtq3G/9jpIYFdArsNb2sc4lADXdGT+4BVx2FUC8LisBfPiVitSFQ2tSn74DJZZxvGh0WnywQrAR5rbywLXlaXAhS/uhRWyTQEqQ5BgXkCMhW1r4wFS8HDlSQKu0D8AcxS5i2qhGLE64l8LTkWfoUyIrWF9NRbvTcwQpSzHCVBK9EGpaqte5zFH1qxeXEBb3O4Yb1FbiX5UTfsYObaZn0Z9AGSAUqQjbq/bwofP9/bqQcTvwL44pF6QLUoKAChmqW0jxX9GP4wgaftDb57xO68TRX2Lor31vfC0iF9CIc17BwWKYpW9lVv7ztdnxXjUzzHxb72+wrJvj4g2Sr17jJI+k4NvnNfBWq+2lbIt0QIP8qmN4cc3YL+19/CuWdeVquynPnu/f5fAVZbAroBc5bezj60kAYeZrEDAB+umzEhh9Z91kGMBXJctpHHfiAoBrLz5zW8+gNoMIABHwIX16mYqJdz2YYkEDHghgD1BtyqjP/DAAwdr5THNHFEXAH6eJ5lyNN4OQZTkL26GEnDRMpCUQHyE/8qSw8pKGWE9ZmGlJBqXNcJKyqqp8YLxekSjqEQ8SE8mZEZZ7bVMozkGQPa8AFFocgSCxa1QfvH+NTEWQHXv+mqszygjVMx5Fiw+WkerLGoz5WhGjxnNSYYo8Su9FgpUeLPaWJ4oyOle7zFizaxvCqw1NYrFsPbUlhg1+wX6mj3GGhRn0lbltoYlh/DsWbO3qd1D2WZdB2YZU3ptVdOmul59RzKDUYxGXsDe80dKfaW+kGf6likXvJarBCFbPBajBAQxB8985zvfWaaozt4XBU/MorXD+2FOe9slsEvgxo1dAdlXwS0jATUxZJsCPGU28mcGgB1CH/nIRw6APFoElkdqW0Wt2oMPkBA/AdBH0xfLlv5YbgEMCgpAfjPazII+o73cjLHejGdaIx/4wAcO3HNZY1BhRtzsnDWrN9YXvehFB2oS8D/LHjWaZ+tZEHTKKzDKdmWcuPY58Nb7xjGnFLZtlqErr1+KnJiVUTsm+1WkfB4BZIqxejS9Nou5CZm3tJ6Zt4UcAHJKOK9pblI6Z7piO57VPKpUp5FsvT/B33kvaq8FilW7ZpWPgORevY24b1XTpkrxE+h93333HTyZvJ8oQZXG+0He9sLcVtQn10YF8Vjj9mPeW4aDUUwVmfD8hpFhNkbKZJupK18/k13UI3I28DB5B7zNjE6UUHF1DGLWjPTIjFgUPZ43/ZK7PUe8DWoVupW4Gco6owJjAo+gPigs5K1uUsWzX3kv+zW7BK6KBHYF5Kq8iX0cZ5EAsIguxWr50z/904eg9FmsQy9N72wgctADqw7XaBQUsREyx+TGOi3GIF97yiTNzeE1867kaxyUKpMDXNkybg4AxSp71yljPee9YjRYraUlRqsCZgWeXrR3Jb/fSNPbm1fQXIBH66ASdJ77aa35syxUAAzLbC/RgkxCsia1raKArACZPqX+fOtb37op+H8GkGeK8CrmZqS4rBQQShRPUfuOVgrEymK/un/1PYhNA0gB7V7jxbPvAKx53cscJctar4k5oMjyzvTaar32FJ4tCojU4faZdv9dUZ9GhUorShoFTcatVWs9oL3rRwkpKBSUD4YAXnQxdd4DeifPL++lM8G+H+/KurSHeK75MRTw/unLnka5UPjW/b5jigwFxruz5wter3j1V/Pef98lcJUksCsgV+lt7GM5iwRYkhSKEwuBK37XXXdNlQA0IpZrnotR6x3GrnWAPPjgg4dA5twARZxkh9O5WgAG8+GpaQG4MSiERaliQZMGkiURtUO1bzQG/4aKdFng/dS5O4SNXWpRgews3oCrWiCXNYdZKtgA0cCBcfLC5QaEABx48aOg4mzNX2WhesUrXtGd+8xLU1EcKoAMCBYbwSJebTOAPAv6X2UnGtFjZgqId4X21Ho0zQeNaUahukgFBADlKUDT6bVR/ZxVkP6MMhffVbte8/Pboq0rT2C77kdxZrNK9SOvSfS9ogn20mG3Ms0xcrN1PPpurIWHHnroxstf/vLDekJ39f2j/zJ4USR538lWHwxT8dvDDz982LslObj//vsPHhGUwXvuuedgLEKLVQtFBXVKjr2et44nZaRIVr/F/bpdAldNArsCctXeyD6es0gAkJN+1oEl4416HbOUs5QWljmWVyBX4CtLqQYABDUrW/NwoR2ybcAopcOBcc6sJfnQ5JZ3QGUA3gOuGTAGnWWWZvYsgj9zJ2gIiqHh56OoAPGA/jlluxryzIofIFql6Ja+hOuN5oFuMbMcZ6vtDOi2we553DNAubIK8xYCwJ69alvS+q4A6wgsrvj5M8UFeBsF0ffm5hthXZ5VYnffSgFpkwis5Jh/z/FavfvaRBJxzcpLNHvvK4Wz98w2Zm42x1HmK8rfzJu4UpZXY6gUdqwWVh0pfsZgnVEseCIpGrzdFEgKFI+FayL2jLHk0UcfPVAmXS+lNi805RytjXJC4UbX9U7tbeo+8Wby2FkfvKzVOlBb1t5+7S6BmymBXQG5mdLfn33hEgBYWf4dDFviMTKQwQ9n8YrCgQbdC96knFBUcHodQhQah5JDV9AwwHVsYHbQcljcelbo4Kg7pMSe/NM//dPBlY8GwevBe2JOM879uV4GqgTQTl45TuZc/V92P7NaFFKPvu51rzt4wbI12XtAVxIovALi+Z3MngW8CFJus+dQPtHsesC7woufeQ16sm4t46P3sQKbowKEKzrYrFr9FoqQcVfnslJAVsHeIxmtaqTMPAKrmicjY8PKAzCi+a3Af8xxFj+xGnNlf5q941Xcy2ru7XvaWszT9ysZCk+IlPB72yWwS2AsgV0B2VfHLoGOBNoAWN4T7nGHsJSsgpd5TfKhiwfugGPZohD0GoXAdVtyy2fvxqgyb9CEuOmBIcoQS6M0s4Awqx8FpMJVp0DgI4tN6I0ToP7Hf/zHGx/84AcPUxQgSbkCwP0bupE+BGYD4Mbz6le/+kA3EPgNGFHE9GFMPAQCkaXtRRdTmIwC4350sS984Qs3PvWpTx3GEsUTyRn3XaYi1kTzMldWSdZdFJ2sMJ6yyGc0IvQpiq3x5ZbTOa+AW36njzzyyCHdc6/hjMtelgOvR/FHcf+qPkKFitOOZWQZbq/jGYwK8735jMDmykI9q1Y/o/e0YxAjQZmveNNWCkgl3W1PBrP0zq4fxVH4TXYl67zXZt4yMQruG8UqjWh+K8pXjCOyifUokrM0ye6vKHIzhXmmgNi33MuTuqXxUPBkrtZJVDW3D8r+VS3yumUs+7W7BG4lCewKyK30Nve5nE0CAHC1FgCwL4iQdW+UpjMPrKIE5Otz0OaoEFy2pL70pS89FP4C0B2GQDvgzyuyomAZv+cBN0AM6lobRAqMCa4H/NHQKBDoHkANi/uzn/3sA22AAgQgv+c97zlkp6HUUBCC7/4Hf/AHB6VO7AoPEU+CGBbAVeC0e/0OlHuWe/07EP65z33uhrovwLsCid5VVFzmscKvPleMyMzi6vniU3Ll55amlAsfjhYoZYnXRID9CBjmLFSUUl4xNMFR7NIqtTBAyXOiYvvWVrEMr0C7NURBzW3lEXDtjO5U9eZYpxRniSoqbTWXrd90PHOmMFH0yGhED5vdi9rDK5czpcUzZ9nFRnU74t6Vh2mVTWz2fnpp0Hvv5lgFZGvCkfzsmSIY1zGKkK3vV0zHHjRe+bL2a25nCewKyO389ve5DyUQBe4AvFX++dwJsC4GRH0QcSS9lJVb+eLB1wYqUHDaPPJRe0SsBLAPnApCB2h5BZ7+9KcfFArgoHd/jF8/KGPiZgBhFBn3to1HAI/5TW960yG2gZUdcDROWXcoH5QDsRricNC/KCAyRLFQAmsUDd4aGWuMiYLBYigYmJIlLkHRP/E7ALZ/o0TJFqSZF2oZIGk87sOjlorWvEeZorYu+ZXVl+JJXqE09AqiASbG1yYq2DoWChovkXgTcsUXH7VKEgTvUMBs9uTpDwh1/yxA2XWreBDJHQDonkI1stBbp4JyR9mgZpZ9Y6oqIOKopDydZcjLsr0IBYTFnPx5AnttVqRxVV9lRFPLRTh7z1wFca8UkJUiNlOaVvSpGO8xCoh523Ni/8hzp4QypMyKP/qu7UEUkVGzZu0/jAniPtoU0Vu/9/36XQK3ugR2BeRWf8P7/E6SAJAAlMtU841vfOMArnteDtYutBtF+ABg9/FAyGyS2yigdDTIzKPvBZ+7D/AXAA3MixGRYaUdowNUGk99jBoAb7wAKPoVT0Yv9zzaFJqQrEFqEjiUAWzPQLlBoSIPgfLqsnzzm988PJfHg4zIQIYwVA9AiaLCS4N+pW9KjNoBZOg3iopAYcDbcz3TQQ+EqS5MERGTo1CgfigkfjOmLVS3nlxW9Kn2nl5GpRXQPGmBdm6moPISRZHCXv8AF29YD+ij0HhflaJ4x9JtelXVK7JeBRnPaEkhhyqlJq73/j75yU8ejAmtshbXHFMjZUVRmxVpnFWJN6bReFb1TFbzmNERK9nETonfCFnPPDi9dTWrus57yzhi/7A/jQp/erbvyjfBELS3XQK7BE6XwK6AnC7DvYfbQAIjSzhPw6/92q8d8rdHXY1eEUDgHDWKFXtLNpPMEV9RVsQjoB6xtFNIWKCNhTKAkkU5GtGSeBp4LdDIAHyWYcpM73rUH4WzKBAAIQ+H+ykuPBmPPfbYAcBKH0mpYAmUDllfvENAEIuyv3sGaz5eP4qYInxST77kJS85xNlEbMUrX/nKg/JBzvqmpACDYkcoiKyiUl96T6he5ozqhdYRRSLRjdClKD2smT16SruUK6A47plZSVdZh87xCXlnKGuvfe1rpyk7yYCixjPTtkyhqVTJngVJz6rH92qTiOfhwZvVUZkFoJvLKr6hmvUq5DIr6NkaFlC6tnzbK6+KfcW32Gur2JFRfM3qmSsPxuydrjJYmcepCsjKI9nW1PHM0TrO3+tMScnyr1CxzvEt733sErgdJLArILfDW97neLIE2uq9Dq8XvvCFB7DXAlmWegC9BVLiKba65jPdANi78847D2AdoNcyoFjFd4yEIEZB4C+ruKxAqzoPQBlA7Y+GgkX5MWcHOerUvffee8gGw4oLdFBWWG3FG3gGxY0lk8UVZUEVbh4cco4gUWCazGTzopxQbgArXg1KlueJvQCaKVjAB967gHwAG3d+BCyqQGKLAiJLFaWnl6+ftRstLMeKnLwov9cBxYOc8c7JYtYoH7xUvSQJPQVqlSLWswTc8kK1lJOZtbxVQCiqFY/LKHOWcaABsmJbd6NGRq961atK8UFVUOpZM7rUaCwzipp7ZsrALFuae3vGCv++CgJfKSCzMa/oW54/WxMrep37V6mHc00d18/WVaswWT8ocZTYUVvFyJzrm9772SVwO0hgV0Buh7e8z/EsEoggQyCSZXLkURjVIkD9ALJwnSttZO0LwAlIOSwB9hU1pX0eWhTQBPx//vOfP3giKBLGlr0eQJgYB56EUHooGJQVgB9oyA1AwbUWHyLGgMdHvEa18WqIPUCnoqiQ8SmNfKRQbqkVPapG7zlbFBAKlGD8UaM0GQtv0amNsiBwn4xw2GdF9DzLe+QZArBGQev6Qd3K72tVGFHfI9qLWA5erF7LCkjVy6CfkWW/2sfMq5DHuUX5cF8l3XErB9WwfSujNlIGVu/E2hgVamQcUXR16zPjehnuUJbsAW2r7EEKxKqJMWqr+LiV5yfLbLYmRqmG9W9+s7i/6ho69Rvf798lcKtLYFdAbvU3vM/v0iXQy6AFFODLS0dbzc6UrX14x6zXObZDn/74t9byt5q0An/oTmousJrz1qCItU3si+BxgIOXgcIixsPYHNLiLHJ6SpZZ3gweENQqcSBbFBDP90zAjAdkFvTpWrIGqj1DnAhOdzTzQ9VyDWoM2hVPimxaWiXlZ1UBqVpGKUJkj04mK4//9w4F+6MXeR65jRqljxdNAHhVrt6d4F/W51GWNl483qMev31Wldw4W8ALvIuXsG5GdCryYqX3viR6GKUebuXQA+XmxLOGdjijb+nrx3/8x5exQaF89GKpZt9V1aumDx4o858poyMFZAWSR8HcvHDAtXU3arM6HCsv1SprF6OFbHW+71HzzVNCeskBGGSslVGhyTzvmQI5SyO9Uu6Me1ZhfrXv7r/vEtgl8P8S2BWQfTXsErgACYhLEAsBYDznOc85xDTwgFSVD0OK2h6APs8JkKomBh52mwGJNVyQuWfNniFIF/hz0ALi+hZs/vKXv7ybtcWhjyrFWwLI8oLg6gMqPByAQg5sBw4Engs2l5WLAlLNBgOYyLePs10JFG7BQhu0G8UbgdKotSEuRQC7trK2uqaqgFT475VltophoCgI4F/R5Dyrkqo3FAi1Ysio11YFBbMy55mUHfS8lTIwkgclaATMW1C+RfnwPJ4KVMU2/W+MZTV+Sp810WvV+ijf+ta3Dgo25X/WetQ2NCEejFHmLP31FBDKh/gayvisjeoMrZSP6HNEx/Ncz59lmtIHQ0Gv0Krf7F2zQPE89tm1PU9flslXv/rVQya2UTvXt17ZD/ZrdgncyhLYFZBb+e3uc7vWEoj4DjEPLPmRV57VHLhm8W25/IApS/8oFgCFggUVpQpAlJYSr96hOlJcKARAD8DE+u75rOme0dKkULAoS8ZKqQFItjQACw2LkrRKkdp6mjL4ycoJYAh0onNlDnyleFxVAVlx56syqFRqJhtB+ZTalnrF8iuFsWxmPUW1Nw5UPrERo/e/quQeCgglWCHKGTheyYGCJYW12i69Jq5HsLdvgmKEfkiR3qLsUHD0QcmNZo6+DYkK/LfXxC3JCmeNj5o1i54pOUJLT/ReeGoYESr1goBxyiaLu3ezKjqZxyTFsFgxzXz++I//uET9o6DxdIrN8syQS/V+Y6bMhoJnr+DdkkVslmEqj90aEMMl5XSMgTHDHjRSYDIFjvLKkNFT8CqGDfud7HujNNe7ArL6ivffdwnUJLArIDU57VftErh0CYQCQlloi4rNssHMakAAPgr7qQLNowGUo2SwHo4y+AAhgJ40xGgjvCBqcqBsBUgI4fBiUJaMT7BzJdPUMYJtkwK0hfFy8cbMTc/WzQoFa1VvwdgrwbNb5rglYxZKXKZiSSiwpW5NprxYDwAyGh26H8UNvY789CtD2qihhvm9CjJH/ViHkjvMLNCC/ClerPKj50Uq7IL1UIMAACAASURBVNFzYm5in7SV3AJY+36MbaXwUESkbfUcjSJLAdna8jhXY8x9x/N9J+S0Gm87rlhXx4w7z332jlay2DIG8Ws8mt4nJVKh0rblPcKexhAjwQUFzTqi2FvvjCeUzFEtmll65NWc9t93CewS+H8J7ArIvhp2CVywBIAWygTQH6l6K4+MnP3+yxLq4IuWq2uz5rLO4twHv3uUsx6gZhkHTHgMKDerpiihAGbz+MxnPnOoRg4E8rRsmU/7HAc8yhbQabyoXazflSB9gfHiT1hEe9SXDOJzfExkFaM0UJDEY7Cg+38B83j8rSdgVXytl/pzJlMW2lZxyNdfZMas/BxUlDe/+c0Hb0KF2rNaJ6f+Hp4qQJEFuxfoXHmG+8VaSQZxqkLkedmqX/WIVcZ56jXG5c8spuLUZ/TuJ1/psCmrWxWb6C88G+cYX97rRu+nNVCs6Fyzce1B6Od4a3sfuwRu3NgVkH0V7BI4gwSCUsH6h55EIXAwAnas8YAQwKfAXrVlK39YFQF+8ReqhqMTUWzEYACRAL34iwjGHWVlooTouxLEbPy8H64FzgUXAx/mcYryQQbGjkb1ghe84GC1RysT5yJQmPxmLSsYaGDSIQdlqwUhQY/KVCJWffEyrP3RRsG7s9oH7h0ViOyNn+wFdVO0gDAUOAHl7XzJ5V3vetcmb0Z1XbmOMqtmTBRqlIYZzebcbQvQjEJ2UUTyu9/97ubhAJroM4Lbefry+93c2feqwqMD5ZiRVRD41udYtxVKVtuvOCvGAHERWxWBlYdoNAdjZXggj0jwsHW+FM2XvexlB4PDKiZk1XdL+Wo9o+5vPcIVmuPouef2dq7mt/++S+BWlsCugNzKb3ef26VJQHpLhyFKEwqAgxoYAlYAbAcjpWFrZW4gzEGfg3Jn6V6DYgV4nUoVANjxoB9++OEbr3nNaw4UBVZPnoKgrhwjYEoNigQvgIaaoj/eGOBT9iqpjilwP/qjP3r4N4A9rs8AQu0NtLBM9YrgffQPShKqFXCbg6llnNJvDsodpS91jexBI0pGW39FIDllSnA/yheQSGEzJ0CR9yioLbwnYekXM5MbKy3e+xZK1ep9mKP4BB6CoNxVaGarfnu/6198kXiUkezivlwgsAciK8+3FngDn/GMZxwurwZOj/q2/njJnvWsZz3pEt+FGBUex1M8LFGclHLfowzN5iwuhGKkrWpXtP0wJIjX+fjHP75JcWk9jaMU17Nx20PUjLE3yUi3qj4+66uNkYlrGTbEoYkBMU8Z+ewj0Vbf8+yZe/xH5Uvcr9klUJPAroDU5LRftUtgKgE5/QFr1CDKB8CJRww4q/i9pUJy+yAAVf8yOAFXd9999zS2ImhGpyogrOKAMgui4GL/dZib0ymNgvGxj33sEODKQu4ZPBKUBXQSclRwkRLlN0obmhbPiBZF2FpaRYwpF0vL8R+5aCMaBboaK2w0wcmAC+CZ28xi2t5jTrJAqSqvH0HLPFUs8kB48PH9xuuhJgclj5IisLxt+OkoYLPUqat3EUUzBZrjuLfK40UoIOTyxje+8VArhgeNF2nUehS6LV4G9ytSKfAawM2tUs29Ny5xKDxnvaKSrveerR3fxTEKonFKguA5vm+prUc1U9rxUaZRMkPprs7RvsSQEMHpstvxmFa8J2TM46IwaHgat9ZKoQyoDxTB/+73bTBwbKWR+X7UrLnjjju6y0rf9hF7R0upPFYBmWXoWn2D+++7BHYJPFUCuwKyr4pdAidIwEEn6w8qAcu7Q89ByxoLdLaZcE54VPlWAPhTn/rUjVO4yuYErAKPYigEGCuyNwJk5cGlCwEuYHiUEnXUJ8sr0CLFr+DTtuVqyzwdrNiszKGYRc0Oz45q6t6XNMbZUpr7HVUEB8rUdwmQQ6FQ2FHl9yjceIxs8j2s7F/60pcOBdxGmXl6zwAUWcqtAwrOLD3zlsD32XwE8JIHhSCUbgCdJ4dHp20ZFOesZ1Vw61uTtYl3cTQ/hS3Ry1YpaI2NnGR6i8xTq3fHM6lopixNFSBvjrKXyZSVvXbesbojvEWjfmaK1iq1LzlReKzvkBMZW1c8ITMlKnstWhnzuPquZLka0cjMmdfNnHv7ofdDkavI0JqiQFHWj91beUbEGG0pCFpNsbxaL/vvuwR2Cfy/BHYFZF8NuwROkADrsUwqLG2CxdFoesXcTnjEplsV+xI7AND4b0sfqXRGmUIpY51EOQCoBaxvKaJYeQ4AwCMAPJ6rtdnBUIBQPliZUdnEX1SK0bXjCdoNxY58gEdAG5jMsTDAlPooOO6n0NR68gDweELQu4A16y1nVgIUxdDITAZAA5vVMWwNfPcsChavGOXNOvNclumeIsD7Y01RdMgIkKR4Uo5G30tkKiLzSILgPl5A6Xh5+Kq1dfQlFksMk3Udcju2v/b96E88D8qdive8ZlpksaIAUJZ9T6Oq9cbIiMEroa8YI+qh+DGxTuY+UrQkppDil+fS+/SOfFu+AWt+lNbafRQRHlYeXOuMXIyZ8YEyuQL73il6pvmbu2d5N+hevDyjOYccY+6obQwM5BD0NvO3xozDmjnFmxzP45GbFcrM79c7JHvU11Vq8HPtY3s/uwRuBwnsCsjt8Jb3OV6oBNCEWC0BT4c+sFBprNkyMLG6stRvKVLY9g+MqkDuAAcgUCVYcmdFAIFC4A5NCZB2uDr0ccpZRAEJ/fIM+P06tLZoXlR2ztW8BdFurU9yHeZ+6hiBPu9erMqoBZ2LXM/pDTt17Pv9uwS2SKDiudGfuLTwtJ6yP28Z237tLoHbRQK7AnK7vOl9nldKApGxinWSZZilcGuAep6QlKOoEBHYKlB8ZSkE1gW/uk7ANL4+mg8lhCUbBYsV099H1ImwelKmKCq5Knq2bqIwyc7F2ip9Lgu9xguCvoHyxaugiJmsUG1jIRXbobq8uAiKnuByVtrcWH5RroJeoTaArF0oHizDEbNhbuguf/qnf3pQvGRO6lUXB1Qef/zxg1x4UcTAeGe9FhZ7Y1QzhRwVa6QISk7QAzBAv8rsYh7w2clmZS2+yIVsXQoONmeKSFBzeFae97znHQrUzazwFzm2ve9dAueWAM+NtW7/UfuGIWmr9+fcY9r72yVwu0hgV0Bulze9z/NKSQAQjyrkgK1aG8D0sVY2YPc73/nOwSr9zGc+s9wPBcRY0D0oAJQNBzK6gcDvXgPKUVkEseYsQIKqUXL0IyDYODSHPM51FLd75zvfeaCG9LI8AbhAfm48MRQsNTty0z/AQJlRzZsClwPNXUtJMS4KhkDXyCAWNVbIXaOoUALblgsa5orq7XVkIvbms5/97FM4/O7jdWn7b7M9jahhMqFRnrwbtWR4c1BR0F3IG/0JrYhyhRIoDgUdSvKD69rEUqGPVSlkvXl6d2Ij0Gd6DeWI0ogitGrWuXfr2/Cu9SmmYabkz/rnqeSdRCuqNM9Ek7LGrGMFJKWernihKOM8nZRiCmXQ38RRiFPrNd8sBR3t0lhRoLakEK/M6VzX2LvsY+aT5eE7YLQgq2P31XONce9nl8AugadKYFdA9lWxS+AmSADwAVDEbLA6A1qAcgSa4tcDnrJfCbqsAI1jpiEjldgIlnipZlm6/TcqmrcZoWZAOz9fwGt4Q3L18chK5bmUg7YOQKuA+P0973nPNICYrMxBxqmc4QZ9wjPQ3HiHeCPExQiUxjOnCFFgcqrePAfvKFdVBsL0176LSsA07wolKGdpysUUPXdEDeM94okS/8H7AHCRi5gC8QaULsqNOQGXFA9r67rSzCQ8oJxSpiQ+AB5bKuGofkp+f5RkSikA2jZ9S1ZAebVuZo0y1MtSJQZIEoIeuJ31z1sozsO69fz2G+spt72MVVH9e1SPp00XHHE7UVG9raGRn0v+lHPys97E20R6456sgH0GkEw/ZTDwb+igPI6ntvad+3ZlIiP/MKBkZTLqjNjTqrTYU8e4379LYJdAXQK7AlKX1X7lLoELkQAlhJXfYU0RERPi/8WUqCECSIYFFGgZeSaOGRygpGAbwMGLoG9UKX+nLLTgCggQJxB1HYAY1mAAW0Yp4EYD1CNdb9DD/LsgXN6RUaxBztxlzm0KV2MC+gAOWYM08nrooYcOgI4ngAKl8Q5IPWs+LL+5fkpkCnMdcESBaQEWyzHPjaw5Ws87499br4sAaRQ4tKqPfOQjB1nlMboHODQucTsaZYlyFClK4126zjrg9TB+Vn2eE2MTIAyEofAZG8oUS715yDAmlXHb/C6pAADM8+Y+/a7oesesrbjHupZpiTcCGORtGqVPdY/3TpkKGhv6H/pXpGEOYC2BATBPcTdn8qYskCVFXmwW7xCl1DthyWfx9zuFBpWPR4nHbqasjQKWR2mbQyGVihkgpiR6pmd5L8bEuOA9ottRaGfPH9XbiGxuo0QTsX4ZE+67774nPAHGRyFHP/Q9qp2S3z85+j7sPb5/yi658jgC9b51a9raI3/fj+soUuaMyqkPweOuscf4t63Z7mL98FZKuqCZi/7sM75vz/C7NeMb8y16n+bIyGG/MAZ7bHxnxsEb2/N4nrLO93t3CewS2CaBXQHZJq/96l0CFyYBh6YDHNgEsB3aDnZ0CEAFgONZcMA6cGW8Qds6lmrjeZ4DuDvQxUkADqgdL37xi5+ifLT1MIxDPQKAJNfeyBXF26rkd91118GqCnwDUMYvw1G0XNQvB477HYhURwBga5UasSNS7WYFhGUYeDXuXLCwrXvR8054XpualnKm+Fu2OLdeEiDzHe94xwGUkenb3va2Q2ahVgFpU4EaJ6WtTQNsrKg/gJT+yBMQBGjJjSyBbYDQWIBF1xorsJ8bOVASAdrcZoUtT1ns4eWTAjdT9UbAPT8LYJTti1x4GnIjE3E2gKc1xPpuLVIyXa8uhv8PAAw8e2c8YNYU5SO8jeQm5miUZKF9T2TqPZjPqHCl34wv6lAAu96bcYs3sjY837fnO549Xx+RvY0M3EtxjNic7Gls31V4Hnv1gEJp1p/aN77ZaOG5YAzxLIqeRsEg14iV8G/kbw72EGvPuyBnc/MuyMr3ygPRKiAUMN+Y9S1rnBolvaQZvHm8Wd5nKJa+dWPWhzHYJyknsR6Mm1ytebIib8/nUebxogAydlyk4n3Kt7Pfu0vgdpDAroDcDm95n+O1k0AoI4Ijw6qNg83aDTCzPKJNAfTA6DFNHzwRAqQBK9ZNYHRUv0IcAjCpAQI56DzX3gDCgSbAI4Nw9+FpAxRADOXF2FUyZ6XMXgDAUO2IKM4G+ETQOTD34IMPHizkGoqaonFaVkBCJsbqWYCYBpQI9maZ1iJVb/b29GoF9CgrZMjjEhbW7MHJ3iIWbumAA2BFTZL83qK69SnJCEbrgDwFu5N92yi6ZNuuI2vQHHgNWmWmst54HihjvWrho5ib3C8wa82FVV0yAeB21ihlnis+4xwtr3mKE9oewPw3f/M3h+6t3a2WfeCfRR81bEWtzEp4eDzMUSFPLbK89eYaa6xXvZv3h3dPLFbrAcl9MUgYr2+kGkfh29Y/itgsC1/eGyoVxq1HdESKRySxMFbePErFsYaYc6yTvY9dArsEtktgV0C2y2y/Y5fApUoAgGMJBbiBMX9n0XPg4mmjeRyrhABYQD5rMsUBMOxxyluvQY6HaGtvZIsrJQnYDyuqZwD+wV9H/Xr3u999kGdWXNr7FPaTTQoImgWQ9xSQlivf9k15ierQxgHooEbx0rQtezj8Jl7B/DL1jIIIoKoPw/raVmwnC8A8FKD8jLaw4bkWWi6kyAoPyKPoUPyyxypz+SlqvGyUJ3EzWxprNKUG/UpzP6t0FFIc0dnyMwBfiiDFjxKUrfSjsVjL1i9Ae2prleBYg2TCA6e1a6fyTLKh2KHQzQB6610LD1zEOXnWTI4R5+Q6xRqt8VAi7Cm+fV6CXta5mAevhj3nnLTP6Nu+IXic4QNlcVUPyHrkCeGdzTElZImCF0kvKu9gv2aXwC6Bmy+BXQG5+e9gH8EugbIE0B14AIACBy+aBKv7Fqu5g19QK0qFmAN/92/iJdCceq31ZAgwlx8foGm9ANkjAUQC6K7hiYg/vAY4/Z6NhqGxaoY1NisS7mFpjrHlQPOWBgN0AffRzBHFJBe7Q9GRqjdoLDlexX2oK6hKQBpKFLCTPQe44zj1gHwb/+E5FIyw+gPNvC9hnfX+PO+b3/zmQRaUNe8xrge2jb+XEri8SJoL0WE801g1MTj4/d4LJSQrIK4hH3IETK0Lyop/j+J2AD6vyf+1dwcrlhRNFID/5/AJFHGhOzfiQkQQHAY36kIQ3IkMDvMSyuBmwEEEERfqQ4juxJ0LN76Br/HzFZwhDLPuvd3T3XZPR8IweqsqKzMyazgnI06EGHvP2nvIsTAbv2vVwxPSxq45uT+FgADgtCOIixAd/Vxl60kCEh5Y59b3zkWOr4c8xrtWv41DBMhBBS8iL6omDJCHEzmbgnoXuVLT11hgLHAeCwwBOY/V5pmxwDWwAIDmlPYsccwApfAIJ4lO4BEJIR2ffvrppqHYax1oV+Bz6BpgCqR5b1rSzSJPX3755XYCqlXiIoZeBirNuISKJWVoBYAVPLs3p9NsowH/Pc3qL7/8shEMTViLcK6Iv9kECUoaWBoO70ViAHMNAA+BMnf3hMxkjtaEbZ2aJ6TNmAj+pVPV2AER4p0gtu/2OQupPLQdexiRubB99CnVhjwWxmOO5pDilAgossmTIX7e87xvyBlyycsjpaw5deAcjUldt1MIiDnZq8if+H/7Yy/j02V8juwgbE2rmdYSbrinAbmosewRbV5DoWDaIQ2I69YC6aPr4O3SrCGPSK1Ng9T4xu7du7cJ/nnvEBd7xbfrG7HWDgn0Zz0ePHjwhBQiiULTrLE1opVyYGCsvjUaLR4KIZySJfh+khHPPs/Bg+8I6RRqqh+eEYTf3kvabvcixfoS7tUPGC7K/tPPWGAscLkWGAJyufad3scC18oCCAuxudNroQyAvtN5+f4PxXjvkYxVuFJOhYEfwIV4vrakm+2ek5AaYwRQADANQBGmhQgkbXCuVXG334AoYURpVZPhN+Fb0uES9mvIjexT9DXADOBk3Fr1dCBJ0gEHxIUsidE3Vp4Njaie1kNmonrKzHvw6NGjrcifJvQGiATYe7hSJ1XuP1bTYm+TdRFzPFfmGAKylwXsvBuXeNx69fCuSkCk10VMrLXf7UPgk93oGiLGt7/oJXhPpHM9pgGpY/as9QGYpTBGkmhDCM6PeQA86zuJ1qPqZL766quNwFdScl5bHapVUXVVdY1ix1MJkLnw5qgFglTYq55lZ54l6wTMWzdgXjiTPY2A+lbyzSAi/ti71oqGBWHRf/RFbOIb9a16FrGWoMJeU7Q03hj/RiD/dCiIyv3797e+Hz58uHkEXeMV9C4eQd+nwwrfuDBRxUsdCOxljzvvesxzY4GxwNVZYAjI1dl63jQW+E8tAHQDcvQcAJQQG6eYhzwfGXCvMC4cRkYqwO7x48f/EBoDNUJ8AD+nnbVVcN3DuoQjvf/++1sK0F50kAgWaBWuFVCoXyAJoQFWpBUFjICWeFy8T6gYQMsbQ9dRCYo+9CvG/fPPP99IiEYcDPBE+9B1J8ibNLcAU6quZ57mwfMh/AvwMxdelyrGfuutt7aCiyF9NS1wT68K4EkFaywEzzwQQF7PmLXaXETEQJ4T6hrKVgnlXhaw82zWrgeKuNg6SUlsHppwpqR8TirivK+L4u1b627+d+7cOWm/6mslgt+r+dLn2slxdE3mZ58gklWzdB5beQaxtS96StiuuTorATJ+37pU2FW/Q1NjHRABhCzJIhAOZNWBQWoC8Wgh075xZMI4eTKQQOF7wL/neQ0RCloroYn651Xl3WMrzbUffvhh24O8Z4iObwNxCRmN4N6BiN+Mxb8RyL5kG97p2+A58SzyaqzW5pgH97zrM8+NBcYCl2eBISCXZ9vpeSxwbSwAsALL9AlAtjAGwE540l7Wqzp4gEgxNmksewMqgFiALx6Ceg+CQ7eiVbDbs1H1fgEV7+0NcDLmhETV60621SVBUnpYVL0vqYdXCyTlsboigL+/2Sknu/F0ALLmmtNkcwTgTmm0Eojfjz/+uGXwQZj0F4F290iwHQD+/PPPb9qRF198cXuvStUAvvHx9KxE2nv1TmpYVgDgKWM/dk8naum7hmVlftYxYL72W71aQKY9x4uGFJo7IJyMZofGs8o05v5TdBs9uUA8XpWIE5Ejv1VIzlOlWrpK9AgAwogE+n9zsP8Bdt+dcDdhbAC1NUSy4+Hp30b0UfZkMsAdIo6Z+0ojUjO8sYX1AO55LRBDe4Y4POFdIasOLBAQNnC/cSMmwh55V+i0EE26E/NjH78lXS7vEzLOHn7/+uuvN89etDXZqzwcwsNq+mHrhqwbq2+F50XI10URwWP7eq6PBcYCF2+BISAXb9PpcSxwrSwAxAM0CIRMUgAE4FMzP50yYIB/Vb3cSTagIzQlIRbpT5gGEXRCpirYdZrMawEs9QZwAdyATSU1CAYRtZAMIUy1kjrwIzWwk1vidiEfK7JkDEhGChnmnhRTc3IrrWfVp+zZx3jUL8j9wqn2mhNjY1NnRRIBp84p6Fif6Sl7nQIDW4B3smpZU3+QNARFOE1P6dprsLz88svbqbQW4H+smN0p+6LeUyvM+z1papPtzHwzP9eFOSFDtfWsZciWNMeICIAOKCtkeCyMqoaCpf9VUoLVHGtdG9cD5KsuYwXu6UZ4NXgdUrMDsbRPzcM+QVgkK6BzEHKGwDsg4DULAekEKJqZmsGtJoLoc0iY2GqM8e7Ec2EPIBJAv5orPGYOKRIiSA+CKCN/CAhPohA7XjzeRfchAup+2JO8ObQb+tev+SLKCA2PR/6N8Ls1RDSQG3uTfUMQ6X98I+wj65/DE3va/uE9/OmnnzaPGk/sWVMhn3Vfz/1jgbHAxVtgCMjF23R6HAtcGwsAfMAIECscQwgSoOqU8TyZloACoVVOLgEX3oa7d+9uJ59AllhyAEXdCGQHqAFOnIr6zWlnjeNHjIhO41khBlcrBAFBUAi2nYzqm74C2AdmkAUg0ftck8ITMUm2K2Dv119/3dLpOl02VgAc+fAOQKlrDwhzhTXpu6dA7QvKhsYoNCTvZGOnwU55U6wt9wGQwGZCrnqGpfRvbABgTTPKRkA64HWsbkQdZ083HBBbyUDVuVzEpq1ZzRJuZ70r4QEwEUjN2iAhdB7IFPJh3/R52sfAvZA+e2ovW1udA8Jm7wDP1rvrSw7Nt3tPAopzSr8ibsCxKvNE3EmY4B1C/vxeExIcs3VPJx0ikeKCQLlviS1WDTAXGgmY+9bjHWNH9vDvgDHmQAFRsI/Z/ffff9/Cq4RJ8WjRVfmeQiKIynlFPMuu7uP98++JpA/Igv1NM4WEOECIlwNB9c3694LWhFfI84g7b6P+ku5Y5XpJG3iZfBfGiKjVjHjH7DjXxwJjgetrgSEg13dtZmRjgae2APCKgADXThyF/QDxp9RUeOqX3/AOgCpx60KdACMESKpixOPUomyHTAB0qychxh6gFbIiTKWDb0RMJiihW06ZT22rU3yANRm9TvUGnPo+gB9YrWlfhQvxCCCtgKgTdrVOzmM/WhvhTYAwMn2ZzbrEMxfdCAITIpVMbjVTWYgizwAPWxqSBdTTRiFZp7QQiNyLRNgf0dEcqybPW1Azt8laZR7Cr5AJ+03CBQSlElV7QrgYzZKwQoSFl8LfiAXiwHuKAPk3BHFAPPThndm7bGGvus/fvBwIR22VzNk7wrZ8Ezym6ZvNeUGQe2FfxqSvs9alOcXmc89YYCxwtRYYAnK19p63jQWu1AJO8p3KE50DEEBMF7xe6YDmZVdmgZpFyUuFz/AKIQirqu5PO7CeqABREHLmxBvAvMxK70879vp8F4DHk4MIOoUXBpfUwhf53tpX9ST5nbdBGlveMUSsh+mtxiHxgDBEnqMkV0BEENmaUcy8ZJXiZRMeSPAurIpHR8FRBArR0B/g73mkEkHnAUWa3UPTwaOBZCE2yCYCj/isCpwiLLwevCQ8if7wsNovrvFYErXzBhoLDRvC57erTMd8WWs8/Y4FbrsFhoDc9h0w83/mLYCEyJykATHnOX1+5o30DE4wOgBTA9gAacAuWhmZvC5yL/RUzU7DnbYD7AnPITy/7s14aRwI/jXeBp4cXgHEINmjiOUvo/lepWyONiapZpEI4+KRSB2ay3h/+uQtQXwcWkiTLLMd7cW0scBYYCxwERYYAnIRVpw+xgK3wAJOhp2WnpK297zmcNJJqBrBe6/7IDbeSSgBvZS9GsDmVF/YjFN4GhKnr4Caa/rKyX+0GUJQ6EboV+gR9oC40BN1CZwk60cY0VlCsZzoOhmmXaBbkH0sYTvGKrsVYAuo06f4U8XVxq8PoXP+5kkA7IWruLcCemMl6hcytspGtrcmwmSI94maa3OqLeRJ+BC7AaBOsuv6y+SkjkpPbXxs/dlQiBC70AcB/UKXhArmdDsaH6RplWq16oeEDqVoZN7tOToEp/I0BF1/VMeYdbYeQuKq/RANz9I+GK+kC8KX+im8MCGaJeJyXgqeBMLqU0iXdTZf75fCNtnWjBFxpHuQmeq3337bvBKIQQ3Vi/7Iu62VPdR1UcfWpF8n4idAp8mQwMLfPD+rZvzGR6guecRes6fsT1nbTg1HO+u45/6xwFjgZlhgCMjNWKcZ5VjgP7UAgEYQKosPsEMsHCHx3sCAKCJwomzg0LPHWrL/AICAbRXz1uJwtWo6QbzQGC3Fy4BbqXOFcyQD1+rdwDfgK2tPrygP4Ho+mgbhK+bkd88JPwHI9rIx9YrgqYkBwDtdB45r1qxe2A4oR16Qp1UDbIl+k0ygi86P2bper9nJrLV1A4YrEEbahP5YG7H59gCA6r6zNmE1QD2hE1vsnQAAEY1JREFUdGrF1LoaXU/SbdOLN3p/tW9PInCoaB9iiVwgHqvGvrwA9r/Wxd/ehXhIplBTP3snUudvCRik2e17TH+IEoAfj0sfg3S39pn39/Av7xYORci/SjudDFfnSTiB0OsT+ROSRQiv9o33CaerRFRmLWGeQu6Qwb0mAYJ72XPaWGAscLstMATkdq//zH4scJIFgHxhKE5fAV1/O41VAEyq3VWT8YbHgvgdYQgwAZoIWf3exaRJc+pe76unx7wjqYFQ04sSswKArjkBlrrXdSffxihlK4BNOJxTV9l0aGM8C2QTRvOaxBMivt3JPPIBvDn5ByKNXcYuYNB/A6N7KUBrylb2CWnaS2dcizTW9x9aIKBdpWiA/rwEpIJU7wU86QYOtYwVuTwPAQFUgVBEMamIK4HoKYR7dfhVjY9aP6QXElxVlzc/gDgemL35OtW3VxXKsxeIoSMyt3fsIWmSj3mdVvVHhK2xgXCnvSYEjAdHIgIeQcQ8343xE8bXIpe9nz2PzaH1zbdmb5s7IoyEOHRAiIV0xgODmPO68IIJF+P5kfmOJ8TaIlDIFdJqv7z++uubNw85ExI6bSwwFridFhgCcjvXfWY9FjiTBQA+ISLAjPoZwDrwow4AwA+cEbdLoQqwALJOdYF+YVvAd9LbCsEAQNzn+XoqnPSjqyrTVeSc+hImQeuA0Ah3ETcPQCMMQp0ARQCS0BUYUm8gJAOBMK9vvvlmIxeAYEK+AHDeD6FCPS2u+aR+RSpkr8JJahFA40RWALianaguAqAmww/ylXHV68Ymo1AvwJjMUsmWhSzyvgihCbjXJzDZvTWIi3CueHec4kvTWptneK8AzIRaxSNh3sif9wCZPFhpxMrsWps1V+navnBibq3SqlfrEAHp3pE8X6uFdz3Kaj+tiKC5uhfAju38hlz4IyUsL5CWBA/J8JVx8HggDUIW7Utt5YHpmapyH1sjJPFoeNYfZCcpau1hHhtakFoLh72RdnVT4r2KhuWUULDMgZeT11Jqa335Zu1NBIMexHXflv1gTX3D7GROyJHxG6M9ad/6f/chgsnG9d57753kFT3TP1Rz81hgLHBjLDAE5MYs1Qx0LPDfWQDIATYV/wJoAArgFdAF1hAT4TiAv7+BFkCOp0S8d3QPqiCrieAUFDiTjae2nGzX0/Bc9ywyIBtPTpMTlhUwSStBt+C0Vgy8lueAbFl3auX3Wrk7tQrq6XkFnHWcqcdQT93r9Z5JyTuNWYV2KVZXLZWtkbdkOwoopY0A0IUsAe61VeCd3zsAX9mzj4HHin3qabpQm08++WRbe2DXumorQF9F7+45VHEcMEXw6F/SUnnb/x8iIAHHak3UViuTZ31yPZXEQ3Z5wADqGp5nX9PoAM5C+npRya69WBEA99CHIJO1kGUPIUMOeNGqpwk4v3///ubtQKb7/Kr4fVXE0/5wAADgVw9Rf/cp/4rExvRUNEDImCxqp+q/eEkQlCkQeIq1556xwO20wBCQ27nuM+uxwFNZAHB08g1wIQFO9oF/4F04E3EyrwPgHC0BgMlbwmvA0yF9Zy24Z0ABTh0wupbaCMkKBKhpPA1IDT2EdyE2te5Anlt5KyrQ7dWuA/hWNQcSXoVYeVfXtyBmQnXYQEMSiOYT7oNs0J7wpCBUWgC0MDJC/LQaQtPTs7on4UXIkBoKRMyIgjVK38cICNJjHjxZFbQD0+bYCU1fnxWhOERAeohUam1Eq3CIgPAMCEOq5CGF+aRuBZ55JSQPSKsaF7/Fw5WwKWuNYNlTfa7po4b9VS9YrtcikjwD1j/Z5zphM3ahcyF7NS3yHsFCMFLPpxJn76eVMn4ku34r/ntFFo99/Nm/xPRsJPVtPD/HnnWd7X03VcN1ynNzz1hgLHB7LDAE5Pas9cx0LHDhFgCgnOr7W5YkhdLu3LmzZcRBOFRc9rvwHOFPTqaFiYj/DoGogwoBSdXuXKsAt8fzBzACrcCSEJ+c1lbhOk8M0lPbioCEsACzTqJXp74hIMayKrLW9RjCkYBMMfCJ43cK76QdGNeIlKU5RT6q8JxXKbVbhFVJxXpMb8BjYe4JwzlGQBAPhCFhRz3VbPcodEDfPT7mc4iAdPsk/CxkrxMQoWdC1xDdY1XqV5s83i3Xet9+q+RiRUC696NXskegamrc6q3TfyW/xp+CghlrJRcrAtLXoxeZ9D0JZ+S96aFdNWzr1H8AjJGnTVY1Gq+PP/74iRfz1D7mvrHAWGAscMgCQ0Bmf4wFxgIXYgGghWeDIJU+BNADNIFvomMiWuJUwnUCcSBbCBbgHV3GHgGpJ8qdgHjvzz//vAllc6JMIOs0GLDkdUEYqm4kE14RkHgZakhPN1C0KnshWELCKrlAtgBLf4R1IRTpI32LoSfU5T0KwWAXwDvhZKvQodXi8QggTjwb2jEC0j0rHbT265UU5f1nCcHqAH1F9vb6Q5KQNPvplNY9Zsm0Zi20XlW8ExC2zJrlfTwoe14q9/TrlbB175gkADw61l5bEZBeQb6L8O1zldZ5v3wHyeh10dXuT7H33DMWGAuMBU6xwBCQU6w094wFxgJnsoATcUDRib2wKIBaJXbpRAEsXhOgyQnrvXv3nmTU2SMg9Al0HfpZZTRKylshT2LPvcOpOv0CMbyx9LS+JlSF7TklD/DtXphqgFQZX4WKua+TizxbT9J7lqyVgc1Fdq8aymKOtBrCY/YawkOnE+/KSieSZ1cegUrWuui7h0vph32lFaYXSFuRlFzr9kFCrVWtxyK7k5SvafGoCO/54osvnnhrjm3MLsLu7+6heZ2AyKKGTCIyaZ0c8RDw/KUR19vLK1v0/vvadALCK2QPVEF/JyBC15D9KkhHPnjwQmz27ISQ2Svq1EwbC4wFxgJXZYEhIFdl6XnPWOCWW0AYj9h8ug+ASZpOKW0B1RR1C7Cq3ofE2//555/bszwEwGitbZCYfp4FQFbGHS0gH4jrAvR6nbcgBCWn/XvkAtim5ZDidxXWpd89AoKAOQ3XTvFm7NWvqADXCToQLcQL8eAtYTOgOVmYeohT3YoA72effbaF7miAtrCykJ5K0lxfCapX2bP2bKMPhR2Rz7Qe0mUs9gVimYYgvvDCCxsRTe0QIJu2BvhO+BhCZW3YV+sAP+Qx/Xai2QlA9x7VdNDpo4ab9et9DZFp+o80wN/cEurXCeHKy9bnUNfTPhDSRUAudM368YqYp/DE3mQ9kw6XF2raWGAsMBa4KgsMAbkqS897xgJjgc0CAJETZN4MaT5rtfMA9xqSk3h7QA3YBl4r4EtROmC7ezmiXViFINVMRFXonfCZHpqT5YuAGNBbeVXctyIgPY7ffYA28O5Un6cBUeD1kEo3reoT/NYLHK7E9V2oHZH2q6+++q9dyGtBV4K0aJ2AdN1JBcRsaD1ofbouRapdQuxkQMuLzVOWL6mY06oHwfwUBgTUa7NXkANFErW9Cu7dw1D3kvEioikuqZ9OQJAbHqBkweoeFMQGORJqmFb3YwpjJo1u9dgJF/z+++//UTulExB7AkFJAoMeQqYPGbYkK0gTvqcfQnEkI9m+aj0Z81TxXhpdhJ+QXZgiexOqsxuy5lBAkUnzYGPfFeKPPJ+aBWv+qRsLjAXGAscsMATkmIXm+lhgLHBlFoh2AtFwCg+0q9NB40HkK1RE7H1O1wHKnL73OHmDzklxD/EB4oBQYUMawBePitAmANm7VEinU0lokJN24TDAod9T96QbaEVADtUMqc/38Brg0HiE4Djl/+67756E9wCIvBfSGvfWdRu8IwhBhN5sQBSPDEYrog8CdjUgpFBd1aoIIEeUZCBLiB1Q68Q9XgtjS/rg2A/5lPmrEgDvjMfL6T/vEg1RbzxSNA4B9v4/Wbrqvd1j0+ur8MKZe1otLljXN9fNQ4Y164c88SaoN1NbSOKqgGQIBI+S0EPeKyGKabW44B75SqFMJHFF+BAOOhXEodpaquMQOV6mDz74YEsQITsXYkHUb3yyp3k3smSfIP3W3vus93PPPbdlbZs2FhgLjAUuygJDQC7KktPPWGAs8NQWqOlZ33jjjQ10A7lO7p06i1cXWgRwAf9OaVU05+FYgdHE6tcid4CWtL3IiVN7p+8EvLVAoT4BVU1IkxAVp+/xVOyB3xhgpe/onow9Y/UMS+4zX0DZKXWN85dZDDEDHHvrJ/GuOykHMN0vVW8NcarPex+9CqAaHUm9rkAjMP73339vPwPpSCEAjyzWJiGAYpCumVsyc9V7jMvpu+t5H2C8erfnatrcPu9Vmt5U3E5a3P4MUgZk88qYVy0+GPsD67wjIUB9/Ek0wLPQG5LBpvbvKoOZuerf+/Vfiw9m3diH16Wuf3+P70U/3lNt3bN00dZI0XyW1LpP/XFPB2OBscBYoFhgCMhsh7HAWOBaWaB7AJxgC3EBEFeC6Vp/oU7EKbcT4A6Icw8vy0cfffS/N9988x/iZ9eBZNWfZdCqgBMw5U0RjuK0f6/1TEs1jewxYxu3MCNhTYfaIRCeOay0Gas+aSmcgq/AMTDs9NxJerQXtQ/X33nnnc0m5m2tDoFkz3rG+KM76WMC1oVcKXzZ7/FsJ439+VW9lHoPoF5DqPp86Ij++uuvf3k6cp8x2AvRnfT3C3cy7pUnx70IScjbaj1484SumcdeEzZoTWrhyL17rY+9bswa3cdLL700dTqOfYxzfSwwFrg0CwwBuTTTTsdjgbHAeSwgjIX3QZpeJ+fAYNWJCH96+PDhdsKrRgFg5ZR91RTjA2KBTeAasHV6L+Tntdde2/QWh5qxqLkACArNEoYijj5Abu/ZXtjvUBaqVR+ALa0AMrYiBTKK8fgkPe+hccgCRpS913hzzOnbb7/d6rT0FvCq8KTwozoedvjwww830XNsAnSn4OLqnYifNQWcHz169K/5IUMPHjzYTvKFa/Vwpw6mV++oYXT1esZrXwnx60Spho0hCLxLEfKnH+NX40a4oHCovj7xjvFm9Mry+reHZMyS5UsfvaWiObJtjFJWr+bAayfUj15m5ZXxjPfpzxol0cN5vsl5ZiwwFhgLXLQFhoBctEWnv7HAWOCZs0AK9fGMyFi0EnP3STudBsQ1ZOGsaU55QpAfouGEBvEaCJsBPmWjOqXpR/0VYFn9DcAfiBa+pd4HEiP8zO9C0xSgA8yRPifxargA7qm3witEoO052gQeqJo+15g8732ID/IHCPM6IH0Zu/4I3GlagH1zA85pa+Jd0g8v1h9//LHNVyFJHqtjBNAYkBD6ITaUFY2mRZgYTYPmnUgewkSTgZi6Lpwv83EP0qUP5BVx5Q0yVnsBSeatyvh5Pu7evbvda34KcD5+/HizgXS4NBivvPLK1r/wN+GFSDIC0e1tjO5hn9Q86XNwj9BAIYNE6fHqIOSI0Ntvv71cn1P2zdwzFhgLjAUu0wJDQC7TutP3WGAscCkWAO6IaZ1kS+e7akCyMCohU3seklMHV1Pv1oxZxuEdTu0B12ljgbHAWGAsMBYYCxy3wBCQ4zaaO8YCY4FrZgHiZCf1TueB/1UTwy98hccgReSIkKVRVU+iNqflTuxlEZI+dtWSjtbpuxAip/myOQkTIozvfV4zk81wxgJjgbHAWGAscG0sMATk2izFDGQsMBY4xQK8EcJeeDjUJ5DByH8LcaEXkDqUtiNpa5ELgluZf3gvXBOS5LrQIKFHUs8Kd0EiZI969913/6UPWaVYNd5TNAmnzGvuGQuMBcYCY4GxwG2xwBCQ27LSM8+xwDNiAUSBLoL4lzcDiVCzgxaBtkHWLNoDWbPE1hPzirlHUJIi1f8TF/tb7L0+3cubgoysCAjzSV3KU0KsLUuR+8Tadw3EM2LqmcZYYCwwFhgLjAUuxQJDQC7FrNPpWGAscBMsgMQQ+BJk10xbN2HsM8axwFhgLDAWGAvcVAsMAbmpKzfjHguMBcYCY4GxwFhgLDAWGAvcQAsMAbmBizZDHguMBcYCY4GxwFhgLDAWGAvcVAv8H0MPA1czJfi9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10951</TotalTime>
  <Words>731</Words>
  <Application>Microsoft Office PowerPoint</Application>
  <PresentationFormat>Apresentação na tela (4:3)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César Medeiros Costa</dc:creator>
  <cp:lastModifiedBy>Auditorio</cp:lastModifiedBy>
  <cp:revision>151</cp:revision>
  <dcterms:created xsi:type="dcterms:W3CDTF">2019-09-29T11:39:04Z</dcterms:created>
  <dcterms:modified xsi:type="dcterms:W3CDTF">2019-10-29T17:47:58Z</dcterms:modified>
</cp:coreProperties>
</file>